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60" r:id="rId4"/>
    <p:sldId id="261" r:id="rId6"/>
    <p:sldId id="264" r:id="rId7"/>
    <p:sldId id="265" r:id="rId8"/>
    <p:sldId id="3484" r:id="rId9"/>
    <p:sldId id="3485" r:id="rId10"/>
    <p:sldId id="3486" r:id="rId11"/>
    <p:sldId id="3487" r:id="rId12"/>
    <p:sldId id="3488" r:id="rId13"/>
    <p:sldId id="3489" r:id="rId14"/>
    <p:sldId id="3490" r:id="rId15"/>
    <p:sldId id="3491" r:id="rId16"/>
    <p:sldId id="3492" r:id="rId17"/>
    <p:sldId id="3493" r:id="rId18"/>
    <p:sldId id="3494" r:id="rId19"/>
    <p:sldId id="3495" r:id="rId20"/>
    <p:sldId id="3496" r:id="rId21"/>
    <p:sldId id="3497" r:id="rId22"/>
    <p:sldId id="3498" r:id="rId23"/>
    <p:sldId id="3499" r:id="rId24"/>
    <p:sldId id="3500" r:id="rId25"/>
    <p:sldId id="3501" r:id="rId26"/>
    <p:sldId id="3502" r:id="rId27"/>
    <p:sldId id="3503" r:id="rId28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600"/>
    <a:srgbClr val="404040"/>
    <a:srgbClr val="262626"/>
    <a:srgbClr val="DA8200"/>
    <a:srgbClr val="2C2C2C"/>
    <a:srgbClr val="FF9900"/>
    <a:srgbClr val="FF6600"/>
    <a:srgbClr val="9BE5ED"/>
    <a:srgbClr val="31BBC9"/>
    <a:srgbClr val="64D6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58" autoAdjust="0"/>
    <p:restoredTop sz="94214" autoAdjust="0"/>
  </p:normalViewPr>
  <p:slideViewPr>
    <p:cSldViewPr snapToGrid="0">
      <p:cViewPr>
        <p:scale>
          <a:sx n="75" d="100"/>
          <a:sy n="75" d="100"/>
        </p:scale>
        <p:origin x="-1740" y="-7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2" Type="http://schemas.openxmlformats.org/officeDocument/2006/relationships/tags" Target="tags/tag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F96458-6D58-4F1D-8A1F-49148139D3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ECC6B-0D75-40C4-9779-32484898402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ECC6B-0D75-40C4-9779-3248489840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ECC6B-0D75-40C4-9779-3248489840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ECC6B-0D75-40C4-9779-3248489840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ECC6B-0D75-40C4-9779-3248489840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ECC6B-0D75-40C4-9779-3248489840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ECC6B-0D75-40C4-9779-3248489840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ECC6B-0D75-40C4-9779-3248489840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ECC6B-0D75-40C4-9779-3248489840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ECC6B-0D75-40C4-9779-3248489840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ECC6B-0D75-40C4-9779-3248489840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ECC6B-0D75-40C4-9779-3248489840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ECC6B-0D75-40C4-9779-3248489840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ECC6B-0D75-40C4-9779-3248489840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ECC6B-0D75-40C4-9779-3248489840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ECC6B-0D75-40C4-9779-3248489840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ECC6B-0D75-40C4-9779-3248489840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ECC6B-0D75-40C4-9779-3248489840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ECC6B-0D75-40C4-9779-3248489840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ECC6B-0D75-40C4-9779-3248489840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ECC6B-0D75-40C4-9779-3248489840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ECC6B-0D75-40C4-9779-3248489840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ECC6B-0D75-40C4-9779-3248489840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ECC6B-0D75-40C4-9779-3248489840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ECC6B-0D75-40C4-9779-32484898402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9D539-5BED-47D2-AAB7-BD075F4C08F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DD878-13B8-4D59-A5A5-EE52F45199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9D539-5BED-47D2-AAB7-BD075F4C08F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DD878-13B8-4D59-A5A5-EE52F45199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9D539-5BED-47D2-AAB7-BD075F4C08F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DD878-13B8-4D59-A5A5-EE52F45199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9D539-5BED-47D2-AAB7-BD075F4C08F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DD878-13B8-4D59-A5A5-EE52F45199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9D539-5BED-47D2-AAB7-BD075F4C08F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DD878-13B8-4D59-A5A5-EE52F45199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9D539-5BED-47D2-AAB7-BD075F4C08F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DD878-13B8-4D59-A5A5-EE52F45199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9D539-5BED-47D2-AAB7-BD075F4C08F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DD878-13B8-4D59-A5A5-EE52F45199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9D539-5BED-47D2-AAB7-BD075F4C08F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DD878-13B8-4D59-A5A5-EE52F45199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9D539-5BED-47D2-AAB7-BD075F4C08F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DD878-13B8-4D59-A5A5-EE52F45199EA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4" y="6749709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9D539-5BED-47D2-AAB7-BD075F4C08F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DD878-13B8-4D59-A5A5-EE52F45199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9D539-5BED-47D2-AAB7-BD075F4C08F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DD878-13B8-4D59-A5A5-EE52F45199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9D539-5BED-47D2-AAB7-BD075F4C08F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DD878-13B8-4D59-A5A5-EE52F45199E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9D539-5BED-47D2-AAB7-BD075F4C08F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DD878-13B8-4D59-A5A5-EE52F45199E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hyperlink" Target="http://www.1ppt.com/xiazai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9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jpeg"/><Relationship Id="rId1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5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7.jpeg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18" y="0"/>
            <a:ext cx="12170364" cy="6858000"/>
          </a:xfrm>
          <a:prstGeom prst="rect">
            <a:avLst/>
          </a:prstGeom>
        </p:spPr>
      </p:pic>
      <p:sp>
        <p:nvSpPr>
          <p:cNvPr id="9" name="等腰三角形 8"/>
          <p:cNvSpPr/>
          <p:nvPr/>
        </p:nvSpPr>
        <p:spPr>
          <a:xfrm>
            <a:off x="245781" y="1553029"/>
            <a:ext cx="6169533" cy="5304971"/>
          </a:xfrm>
          <a:prstGeom prst="triangle">
            <a:avLst>
              <a:gd name="adj" fmla="val 50391"/>
            </a:avLst>
          </a:prstGeom>
          <a:gradFill>
            <a:gsLst>
              <a:gs pos="89000">
                <a:schemeClr val="bg1">
                  <a:lumMod val="85000"/>
                </a:schemeClr>
              </a:gs>
              <a:gs pos="13000">
                <a:schemeClr val="tx1">
                  <a:lumMod val="65000"/>
                  <a:lumOff val="35000"/>
                </a:schemeClr>
              </a:gs>
            </a:gsLst>
            <a:lin ang="2700000" scaled="1"/>
          </a:gradFill>
          <a:ln>
            <a:noFill/>
          </a:ln>
          <a:effectLst>
            <a:outerShdw blurRad="139700" dist="38100" sx="103000" sy="103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任意多边形: 形状 6"/>
          <p:cNvSpPr/>
          <p:nvPr/>
        </p:nvSpPr>
        <p:spPr>
          <a:xfrm>
            <a:off x="0" y="-152400"/>
            <a:ext cx="6415314" cy="7010400"/>
          </a:xfrm>
          <a:custGeom>
            <a:avLst/>
            <a:gdLst>
              <a:gd name="connsiteX0" fmla="*/ 3933371 w 6444343"/>
              <a:gd name="connsiteY0" fmla="*/ 0 h 6908800"/>
              <a:gd name="connsiteX1" fmla="*/ 6444343 w 6444343"/>
              <a:gd name="connsiteY1" fmla="*/ 29028 h 6908800"/>
              <a:gd name="connsiteX2" fmla="*/ 2481943 w 6444343"/>
              <a:gd name="connsiteY2" fmla="*/ 6894285 h 6908800"/>
              <a:gd name="connsiteX3" fmla="*/ 0 w 6444343"/>
              <a:gd name="connsiteY3" fmla="*/ 6908800 h 6908800"/>
              <a:gd name="connsiteX4" fmla="*/ 3933371 w 6444343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44343" h="6908800">
                <a:moveTo>
                  <a:pt x="3933371" y="0"/>
                </a:moveTo>
                <a:lnTo>
                  <a:pt x="6444343" y="29028"/>
                </a:lnTo>
                <a:lnTo>
                  <a:pt x="2481943" y="6894285"/>
                </a:lnTo>
                <a:lnTo>
                  <a:pt x="0" y="6908800"/>
                </a:lnTo>
                <a:lnTo>
                  <a:pt x="3933371" y="0"/>
                </a:lnTo>
                <a:close/>
              </a:path>
            </a:pathLst>
          </a:custGeom>
          <a:gradFill flip="none" rotWithShape="1">
            <a:gsLst>
              <a:gs pos="7000">
                <a:schemeClr val="tx1">
                  <a:lumMod val="95000"/>
                  <a:lumOff val="5000"/>
                </a:schemeClr>
              </a:gs>
              <a:gs pos="87000">
                <a:schemeClr val="tx1">
                  <a:lumMod val="65000"/>
                  <a:lumOff val="3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52400" dist="38100" dir="2700000" sx="102000" sy="10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等腰三角形 9"/>
          <p:cNvSpPr/>
          <p:nvPr/>
        </p:nvSpPr>
        <p:spPr>
          <a:xfrm>
            <a:off x="14514" y="2585357"/>
            <a:ext cx="4920342" cy="4274457"/>
          </a:xfrm>
          <a:prstGeom prst="triangle">
            <a:avLst>
              <a:gd name="adj" fmla="val 48230"/>
            </a:avLst>
          </a:prstGeom>
          <a:gradFill flip="none" rotWithShape="1">
            <a:gsLst>
              <a:gs pos="7000">
                <a:schemeClr val="tx1">
                  <a:lumMod val="95000"/>
                  <a:lumOff val="5000"/>
                </a:schemeClr>
              </a:gs>
              <a:gs pos="87000">
                <a:schemeClr val="tx1">
                  <a:lumMod val="65000"/>
                  <a:lumOff val="3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sx="103000" sy="103000" algn="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28485" y="5447347"/>
            <a:ext cx="2412999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7000"/>
              </a:lnSpc>
            </a:pPr>
            <a:r>
              <a:rPr kumimoji="1" lang="en-US" altLang="zh-CN" sz="6600" spc="300" dirty="0" smtClean="0">
                <a:solidFill>
                  <a:srgbClr val="FFFFFF"/>
                </a:solidFill>
                <a:effectLst>
                  <a:outerShdw blurRad="63500" dist="38100" dir="2700000" sx="104000" sy="104000" algn="tl">
                    <a:schemeClr val="tx1">
                      <a:lumMod val="95000"/>
                      <a:lumOff val="5000"/>
                      <a:alpha val="43000"/>
                    </a:schemeClr>
                  </a:outerShdw>
                </a:effectLst>
                <a:latin typeface="Agency FB" panose="020B0503020202020204" pitchFamily="34" charset="0"/>
                <a:cs typeface="+mn-ea"/>
                <a:sym typeface="+mn-lt"/>
              </a:rPr>
              <a:t>20XX</a:t>
            </a:r>
            <a:endParaRPr kumimoji="1" lang="en-US" altLang="zh-CN" sz="6600" spc="300" dirty="0">
              <a:solidFill>
                <a:srgbClr val="FFFFFF"/>
              </a:solidFill>
              <a:effectLst>
                <a:outerShdw blurRad="63500" dist="38100" dir="2700000" sx="104000" sy="104000" algn="tl">
                  <a:schemeClr val="tx1">
                    <a:lumMod val="95000"/>
                    <a:lumOff val="5000"/>
                    <a:alpha val="43000"/>
                  </a:schemeClr>
                </a:outerShdw>
              </a:effectLst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415932" y="2998119"/>
            <a:ext cx="60901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spc="-1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商务述职报告</a:t>
            </a:r>
            <a:r>
              <a:rPr lang="en-US" altLang="zh-CN" sz="4800" b="1" spc="-1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4800" b="1" spc="-1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模板</a:t>
            </a:r>
            <a:endParaRPr lang="en-US" altLang="zh-CN" sz="4800" b="1" spc="-15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矩形 16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5527057" y="3937008"/>
            <a:ext cx="4487800" cy="616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请在此处添加具体内容，文字尽量言简意赅，简单说明即可，不必过于繁琐，注意版面得美观度，请在此处添加具体内容。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圆角矩形 5"/>
          <p:cNvSpPr/>
          <p:nvPr/>
        </p:nvSpPr>
        <p:spPr>
          <a:xfrm>
            <a:off x="5637338" y="4747507"/>
            <a:ext cx="1314959" cy="366868"/>
          </a:xfrm>
          <a:prstGeom prst="roundRect">
            <a:avLst>
              <a:gd name="adj" fmla="val 0"/>
            </a:avLst>
          </a:prstGeom>
          <a:noFill/>
          <a:ln w="25400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15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汇报人</a:t>
            </a:r>
            <a:r>
              <a:rPr lang="zh-CN" altLang="en-US" sz="1015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：</a:t>
            </a:r>
            <a:r>
              <a:rPr lang="en-US" sz="1015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XXX</a:t>
            </a:r>
            <a:endParaRPr lang="en-US" sz="1015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5526928" y="3920613"/>
            <a:ext cx="4487929" cy="0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等腰三角形 20"/>
          <p:cNvSpPr/>
          <p:nvPr/>
        </p:nvSpPr>
        <p:spPr>
          <a:xfrm rot="10800000">
            <a:off x="2067103" y="-1814"/>
            <a:ext cx="2281107" cy="1961446"/>
          </a:xfrm>
          <a:prstGeom prst="triangle">
            <a:avLst>
              <a:gd name="adj" fmla="val 50391"/>
            </a:avLst>
          </a:prstGeom>
          <a:gradFill>
            <a:gsLst>
              <a:gs pos="89000">
                <a:schemeClr val="bg1">
                  <a:lumMod val="85000"/>
                </a:schemeClr>
              </a:gs>
              <a:gs pos="13000">
                <a:schemeClr val="tx1">
                  <a:lumMod val="65000"/>
                  <a:lumOff val="35000"/>
                </a:schemeClr>
              </a:gs>
            </a:gsLst>
            <a:lin ang="2700000" scaled="1"/>
          </a:gradFill>
          <a:ln>
            <a:noFill/>
          </a:ln>
          <a:effectLst>
            <a:outerShdw blurRad="88900" dist="63500" dir="10800000" sx="103000" sy="103000" algn="r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588648" y="2307271"/>
            <a:ext cx="2186146" cy="571589"/>
            <a:chOff x="5588648" y="2307271"/>
            <a:chExt cx="2186146" cy="571589"/>
          </a:xfrm>
        </p:grpSpPr>
        <p:sp>
          <p:nvSpPr>
            <p:cNvPr id="24" name="等腰三角形 23"/>
            <p:cNvSpPr/>
            <p:nvPr/>
          </p:nvSpPr>
          <p:spPr>
            <a:xfrm>
              <a:off x="5588648" y="230727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等腰三角形 24"/>
            <p:cNvSpPr/>
            <p:nvPr/>
          </p:nvSpPr>
          <p:spPr>
            <a:xfrm>
              <a:off x="6354682" y="231644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等腰三角形 25"/>
            <p:cNvSpPr/>
            <p:nvPr/>
          </p:nvSpPr>
          <p:spPr>
            <a:xfrm>
              <a:off x="7120717" y="231644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0" name="圆角矩形 5"/>
          <p:cNvSpPr/>
          <p:nvPr/>
        </p:nvSpPr>
        <p:spPr>
          <a:xfrm>
            <a:off x="7243059" y="4747507"/>
            <a:ext cx="1314959" cy="366868"/>
          </a:xfrm>
          <a:prstGeom prst="roundRect">
            <a:avLst>
              <a:gd name="adj" fmla="val 0"/>
            </a:avLst>
          </a:prstGeom>
          <a:noFill/>
          <a:ln w="25400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15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时间：</a:t>
            </a:r>
            <a:r>
              <a:rPr lang="en-US" altLang="zh-CN" sz="1015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20XX.X</a:t>
            </a:r>
            <a:endParaRPr lang="zh-CN" altLang="en-US" sz="1015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  <p:bldP spid="10" grpId="0" animBg="1"/>
      <p:bldP spid="14" grpId="0"/>
      <p:bldP spid="16" grpId="0"/>
      <p:bldP spid="17" grpId="0"/>
      <p:bldP spid="18" grpId="0" animBg="1"/>
      <p:bldP spid="21" grpId="0" animBg="1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18" y="0"/>
            <a:ext cx="12170364" cy="685800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 rot="5400000">
            <a:off x="-807278" y="807277"/>
            <a:ext cx="2186146" cy="571589"/>
            <a:chOff x="3137036" y="4286161"/>
            <a:chExt cx="2186146" cy="571589"/>
          </a:xfrm>
        </p:grpSpPr>
        <p:sp>
          <p:nvSpPr>
            <p:cNvPr id="8" name="等腰三角形 7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743571" y="392466"/>
            <a:ext cx="28969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、工作完成情况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 rot="16200000">
            <a:off x="10821363" y="5479133"/>
            <a:ext cx="2186146" cy="571589"/>
            <a:chOff x="3137036" y="4286161"/>
            <a:chExt cx="2186146" cy="571589"/>
          </a:xfrm>
        </p:grpSpPr>
        <p:sp>
          <p:nvSpPr>
            <p:cNvPr id="17" name="等腰三角形 16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77" name="Straight Connector 4"/>
          <p:cNvCxnSpPr/>
          <p:nvPr/>
        </p:nvCxnSpPr>
        <p:spPr>
          <a:xfrm>
            <a:off x="2539052" y="1644953"/>
            <a:ext cx="0" cy="230909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2593120" y="1651039"/>
            <a:ext cx="1999872" cy="1243110"/>
            <a:chOff x="2593120" y="1651039"/>
            <a:chExt cx="1999872" cy="1243110"/>
          </a:xfrm>
        </p:grpSpPr>
        <p:sp>
          <p:nvSpPr>
            <p:cNvPr id="78" name="TextBox 30"/>
            <p:cNvSpPr txBox="1"/>
            <p:nvPr/>
          </p:nvSpPr>
          <p:spPr>
            <a:xfrm>
              <a:off x="2604143" y="1651039"/>
              <a:ext cx="1309975" cy="3181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lvl="1" algn="ctr"/>
              <a:r>
                <a:rPr lang="zh-CN" altLang="en-US" sz="1465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65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9" name="Rectangle 31"/>
            <p:cNvSpPr/>
            <p:nvPr/>
          </p:nvSpPr>
          <p:spPr>
            <a:xfrm>
              <a:off x="2593120" y="1878486"/>
              <a:ext cx="199987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请在此处添加具体内容，文字尽量言简意赅，简单说明即可，不必过于繁琐，注意版面得美观度，请在此处添加具体内容。</a:t>
              </a:r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83" name="Straight Connector 47"/>
          <p:cNvCxnSpPr/>
          <p:nvPr/>
        </p:nvCxnSpPr>
        <p:spPr>
          <a:xfrm>
            <a:off x="4739458" y="4374812"/>
            <a:ext cx="0" cy="165668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4808713" y="4674459"/>
            <a:ext cx="2028637" cy="1243110"/>
            <a:chOff x="4808713" y="4674459"/>
            <a:chExt cx="2028637" cy="1243110"/>
          </a:xfrm>
        </p:grpSpPr>
        <p:sp>
          <p:nvSpPr>
            <p:cNvPr id="84" name="TextBox 48"/>
            <p:cNvSpPr txBox="1"/>
            <p:nvPr/>
          </p:nvSpPr>
          <p:spPr>
            <a:xfrm>
              <a:off x="4808713" y="4674459"/>
              <a:ext cx="1309975" cy="3181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lvl="1" algn="ctr"/>
              <a:r>
                <a:rPr lang="zh-CN" altLang="en-US" sz="1465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65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5" name="Rectangle 49"/>
            <p:cNvSpPr/>
            <p:nvPr/>
          </p:nvSpPr>
          <p:spPr>
            <a:xfrm>
              <a:off x="4837478" y="4901906"/>
              <a:ext cx="199987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请在此处添加具体内容，文字尽量言简意赅，简单说明即可，不必过于繁琐，注意版面得美观度，请在此处添加具体内容。</a:t>
              </a:r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89" name="Straight Connector 54"/>
          <p:cNvCxnSpPr/>
          <p:nvPr/>
        </p:nvCxnSpPr>
        <p:spPr>
          <a:xfrm>
            <a:off x="6814440" y="1644953"/>
            <a:ext cx="0" cy="230909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6897288" y="1651039"/>
            <a:ext cx="2015044" cy="1243110"/>
            <a:chOff x="6897288" y="1651039"/>
            <a:chExt cx="2015044" cy="1243110"/>
          </a:xfrm>
        </p:grpSpPr>
        <p:sp>
          <p:nvSpPr>
            <p:cNvPr id="90" name="TextBox 55"/>
            <p:cNvSpPr txBox="1"/>
            <p:nvPr/>
          </p:nvSpPr>
          <p:spPr>
            <a:xfrm>
              <a:off x="6897288" y="1651039"/>
              <a:ext cx="1309975" cy="3181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lvl="1" algn="ctr"/>
              <a:r>
                <a:rPr lang="zh-CN" altLang="en-US" sz="1465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65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1" name="Rectangle 56"/>
            <p:cNvSpPr/>
            <p:nvPr/>
          </p:nvSpPr>
          <p:spPr>
            <a:xfrm>
              <a:off x="6912460" y="1878486"/>
              <a:ext cx="199987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请在此处添加具体内容，文字尽量言简意赅，简单说明即可，不必过于繁琐，注意版面得美观度，请在此处添加具体内容。</a:t>
              </a:r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95" name="Straight Connector 61"/>
          <p:cNvCxnSpPr/>
          <p:nvPr/>
        </p:nvCxnSpPr>
        <p:spPr>
          <a:xfrm>
            <a:off x="8889422" y="4374812"/>
            <a:ext cx="0" cy="165668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8930432" y="4674459"/>
            <a:ext cx="2056883" cy="1243110"/>
            <a:chOff x="8930432" y="4674459"/>
            <a:chExt cx="2056883" cy="1243110"/>
          </a:xfrm>
        </p:grpSpPr>
        <p:sp>
          <p:nvSpPr>
            <p:cNvPr id="96" name="TextBox 62"/>
            <p:cNvSpPr txBox="1"/>
            <p:nvPr/>
          </p:nvSpPr>
          <p:spPr>
            <a:xfrm>
              <a:off x="8930432" y="4674459"/>
              <a:ext cx="1309975" cy="3181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lvl="1" algn="ctr"/>
              <a:r>
                <a:rPr lang="zh-CN" altLang="en-US" sz="1465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65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7" name="Rectangle 63"/>
            <p:cNvSpPr/>
            <p:nvPr/>
          </p:nvSpPr>
          <p:spPr>
            <a:xfrm>
              <a:off x="8987443" y="4901906"/>
              <a:ext cx="199987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请在此处添加具体内容，文字尽量言简意赅，简单说明即可，不必过于繁琐，注意版面得美观度，请在此处添加具体内容。</a:t>
              </a:r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05" name="图片占位符 1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683026" y="2875608"/>
            <a:ext cx="1712054" cy="1649448"/>
          </a:xfrm>
          <a:prstGeom prst="diamond">
            <a:avLst/>
          </a:prstGeom>
          <a:solidFill>
            <a:schemeClr val="tx1">
              <a:lumMod val="85000"/>
              <a:lumOff val="15000"/>
            </a:schemeClr>
          </a:solidFill>
        </p:spPr>
      </p:pic>
      <p:pic>
        <p:nvPicPr>
          <p:cNvPr id="106" name="图片占位符 11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883431" y="2813002"/>
            <a:ext cx="1712054" cy="1712054"/>
          </a:xfrm>
          <a:prstGeom prst="diamond">
            <a:avLst/>
          </a:prstGeom>
          <a:solidFill>
            <a:schemeClr val="tx1">
              <a:lumMod val="85000"/>
              <a:lumOff val="15000"/>
            </a:schemeClr>
          </a:solidFill>
        </p:spPr>
      </p:pic>
      <p:pic>
        <p:nvPicPr>
          <p:cNvPr id="107" name="图片占位符 12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958413" y="2813002"/>
            <a:ext cx="1712054" cy="1712054"/>
          </a:xfrm>
          <a:prstGeom prst="diamond">
            <a:avLst/>
          </a:prstGeom>
          <a:solidFill>
            <a:schemeClr val="tx1">
              <a:lumMod val="85000"/>
              <a:lumOff val="15000"/>
            </a:schemeClr>
          </a:solidFill>
        </p:spPr>
      </p:pic>
      <p:pic>
        <p:nvPicPr>
          <p:cNvPr id="108" name="图片占位符 2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8033395" y="2882470"/>
            <a:ext cx="1712054" cy="1712054"/>
          </a:xfrm>
          <a:prstGeom prst="diamond">
            <a:avLst/>
          </a:prstGeom>
          <a:solidFill>
            <a:schemeClr val="tx1">
              <a:lumMod val="85000"/>
              <a:lumOff val="15000"/>
            </a:schemeClr>
          </a:solidFill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5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35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85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35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85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35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85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35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18" y="0"/>
            <a:ext cx="12170364" cy="685800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 rot="5400000">
            <a:off x="-807278" y="807277"/>
            <a:ext cx="2186146" cy="571589"/>
            <a:chOff x="3137036" y="4286161"/>
            <a:chExt cx="2186146" cy="571589"/>
          </a:xfrm>
        </p:grpSpPr>
        <p:sp>
          <p:nvSpPr>
            <p:cNvPr id="8" name="等腰三角形 7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743571" y="392466"/>
            <a:ext cx="28969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、工作完成情况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 rot="16200000">
            <a:off x="10821363" y="5479133"/>
            <a:ext cx="2186146" cy="571589"/>
            <a:chOff x="3137036" y="4286161"/>
            <a:chExt cx="2186146" cy="571589"/>
          </a:xfrm>
        </p:grpSpPr>
        <p:sp>
          <p:nvSpPr>
            <p:cNvPr id="17" name="等腰三角形 16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 rot="13403634">
            <a:off x="1406023" y="3063408"/>
            <a:ext cx="1013257" cy="1013257"/>
          </a:xfrm>
          <a:prstGeom prst="rect">
            <a:avLst/>
          </a:prstGeom>
          <a:solidFill>
            <a:srgbClr val="2C2C2C"/>
          </a:solidFill>
          <a:ln>
            <a:noFill/>
          </a:ln>
          <a:effectLst>
            <a:outerShdw blurRad="101600" dist="38100" dir="2700000" sx="102000" sy="10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5" name="Group 75"/>
          <p:cNvGrpSpPr/>
          <p:nvPr/>
        </p:nvGrpSpPr>
        <p:grpSpPr>
          <a:xfrm>
            <a:off x="1669909" y="3291806"/>
            <a:ext cx="421632" cy="562817"/>
            <a:chOff x="2639219" y="3510757"/>
            <a:chExt cx="348456" cy="465138"/>
          </a:xfrm>
          <a:solidFill>
            <a:schemeClr val="bg1"/>
          </a:solidFill>
        </p:grpSpPr>
        <p:sp>
          <p:nvSpPr>
            <p:cNvPr id="46" name="AutoShape 115"/>
            <p:cNvSpPr/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47" name="AutoShape 116"/>
            <p:cNvSpPr/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48" name="矩形 47"/>
          <p:cNvSpPr/>
          <p:nvPr/>
        </p:nvSpPr>
        <p:spPr>
          <a:xfrm rot="13403634">
            <a:off x="5589432" y="3063408"/>
            <a:ext cx="1013257" cy="1013257"/>
          </a:xfrm>
          <a:prstGeom prst="rect">
            <a:avLst/>
          </a:prstGeom>
          <a:solidFill>
            <a:srgbClr val="2C2C2C"/>
          </a:solidFill>
          <a:ln>
            <a:noFill/>
          </a:ln>
          <a:effectLst>
            <a:outerShdw blurRad="101600" dist="38100" dir="2700000" sx="102000" sy="10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9" name="Group 82"/>
          <p:cNvGrpSpPr/>
          <p:nvPr/>
        </p:nvGrpSpPr>
        <p:grpSpPr>
          <a:xfrm>
            <a:off x="5815134" y="3289589"/>
            <a:ext cx="561856" cy="561856"/>
            <a:chOff x="4439444" y="2582069"/>
            <a:chExt cx="464344" cy="464344"/>
          </a:xfrm>
          <a:solidFill>
            <a:schemeClr val="bg1"/>
          </a:solidFill>
        </p:grpSpPr>
        <p:sp>
          <p:nvSpPr>
            <p:cNvPr id="50" name="AutoShape 123"/>
            <p:cNvSpPr/>
            <p:nvPr/>
          </p:nvSpPr>
          <p:spPr bwMode="auto">
            <a:xfrm>
              <a:off x="4439444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51" name="AutoShape 124"/>
            <p:cNvSpPr/>
            <p:nvPr/>
          </p:nvSpPr>
          <p:spPr bwMode="auto">
            <a:xfrm>
              <a:off x="4570413" y="2712244"/>
              <a:ext cx="203200" cy="203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52" name="AutoShape 125"/>
            <p:cNvSpPr/>
            <p:nvPr/>
          </p:nvSpPr>
          <p:spPr bwMode="auto">
            <a:xfrm>
              <a:off x="4613275" y="2755900"/>
              <a:ext cx="116682" cy="1166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53" name="矩形 52"/>
          <p:cNvSpPr/>
          <p:nvPr/>
        </p:nvSpPr>
        <p:spPr>
          <a:xfrm rot="13403634">
            <a:off x="9728551" y="3063408"/>
            <a:ext cx="1013257" cy="1013257"/>
          </a:xfrm>
          <a:prstGeom prst="rect">
            <a:avLst/>
          </a:prstGeom>
          <a:solidFill>
            <a:srgbClr val="2C2C2C"/>
          </a:solidFill>
          <a:ln>
            <a:noFill/>
          </a:ln>
          <a:effectLst>
            <a:outerShdw blurRad="101600" dist="38100" dir="2700000" sx="102000" sy="10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54" name="Group 102"/>
          <p:cNvGrpSpPr/>
          <p:nvPr/>
        </p:nvGrpSpPr>
        <p:grpSpPr>
          <a:xfrm>
            <a:off x="9988324" y="3258459"/>
            <a:ext cx="464344" cy="51077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55" name="AutoShape 136"/>
            <p:cNvSpPr/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56" name="AutoShape 137"/>
            <p:cNvSpPr/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57" name="AutoShape 138"/>
            <p:cNvSpPr/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58" name="矩形 57"/>
          <p:cNvSpPr/>
          <p:nvPr/>
        </p:nvSpPr>
        <p:spPr>
          <a:xfrm rot="13403634">
            <a:off x="7658991" y="3063408"/>
            <a:ext cx="1013257" cy="1013257"/>
          </a:xfrm>
          <a:prstGeom prst="rect">
            <a:avLst/>
          </a:prstGeom>
          <a:solidFill>
            <a:srgbClr val="FF9600"/>
          </a:solidFill>
          <a:ln>
            <a:noFill/>
          </a:ln>
          <a:effectLst>
            <a:outerShdw blurRad="101600" dist="38100" dir="2700000" sx="102000" sy="10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59" name="Group 52"/>
          <p:cNvGrpSpPr/>
          <p:nvPr/>
        </p:nvGrpSpPr>
        <p:grpSpPr>
          <a:xfrm>
            <a:off x="7884691" y="3288627"/>
            <a:ext cx="561856" cy="562817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60" name="AutoShape 7"/>
            <p:cNvSpPr/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61" name="AutoShape 8"/>
            <p:cNvSpPr/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62" name="AutoShape 9"/>
            <p:cNvSpPr/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63" name="AutoShape 10"/>
            <p:cNvSpPr/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64" name="AutoShape 11"/>
            <p:cNvSpPr/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65" name="AutoShape 12"/>
            <p:cNvSpPr/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66" name="AutoShape 13"/>
            <p:cNvSpPr/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67" name="AutoShape 14"/>
            <p:cNvSpPr/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68" name="AutoShape 15"/>
            <p:cNvSpPr/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69" name="矩形 68"/>
          <p:cNvSpPr/>
          <p:nvPr/>
        </p:nvSpPr>
        <p:spPr>
          <a:xfrm rot="13403634">
            <a:off x="3489679" y="3063408"/>
            <a:ext cx="1013257" cy="1013257"/>
          </a:xfrm>
          <a:prstGeom prst="rect">
            <a:avLst/>
          </a:prstGeom>
          <a:solidFill>
            <a:srgbClr val="2C2C2C"/>
          </a:solidFill>
          <a:ln>
            <a:noFill/>
          </a:ln>
          <a:effectLst>
            <a:outerShdw blurRad="101600" dist="38100" dir="2700000" sx="102000" sy="10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70" name="Group 68"/>
          <p:cNvGrpSpPr/>
          <p:nvPr/>
        </p:nvGrpSpPr>
        <p:grpSpPr>
          <a:xfrm>
            <a:off x="3774448" y="3320806"/>
            <a:ext cx="424707" cy="562817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71" name="AutoShape 113"/>
            <p:cNvSpPr/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72" name="AutoShape 114"/>
            <p:cNvSpPr/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73" name="矩形 72"/>
          <p:cNvSpPr/>
          <p:nvPr/>
        </p:nvSpPr>
        <p:spPr>
          <a:xfrm>
            <a:off x="8985286" y="5003910"/>
            <a:ext cx="2362303" cy="895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请在此处添加具体内容，文字尽量言简意赅，简单说明即可，不必过于繁琐，注意版面得美观度，请在此处添加具体内容。</a:t>
            </a:r>
            <a:endParaRPr lang="en-US" altLang="zh-CN" sz="9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4" name="矩形 73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9163255" y="4637091"/>
            <a:ext cx="20682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dirty="0">
                <a:solidFill>
                  <a:srgbClr val="404040"/>
                </a:solidFill>
                <a:cs typeface="+mn-ea"/>
                <a:sym typeface="+mn-lt"/>
              </a:rPr>
              <a:t>请在此输入标题</a:t>
            </a:r>
            <a:endParaRPr lang="en-US" altLang="zh-CN" sz="140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cxnSp>
        <p:nvCxnSpPr>
          <p:cNvPr id="75" name="直接连接符 74"/>
          <p:cNvCxnSpPr/>
          <p:nvPr/>
        </p:nvCxnSpPr>
        <p:spPr>
          <a:xfrm>
            <a:off x="10057780" y="5002361"/>
            <a:ext cx="279173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矩形 75"/>
          <p:cNvSpPr/>
          <p:nvPr/>
        </p:nvSpPr>
        <p:spPr>
          <a:xfrm>
            <a:off x="4842929" y="5003910"/>
            <a:ext cx="2362303" cy="895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请在此处添加具体内容，文字尽量言简意赅，简单说明即可，不必过于繁琐，注意版面得美观度，请在此处添加具体内容。</a:t>
            </a:r>
            <a:endParaRPr lang="en-US" altLang="zh-CN" sz="9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9" name="矩形 108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5020898" y="4637091"/>
            <a:ext cx="20682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dirty="0">
                <a:solidFill>
                  <a:srgbClr val="404040"/>
                </a:solidFill>
                <a:cs typeface="+mn-ea"/>
                <a:sym typeface="+mn-lt"/>
              </a:rPr>
              <a:t>请在此输入标题</a:t>
            </a:r>
            <a:endParaRPr lang="en-US" altLang="zh-CN" sz="140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cxnSp>
        <p:nvCxnSpPr>
          <p:cNvPr id="110" name="直接连接符 109"/>
          <p:cNvCxnSpPr/>
          <p:nvPr/>
        </p:nvCxnSpPr>
        <p:spPr>
          <a:xfrm>
            <a:off x="5915423" y="5002361"/>
            <a:ext cx="279173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矩形 110"/>
          <p:cNvSpPr/>
          <p:nvPr/>
        </p:nvSpPr>
        <p:spPr>
          <a:xfrm>
            <a:off x="700571" y="5003910"/>
            <a:ext cx="2362303" cy="895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请在此处添加具体内容，文字尽量言简意赅，简单说明即可，不必过于繁琐，注意版面得美观度，请在此处添加具体内容。</a:t>
            </a:r>
            <a:endParaRPr lang="en-US" altLang="zh-CN" sz="9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2" name="矩形 11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878540" y="4637091"/>
            <a:ext cx="20682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dirty="0">
                <a:solidFill>
                  <a:srgbClr val="404040"/>
                </a:solidFill>
                <a:cs typeface="+mn-ea"/>
                <a:sym typeface="+mn-lt"/>
              </a:rPr>
              <a:t>请在此输入标题</a:t>
            </a:r>
            <a:endParaRPr lang="en-US" altLang="zh-CN" sz="140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cxnSp>
        <p:nvCxnSpPr>
          <p:cNvPr id="113" name="直接连接符 112"/>
          <p:cNvCxnSpPr/>
          <p:nvPr/>
        </p:nvCxnSpPr>
        <p:spPr>
          <a:xfrm>
            <a:off x="1773065" y="5002361"/>
            <a:ext cx="279173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矩形 113"/>
          <p:cNvSpPr/>
          <p:nvPr/>
        </p:nvSpPr>
        <p:spPr>
          <a:xfrm>
            <a:off x="2800643" y="1945774"/>
            <a:ext cx="2362303" cy="895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请在此处添加具体内容，文字尽量言简意赅，简单说明即可，不必过于繁琐，注意版面得美观度，请在此处添加具体内容。</a:t>
            </a:r>
            <a:endParaRPr lang="en-US" altLang="zh-CN" sz="9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5" name="矩形 114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2947684" y="1579834"/>
            <a:ext cx="20682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dirty="0">
                <a:solidFill>
                  <a:srgbClr val="404040"/>
                </a:solidFill>
                <a:cs typeface="+mn-ea"/>
                <a:sym typeface="+mn-lt"/>
              </a:rPr>
              <a:t>请在此输入标题</a:t>
            </a:r>
            <a:endParaRPr lang="en-US" altLang="zh-CN" sz="140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cxnSp>
        <p:nvCxnSpPr>
          <p:cNvPr id="116" name="直接连接符 115"/>
          <p:cNvCxnSpPr/>
          <p:nvPr/>
        </p:nvCxnSpPr>
        <p:spPr>
          <a:xfrm>
            <a:off x="3842209" y="1945104"/>
            <a:ext cx="279173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矩形 116"/>
          <p:cNvSpPr/>
          <p:nvPr/>
        </p:nvSpPr>
        <p:spPr>
          <a:xfrm>
            <a:off x="6909360" y="1946653"/>
            <a:ext cx="2362303" cy="895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请在此处添加具体内容，文字尽量言简意赅，简单说明即可，不必过于繁琐，注意版面得美观度，请在此处添加具体内容。</a:t>
            </a:r>
            <a:endParaRPr lang="en-US" altLang="zh-CN" sz="9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8" name="矩形 11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7087329" y="1579834"/>
            <a:ext cx="20682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dirty="0">
                <a:solidFill>
                  <a:srgbClr val="404040"/>
                </a:solidFill>
                <a:cs typeface="+mn-ea"/>
                <a:sym typeface="+mn-lt"/>
              </a:rPr>
              <a:t>请在此输入标题</a:t>
            </a:r>
            <a:endParaRPr lang="en-US" altLang="zh-CN" sz="140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cxnSp>
        <p:nvCxnSpPr>
          <p:cNvPr id="119" name="直接连接符 118"/>
          <p:cNvCxnSpPr/>
          <p:nvPr/>
        </p:nvCxnSpPr>
        <p:spPr>
          <a:xfrm>
            <a:off x="7981854" y="1945104"/>
            <a:ext cx="279173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14:ferris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1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4"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0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3" dur="2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6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9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2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5" dur="2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8" dur="2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1"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4" dur="2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4" grpId="0" animBg="1"/>
      <p:bldP spid="48" grpId="0" animBg="1"/>
      <p:bldP spid="53" grpId="0" animBg="1"/>
      <p:bldP spid="58" grpId="0" animBg="1"/>
      <p:bldP spid="69" grpId="0" animBg="1"/>
      <p:bldP spid="73" grpId="0"/>
      <p:bldP spid="74" grpId="0"/>
      <p:bldP spid="76" grpId="0"/>
      <p:bldP spid="109" grpId="0"/>
      <p:bldP spid="111" grpId="0"/>
      <p:bldP spid="112" grpId="0"/>
      <p:bldP spid="114" grpId="0"/>
      <p:bldP spid="115" grpId="0"/>
      <p:bldP spid="117" grpId="0"/>
      <p:bldP spid="1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18" y="0"/>
            <a:ext cx="12170364" cy="685800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 rot="5400000">
            <a:off x="-807278" y="807277"/>
            <a:ext cx="2186146" cy="571589"/>
            <a:chOff x="3137036" y="4286161"/>
            <a:chExt cx="2186146" cy="571589"/>
          </a:xfrm>
        </p:grpSpPr>
        <p:sp>
          <p:nvSpPr>
            <p:cNvPr id="8" name="等腰三角形 7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743571" y="392466"/>
            <a:ext cx="28969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、工作完成情况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 rot="16200000">
            <a:off x="10821363" y="5479133"/>
            <a:ext cx="2186146" cy="571589"/>
            <a:chOff x="3137036" y="4286161"/>
            <a:chExt cx="2186146" cy="571589"/>
          </a:xfrm>
        </p:grpSpPr>
        <p:sp>
          <p:nvSpPr>
            <p:cNvPr id="17" name="等腰三角形 16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3" name="TextBox 2"/>
          <p:cNvSpPr txBox="1"/>
          <p:nvPr/>
        </p:nvSpPr>
        <p:spPr>
          <a:xfrm>
            <a:off x="7004817" y="2577484"/>
            <a:ext cx="4610481" cy="52527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399" tIns="25399" rIns="25399" bIns="25399" numCol="1" spcCol="38100" rtlCol="0" anchor="ctr">
            <a:spAutoFit/>
          </a:bodyPr>
          <a:lstStyle/>
          <a:p>
            <a:pPr defTabSz="412115" hangingPunct="0">
              <a:lnSpc>
                <a:spcPct val="70000"/>
              </a:lnSpc>
            </a:pPr>
            <a:r>
              <a:rPr lang="zh-CN" altLang="en-US" sz="4400" kern="0" spc="-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请输入标题</a:t>
            </a:r>
            <a:endParaRPr lang="en-US" sz="4400" kern="0" spc="-15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Shape 125"/>
          <p:cNvSpPr/>
          <p:nvPr/>
        </p:nvSpPr>
        <p:spPr>
          <a:xfrm>
            <a:off x="6954741" y="3380994"/>
            <a:ext cx="4424459" cy="1785104"/>
          </a:xfrm>
          <a:prstGeom prst="rect">
            <a:avLst/>
          </a:prstGeom>
          <a:ln w="12700">
            <a:miter lim="400000"/>
          </a:ln>
        </p:spPr>
        <p:txBody>
          <a:bodyPr wrap="square" lIns="22859" rIns="22859">
            <a:spAutoFit/>
          </a:bodyPr>
          <a:lstStyle/>
          <a:p>
            <a:pPr>
              <a:lnSpc>
                <a:spcPts val="22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请在此处添加具体内容，文字尽量言简意赅，简单说明即可，不必过于繁琐，注意版面得美观度，请在此处添加具体内容。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2200"/>
              </a:lnSpc>
            </a:pP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22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请在此处添加具体内容，文字尽量言简意赅，简单说明即可，不必过于繁琐，注意版面得美观度，请在此处添加具体内容。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2200"/>
              </a:lnSpc>
            </a:pP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50681" y="2164334"/>
            <a:ext cx="4294094" cy="243332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55917" y="4011789"/>
            <a:ext cx="2636969" cy="15591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conveyor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5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5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18" y="0"/>
            <a:ext cx="12170364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-3208663" y="-88491"/>
            <a:ext cx="6415314" cy="7100705"/>
            <a:chOff x="-3208663" y="-88491"/>
            <a:chExt cx="6415314" cy="7100705"/>
          </a:xfrm>
        </p:grpSpPr>
        <p:sp>
          <p:nvSpPr>
            <p:cNvPr id="5" name="任意多边形: 形状 4"/>
            <p:cNvSpPr/>
            <p:nvPr/>
          </p:nvSpPr>
          <p:spPr>
            <a:xfrm>
              <a:off x="-3208663" y="-88491"/>
              <a:ext cx="6415314" cy="7010400"/>
            </a:xfrm>
            <a:custGeom>
              <a:avLst/>
              <a:gdLst>
                <a:gd name="connsiteX0" fmla="*/ 3933371 w 6444343"/>
                <a:gd name="connsiteY0" fmla="*/ 0 h 6908800"/>
                <a:gd name="connsiteX1" fmla="*/ 6444343 w 6444343"/>
                <a:gd name="connsiteY1" fmla="*/ 29028 h 6908800"/>
                <a:gd name="connsiteX2" fmla="*/ 2481943 w 6444343"/>
                <a:gd name="connsiteY2" fmla="*/ 6894285 h 6908800"/>
                <a:gd name="connsiteX3" fmla="*/ 0 w 6444343"/>
                <a:gd name="connsiteY3" fmla="*/ 6908800 h 6908800"/>
                <a:gd name="connsiteX4" fmla="*/ 3933371 w 6444343"/>
                <a:gd name="connsiteY4" fmla="*/ 0 h 690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4343" h="6908800">
                  <a:moveTo>
                    <a:pt x="3933371" y="0"/>
                  </a:moveTo>
                  <a:lnTo>
                    <a:pt x="6444343" y="29028"/>
                  </a:lnTo>
                  <a:lnTo>
                    <a:pt x="2481943" y="6894285"/>
                  </a:lnTo>
                  <a:lnTo>
                    <a:pt x="0" y="6908800"/>
                  </a:lnTo>
                  <a:lnTo>
                    <a:pt x="3933371" y="0"/>
                  </a:lnTo>
                  <a:close/>
                </a:path>
              </a:pathLst>
            </a:cu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52400" dist="38100" dir="2700000" sx="102000" sy="102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等腰三角形 5"/>
            <p:cNvSpPr/>
            <p:nvPr/>
          </p:nvSpPr>
          <p:spPr>
            <a:xfrm>
              <a:off x="-3194149" y="2737757"/>
              <a:ext cx="4920342" cy="4274457"/>
            </a:xfrm>
            <a:prstGeom prst="triangle">
              <a:avLst>
                <a:gd name="adj" fmla="val 48230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等腰三角形 6"/>
            <p:cNvSpPr/>
            <p:nvPr/>
          </p:nvSpPr>
          <p:spPr>
            <a:xfrm rot="10800000">
              <a:off x="-2282981" y="3101"/>
              <a:ext cx="4565961" cy="3926114"/>
            </a:xfrm>
            <a:prstGeom prst="triangle">
              <a:avLst>
                <a:gd name="adj" fmla="val 50391"/>
              </a:avLst>
            </a:prstGeom>
            <a:gradFill>
              <a:gsLst>
                <a:gs pos="89000">
                  <a:schemeClr val="bg1">
                    <a:lumMod val="85000"/>
                  </a:schemeClr>
                </a:gs>
                <a:gs pos="13000">
                  <a:schemeClr val="tx1">
                    <a:lumMod val="65000"/>
                    <a:lumOff val="3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flipH="1" flipV="1">
            <a:off x="8985351" y="-65723"/>
            <a:ext cx="6415314" cy="7038610"/>
            <a:chOff x="4576780" y="168143"/>
            <a:chExt cx="6415314" cy="7038610"/>
          </a:xfrm>
        </p:grpSpPr>
        <p:sp>
          <p:nvSpPr>
            <p:cNvPr id="8" name="任意多边形: 形状 7"/>
            <p:cNvSpPr/>
            <p:nvPr/>
          </p:nvSpPr>
          <p:spPr>
            <a:xfrm>
              <a:off x="4576780" y="194539"/>
              <a:ext cx="6415314" cy="7010400"/>
            </a:xfrm>
            <a:custGeom>
              <a:avLst/>
              <a:gdLst>
                <a:gd name="connsiteX0" fmla="*/ 3933371 w 6444343"/>
                <a:gd name="connsiteY0" fmla="*/ 0 h 6908800"/>
                <a:gd name="connsiteX1" fmla="*/ 6444343 w 6444343"/>
                <a:gd name="connsiteY1" fmla="*/ 29028 h 6908800"/>
                <a:gd name="connsiteX2" fmla="*/ 2481943 w 6444343"/>
                <a:gd name="connsiteY2" fmla="*/ 6894285 h 6908800"/>
                <a:gd name="connsiteX3" fmla="*/ 0 w 6444343"/>
                <a:gd name="connsiteY3" fmla="*/ 6908800 h 6908800"/>
                <a:gd name="connsiteX4" fmla="*/ 3933371 w 6444343"/>
                <a:gd name="connsiteY4" fmla="*/ 0 h 690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4343" h="6908800">
                  <a:moveTo>
                    <a:pt x="3933371" y="0"/>
                  </a:moveTo>
                  <a:lnTo>
                    <a:pt x="6444343" y="29028"/>
                  </a:lnTo>
                  <a:lnTo>
                    <a:pt x="2481943" y="6894285"/>
                  </a:lnTo>
                  <a:lnTo>
                    <a:pt x="0" y="6908800"/>
                  </a:lnTo>
                  <a:lnTo>
                    <a:pt x="3933371" y="0"/>
                  </a:lnTo>
                  <a:close/>
                </a:path>
              </a:pathLst>
            </a:cu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52400" dist="38100" dir="10800000" sx="102000" sy="102000" algn="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4591294" y="2932296"/>
              <a:ext cx="4920342" cy="4274457"/>
            </a:xfrm>
            <a:prstGeom prst="triangle">
              <a:avLst>
                <a:gd name="adj" fmla="val 48230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dir="10800000" sx="103000" sy="103000" algn="r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 rot="10800000">
              <a:off x="5502462" y="168143"/>
              <a:ext cx="4565961" cy="3926114"/>
            </a:xfrm>
            <a:prstGeom prst="triangle">
              <a:avLst>
                <a:gd name="adj" fmla="val 50391"/>
              </a:avLst>
            </a:prstGeom>
            <a:gradFill>
              <a:gsLst>
                <a:gs pos="89000">
                  <a:schemeClr val="bg1">
                    <a:lumMod val="85000"/>
                  </a:schemeClr>
                </a:gs>
                <a:gs pos="13000">
                  <a:schemeClr val="tx1">
                    <a:lumMod val="65000"/>
                    <a:lumOff val="3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39700" dist="38100" dir="10800000" sx="103000" sy="103000" algn="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4649584" y="4208734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工作心得体会</a:t>
            </a:r>
            <a:endParaRPr lang="zh-CN" altLang="en-US" sz="3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769720" y="1587784"/>
            <a:ext cx="4942529" cy="2346855"/>
            <a:chOff x="5588648" y="1840815"/>
            <a:chExt cx="2186146" cy="1038045"/>
          </a:xfrm>
        </p:grpSpPr>
        <p:sp>
          <p:nvSpPr>
            <p:cNvPr id="17" name="等腰三角形 16"/>
            <p:cNvSpPr/>
            <p:nvPr/>
          </p:nvSpPr>
          <p:spPr>
            <a:xfrm>
              <a:off x="5588648" y="2315697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6035437" y="1840815"/>
              <a:ext cx="1207216" cy="1038045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sz="3600" b="1" dirty="0">
                  <a:cs typeface="+mn-ea"/>
                  <a:sym typeface="+mn-lt"/>
                </a:rPr>
                <a:t>03</a:t>
              </a:r>
              <a:endParaRPr lang="zh-CN" altLang="en-US" sz="3600" b="1" dirty="0">
                <a:cs typeface="+mn-ea"/>
                <a:sym typeface="+mn-lt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>
              <a:off x="7120717" y="231644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3" name="矩形 22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3847439" y="4938233"/>
            <a:ext cx="4947624" cy="622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请在此处添加具体内容，文字尽量言简意赅，简单说明即可，不必过于繁琐，注意版面得美观度，请在此处添加具体内容。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>
        <p14:prism isContent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18" y="0"/>
            <a:ext cx="12170364" cy="685800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 rot="5400000">
            <a:off x="-807278" y="807277"/>
            <a:ext cx="2186146" cy="571589"/>
            <a:chOff x="3137036" y="4286161"/>
            <a:chExt cx="2186146" cy="571589"/>
          </a:xfrm>
        </p:grpSpPr>
        <p:sp>
          <p:nvSpPr>
            <p:cNvPr id="8" name="等腰三角形 7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743571" y="392466"/>
            <a:ext cx="28969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、工作心得体会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 rot="16200000">
            <a:off x="10821363" y="5479133"/>
            <a:ext cx="2186146" cy="571589"/>
            <a:chOff x="3137036" y="4286161"/>
            <a:chExt cx="2186146" cy="571589"/>
          </a:xfrm>
        </p:grpSpPr>
        <p:sp>
          <p:nvSpPr>
            <p:cNvPr id="17" name="等腰三角形 16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1" name="Group 3486"/>
          <p:cNvGrpSpPr/>
          <p:nvPr/>
        </p:nvGrpSpPr>
        <p:grpSpPr>
          <a:xfrm>
            <a:off x="3356120" y="1903903"/>
            <a:ext cx="5095210" cy="4035901"/>
            <a:chOff x="0" y="0"/>
            <a:chExt cx="10190417" cy="8071800"/>
          </a:xfrm>
        </p:grpSpPr>
        <p:sp>
          <p:nvSpPr>
            <p:cNvPr id="22" name="Shape 3481"/>
            <p:cNvSpPr/>
            <p:nvPr/>
          </p:nvSpPr>
          <p:spPr>
            <a:xfrm>
              <a:off x="3370462" y="7023756"/>
              <a:ext cx="3456434" cy="10480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0" h="21600" extrusionOk="0">
                  <a:moveTo>
                    <a:pt x="21483" y="21314"/>
                  </a:moveTo>
                  <a:cubicBezTo>
                    <a:pt x="21378" y="21223"/>
                    <a:pt x="19318" y="19929"/>
                    <a:pt x="19191" y="19748"/>
                  </a:cubicBezTo>
                  <a:cubicBezTo>
                    <a:pt x="19052" y="19568"/>
                    <a:pt x="18879" y="19417"/>
                    <a:pt x="18826" y="19025"/>
                  </a:cubicBezTo>
                  <a:cubicBezTo>
                    <a:pt x="18297" y="14751"/>
                    <a:pt x="17914" y="0"/>
                    <a:pt x="17914" y="0"/>
                  </a:cubicBezTo>
                  <a:lnTo>
                    <a:pt x="10639" y="0"/>
                  </a:lnTo>
                  <a:lnTo>
                    <a:pt x="3656" y="0"/>
                  </a:lnTo>
                  <a:cubicBezTo>
                    <a:pt x="3656" y="0"/>
                    <a:pt x="3274" y="14751"/>
                    <a:pt x="2745" y="19025"/>
                  </a:cubicBezTo>
                  <a:cubicBezTo>
                    <a:pt x="2692" y="19417"/>
                    <a:pt x="2520" y="19568"/>
                    <a:pt x="2380" y="19748"/>
                  </a:cubicBezTo>
                  <a:cubicBezTo>
                    <a:pt x="2253" y="19929"/>
                    <a:pt x="193" y="21223"/>
                    <a:pt x="88" y="21314"/>
                  </a:cubicBezTo>
                  <a:cubicBezTo>
                    <a:pt x="-17" y="21524"/>
                    <a:pt x="1" y="21600"/>
                    <a:pt x="1" y="21600"/>
                  </a:cubicBezTo>
                  <a:lnTo>
                    <a:pt x="10639" y="21600"/>
                  </a:lnTo>
                  <a:lnTo>
                    <a:pt x="21570" y="21600"/>
                  </a:lnTo>
                  <a:cubicBezTo>
                    <a:pt x="21570" y="21600"/>
                    <a:pt x="21583" y="21438"/>
                    <a:pt x="21483" y="21314"/>
                  </a:cubicBez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algn="l">
                <a:defRPr sz="3200" b="1" spc="96" baseline="90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600">
                <a:cs typeface="+mn-ea"/>
                <a:sym typeface="+mn-lt"/>
              </a:endParaRPr>
            </a:p>
          </p:txBody>
        </p:sp>
        <p:sp>
          <p:nvSpPr>
            <p:cNvPr id="23" name="Shape 3482"/>
            <p:cNvSpPr/>
            <p:nvPr/>
          </p:nvSpPr>
          <p:spPr>
            <a:xfrm>
              <a:off x="0" y="0"/>
              <a:ext cx="10190405" cy="7029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0878"/>
                  </a:moveTo>
                  <a:cubicBezTo>
                    <a:pt x="21600" y="21277"/>
                    <a:pt x="21378" y="21600"/>
                    <a:pt x="21103" y="21600"/>
                  </a:cubicBezTo>
                  <a:lnTo>
                    <a:pt x="496" y="21600"/>
                  </a:lnTo>
                  <a:cubicBezTo>
                    <a:pt x="222" y="21600"/>
                    <a:pt x="0" y="21277"/>
                    <a:pt x="0" y="20878"/>
                  </a:cubicBezTo>
                  <a:lnTo>
                    <a:pt x="0" y="722"/>
                  </a:lnTo>
                  <a:cubicBezTo>
                    <a:pt x="0" y="323"/>
                    <a:pt x="222" y="0"/>
                    <a:pt x="496" y="0"/>
                  </a:cubicBezTo>
                  <a:lnTo>
                    <a:pt x="21103" y="0"/>
                  </a:lnTo>
                  <a:cubicBezTo>
                    <a:pt x="21378" y="0"/>
                    <a:pt x="21600" y="323"/>
                    <a:pt x="21600" y="722"/>
                  </a:cubicBezTo>
                  <a:cubicBezTo>
                    <a:pt x="21600" y="722"/>
                    <a:pt x="21600" y="20878"/>
                    <a:pt x="21600" y="20878"/>
                  </a:cubicBezTo>
                  <a:close/>
                </a:path>
              </a:pathLst>
            </a:custGeom>
            <a:solidFill>
              <a:srgbClr val="DCDEE0"/>
            </a:solidFill>
            <a:ln w="12700" cap="flat">
              <a:noFill/>
              <a:miter lim="400000"/>
            </a:ln>
            <a:effectLst>
              <a:outerShdw blurRad="254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19050" tIns="19050" rIns="19050" bIns="19050" numCol="1" anchor="ctr">
              <a:noAutofit/>
            </a:bodyPr>
            <a:lstStyle/>
            <a:p>
              <a:pPr algn="l">
                <a:defRPr sz="3200" b="1" spc="96" baseline="90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600">
                <a:cs typeface="+mn-ea"/>
                <a:sym typeface="+mn-lt"/>
              </a:endParaRPr>
            </a:p>
          </p:txBody>
        </p:sp>
        <p:sp>
          <p:nvSpPr>
            <p:cNvPr id="24" name="Shape 3483"/>
            <p:cNvSpPr/>
            <p:nvPr/>
          </p:nvSpPr>
          <p:spPr>
            <a:xfrm>
              <a:off x="0" y="0"/>
              <a:ext cx="10190417" cy="61034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831"/>
                  </a:lnTo>
                  <a:cubicBezTo>
                    <a:pt x="21600" y="372"/>
                    <a:pt x="21378" y="0"/>
                    <a:pt x="21103" y="0"/>
                  </a:cubicBezTo>
                  <a:lnTo>
                    <a:pt x="497" y="0"/>
                  </a:lnTo>
                  <a:cubicBezTo>
                    <a:pt x="222" y="0"/>
                    <a:pt x="0" y="372"/>
                    <a:pt x="0" y="831"/>
                  </a:cubicBez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1E1E1E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defTabSz="228600">
                <a:defRPr sz="3000" baseline="10000"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Semibold" panose="020B0603030403020204"/>
                  <a:ea typeface="Source Sans Pro Semibold" panose="020B0603030403020204"/>
                  <a:cs typeface="Source Sans Pro Semibold" panose="020B0603030403020204"/>
                  <a:sym typeface="Source Sans Pro Semibold" panose="020B0603030403020204"/>
                </a:defRPr>
              </a:pPr>
              <a:endParaRPr sz="1500">
                <a:cs typeface="+mn-ea"/>
                <a:sym typeface="+mn-lt"/>
              </a:endParaRPr>
            </a:p>
          </p:txBody>
        </p:sp>
        <p:pic>
          <p:nvPicPr>
            <p:cNvPr id="25" name="blank7.jpg"/>
            <p:cNvPicPr>
              <a:picLocks noChangeAspect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>
            <a:xfrm>
              <a:off x="379315" y="329937"/>
              <a:ext cx="9460552" cy="5440689"/>
            </a:xfrm>
            <a:prstGeom prst="rect">
              <a:avLst/>
            </a:prstGeom>
            <a:ln w="12700" cap="flat">
              <a:noFill/>
              <a:miter lim="400000"/>
              <a:headEnd/>
              <a:tailEnd/>
            </a:ln>
            <a:effectLst/>
          </p:spPr>
        </p:pic>
      </p:grpSp>
      <p:sp>
        <p:nvSpPr>
          <p:cNvPr id="26" name="TextBox 33"/>
          <p:cNvSpPr txBox="1"/>
          <p:nvPr/>
        </p:nvSpPr>
        <p:spPr>
          <a:xfrm>
            <a:off x="8950319" y="1773912"/>
            <a:ext cx="2276481" cy="448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12115" hangingPunct="0">
              <a:lnSpc>
                <a:spcPct val="70000"/>
              </a:lnSpc>
            </a:pPr>
            <a:r>
              <a:rPr lang="zh-CN" altLang="en-US" sz="3200" kern="0" spc="-1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请输入标题</a:t>
            </a:r>
            <a:endParaRPr lang="en-US" altLang="zh-CN" sz="3200" kern="0" spc="-15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TextBox 34"/>
          <p:cNvSpPr txBox="1"/>
          <p:nvPr/>
        </p:nvSpPr>
        <p:spPr>
          <a:xfrm>
            <a:off x="8950325" y="2166821"/>
            <a:ext cx="3003550" cy="318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请在此处添加具体内容，文字尽量言简意赅，简单说明即可，不必过于繁琐，注意版面得美观度，请在此处添加具体内容。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ts val="22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请在此处添加具体内容，文字尽量言简意赅，简单说明即可，不必过于繁琐，注意版面得美观度，请在此处添加具体内容。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ts val="22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请在此处添加具体内容，文字尽量言简意赅，简单说明即可，不必过于繁琐，注意版面得美观度，请在此处添加具体内容。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Shape 3489"/>
          <p:cNvSpPr/>
          <p:nvPr/>
        </p:nvSpPr>
        <p:spPr>
          <a:xfrm>
            <a:off x="2639960" y="2004136"/>
            <a:ext cx="1369718" cy="86266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spcBef>
                <a:spcPts val="2250"/>
              </a:spcBef>
              <a:defRPr sz="2500" spc="75" baseline="12000">
                <a:solidFill>
                  <a:srgbClr val="53585F"/>
                </a:solidFill>
                <a:latin typeface="Aller Light"/>
                <a:ea typeface="Aller Light"/>
                <a:cs typeface="Aller Light"/>
                <a:sym typeface="Aller Light"/>
              </a:defRPr>
            </a:pPr>
            <a:endParaRPr sz="1250">
              <a:cs typeface="+mn-ea"/>
              <a:sym typeface="+mn-lt"/>
            </a:endParaRPr>
          </a:p>
        </p:txBody>
      </p:sp>
      <p:sp>
        <p:nvSpPr>
          <p:cNvPr id="29" name="Shape 3490"/>
          <p:cNvSpPr/>
          <p:nvPr/>
        </p:nvSpPr>
        <p:spPr>
          <a:xfrm>
            <a:off x="3965659" y="2822781"/>
            <a:ext cx="96986" cy="96986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>
              <a:spcBef>
                <a:spcPts val="2250"/>
              </a:spcBef>
              <a:defRPr sz="2500" spc="75" baseline="12000">
                <a:solidFill>
                  <a:srgbClr val="53585F"/>
                </a:solidFill>
                <a:latin typeface="Aller Light"/>
                <a:ea typeface="Aller Light"/>
                <a:cs typeface="Aller Light"/>
                <a:sym typeface="Aller Light"/>
              </a:defRPr>
            </a:pPr>
            <a:endParaRPr sz="1250">
              <a:cs typeface="+mn-ea"/>
              <a:sym typeface="+mn-lt"/>
            </a:endParaRPr>
          </a:p>
        </p:txBody>
      </p:sp>
      <p:sp>
        <p:nvSpPr>
          <p:cNvPr id="30" name="Shape 3493"/>
          <p:cNvSpPr/>
          <p:nvPr/>
        </p:nvSpPr>
        <p:spPr>
          <a:xfrm>
            <a:off x="2253139" y="3680357"/>
            <a:ext cx="1369718" cy="86266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spcBef>
                <a:spcPts val="2250"/>
              </a:spcBef>
              <a:defRPr sz="2500" spc="75" baseline="12000">
                <a:solidFill>
                  <a:srgbClr val="53585F"/>
                </a:solidFill>
                <a:latin typeface="Aller Light"/>
                <a:ea typeface="Aller Light"/>
                <a:cs typeface="Aller Light"/>
                <a:sym typeface="Aller Light"/>
              </a:defRPr>
            </a:pPr>
            <a:endParaRPr sz="1250">
              <a:cs typeface="+mn-ea"/>
              <a:sym typeface="+mn-lt"/>
            </a:endParaRPr>
          </a:p>
        </p:txBody>
      </p:sp>
      <p:sp>
        <p:nvSpPr>
          <p:cNvPr id="31" name="Shape 3494"/>
          <p:cNvSpPr/>
          <p:nvPr/>
        </p:nvSpPr>
        <p:spPr>
          <a:xfrm>
            <a:off x="3578839" y="4499002"/>
            <a:ext cx="96986" cy="96986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>
              <a:spcBef>
                <a:spcPts val="2250"/>
              </a:spcBef>
              <a:defRPr sz="2500" spc="75" baseline="12000">
                <a:solidFill>
                  <a:srgbClr val="53585F"/>
                </a:solidFill>
                <a:latin typeface="Aller Light"/>
                <a:ea typeface="Aller Light"/>
                <a:cs typeface="Aller Light"/>
                <a:sym typeface="Aller Light"/>
              </a:defRPr>
            </a:pPr>
            <a:endParaRPr sz="1250">
              <a:cs typeface="+mn-ea"/>
              <a:sym typeface="+mn-lt"/>
            </a:endParaRPr>
          </a:p>
        </p:txBody>
      </p:sp>
      <p:sp>
        <p:nvSpPr>
          <p:cNvPr id="32" name="TextBox 45"/>
          <p:cNvSpPr txBox="1"/>
          <p:nvPr/>
        </p:nvSpPr>
        <p:spPr>
          <a:xfrm>
            <a:off x="860425" y="1828267"/>
            <a:ext cx="1747997" cy="270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12115" hangingPunct="0">
              <a:lnSpc>
                <a:spcPct val="70000"/>
              </a:lnSpc>
            </a:pPr>
            <a:r>
              <a:rPr lang="zh-CN" altLang="en-US" sz="1600" kern="0" spc="-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请输入标题</a:t>
            </a:r>
            <a:endParaRPr lang="en-US" altLang="zh-CN" sz="1600" kern="0" spc="-15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TextBox 52"/>
          <p:cNvSpPr txBox="1"/>
          <p:nvPr/>
        </p:nvSpPr>
        <p:spPr>
          <a:xfrm>
            <a:off x="747888" y="2074491"/>
            <a:ext cx="198929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2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TextBox 53"/>
          <p:cNvSpPr txBox="1"/>
          <p:nvPr/>
        </p:nvSpPr>
        <p:spPr>
          <a:xfrm>
            <a:off x="407950" y="3500590"/>
            <a:ext cx="1810685" cy="270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12115" hangingPunct="0">
              <a:lnSpc>
                <a:spcPct val="70000"/>
              </a:lnSpc>
            </a:pPr>
            <a:r>
              <a:rPr lang="zh-CN" altLang="en-US" sz="1600" kern="0" spc="-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请输入标题</a:t>
            </a:r>
            <a:endParaRPr lang="en-US" altLang="zh-CN" sz="1600" kern="0" spc="-15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TextBox 54"/>
          <p:cNvSpPr txBox="1"/>
          <p:nvPr/>
        </p:nvSpPr>
        <p:spPr>
          <a:xfrm>
            <a:off x="373189" y="3800797"/>
            <a:ext cx="198929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2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6" name="图片占位符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45773" y="2068830"/>
            <a:ext cx="4741100" cy="27203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14:window dir="ver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50"/>
                            </p:stCondLst>
                            <p:childTnLst>
                              <p:par>
                                <p:cTn id="2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6" grpId="0"/>
      <p:bldP spid="27" grpId="0"/>
      <p:bldP spid="29" grpId="0" animBg="1"/>
      <p:bldP spid="31" grpId="0" animBg="1"/>
      <p:bldP spid="32" grpId="0"/>
      <p:bldP spid="33" grpId="0"/>
      <p:bldP spid="34" grpId="0"/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18" y="0"/>
            <a:ext cx="12170364" cy="685800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 rot="5400000">
            <a:off x="-807278" y="807277"/>
            <a:ext cx="2186146" cy="571589"/>
            <a:chOff x="3137036" y="4286161"/>
            <a:chExt cx="2186146" cy="571589"/>
          </a:xfrm>
        </p:grpSpPr>
        <p:sp>
          <p:nvSpPr>
            <p:cNvPr id="8" name="等腰三角形 7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743571" y="392466"/>
            <a:ext cx="28969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、工作心得体会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 rot="16200000">
            <a:off x="10821363" y="5479133"/>
            <a:ext cx="2186146" cy="571589"/>
            <a:chOff x="3137036" y="4286161"/>
            <a:chExt cx="2186146" cy="571589"/>
          </a:xfrm>
        </p:grpSpPr>
        <p:sp>
          <p:nvSpPr>
            <p:cNvPr id="17" name="等腰三角形 16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3" name="矩形 5"/>
          <p:cNvSpPr/>
          <p:nvPr/>
        </p:nvSpPr>
        <p:spPr>
          <a:xfrm rot="2919292">
            <a:off x="6101030" y="3238118"/>
            <a:ext cx="796886" cy="732083"/>
          </a:xfrm>
          <a:custGeom>
            <a:avLst/>
            <a:gdLst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-1" fmla="*/ 0 w 1080120"/>
              <a:gd name="connsiteY0-2" fmla="*/ 0 h 1407198"/>
              <a:gd name="connsiteX1-3" fmla="*/ 1080120 w 1080120"/>
              <a:gd name="connsiteY1-4" fmla="*/ 0 h 1407198"/>
              <a:gd name="connsiteX2-5" fmla="*/ 1080120 w 1080120"/>
              <a:gd name="connsiteY2-6" fmla="*/ 1407198 h 1407198"/>
              <a:gd name="connsiteX3-7" fmla="*/ 0 w 1080120"/>
              <a:gd name="connsiteY3-8" fmla="*/ 1407198 h 1407198"/>
              <a:gd name="connsiteX4-9" fmla="*/ 0 w 1080120"/>
              <a:gd name="connsiteY4-10" fmla="*/ 0 h 1407198"/>
              <a:gd name="connsiteX0-11" fmla="*/ 0 w 1080120"/>
              <a:gd name="connsiteY0-12" fmla="*/ 0 h 1407198"/>
              <a:gd name="connsiteX1-13" fmla="*/ 1080120 w 1080120"/>
              <a:gd name="connsiteY1-14" fmla="*/ 0 h 1407198"/>
              <a:gd name="connsiteX2-15" fmla="*/ 1080120 w 1080120"/>
              <a:gd name="connsiteY2-16" fmla="*/ 1407198 h 1407198"/>
              <a:gd name="connsiteX3-17" fmla="*/ 0 w 1080120"/>
              <a:gd name="connsiteY3-18" fmla="*/ 1407198 h 1407198"/>
              <a:gd name="connsiteX4-19" fmla="*/ 0 w 1080120"/>
              <a:gd name="connsiteY4-20" fmla="*/ 0 h 1407198"/>
              <a:gd name="connsiteX0-21" fmla="*/ 0 w 1080120"/>
              <a:gd name="connsiteY0-22" fmla="*/ 0 h 1407198"/>
              <a:gd name="connsiteX1-23" fmla="*/ 1080120 w 1080120"/>
              <a:gd name="connsiteY1-24" fmla="*/ 0 h 1407198"/>
              <a:gd name="connsiteX2-25" fmla="*/ 1080120 w 1080120"/>
              <a:gd name="connsiteY2-26" fmla="*/ 1407198 h 1407198"/>
              <a:gd name="connsiteX3-27" fmla="*/ 0 w 1080120"/>
              <a:gd name="connsiteY3-28" fmla="*/ 1407198 h 1407198"/>
              <a:gd name="connsiteX4-29" fmla="*/ 0 w 1080120"/>
              <a:gd name="connsiteY4-30" fmla="*/ 0 h 1407198"/>
              <a:gd name="connsiteX0-31" fmla="*/ 0 w 1080120"/>
              <a:gd name="connsiteY0-32" fmla="*/ 0 h 1407198"/>
              <a:gd name="connsiteX1-33" fmla="*/ 1080120 w 1080120"/>
              <a:gd name="connsiteY1-34" fmla="*/ 0 h 1407198"/>
              <a:gd name="connsiteX2-35" fmla="*/ 1080120 w 1080120"/>
              <a:gd name="connsiteY2-36" fmla="*/ 1407198 h 1407198"/>
              <a:gd name="connsiteX3-37" fmla="*/ 0 w 1080120"/>
              <a:gd name="connsiteY3-38" fmla="*/ 1407198 h 1407198"/>
              <a:gd name="connsiteX4-39" fmla="*/ 0 w 1080120"/>
              <a:gd name="connsiteY4-40" fmla="*/ 0 h 1407198"/>
              <a:gd name="connsiteX0-41" fmla="*/ 0 w 1080120"/>
              <a:gd name="connsiteY0-42" fmla="*/ 0 h 1407198"/>
              <a:gd name="connsiteX1-43" fmla="*/ 1080120 w 1080120"/>
              <a:gd name="connsiteY1-44" fmla="*/ 0 h 1407198"/>
              <a:gd name="connsiteX2-45" fmla="*/ 1080120 w 1080120"/>
              <a:gd name="connsiteY2-46" fmla="*/ 1407198 h 1407198"/>
              <a:gd name="connsiteX3-47" fmla="*/ 0 w 1080120"/>
              <a:gd name="connsiteY3-48" fmla="*/ 1407198 h 1407198"/>
              <a:gd name="connsiteX4-49" fmla="*/ 0 w 1080120"/>
              <a:gd name="connsiteY4-50" fmla="*/ 0 h 1407198"/>
              <a:gd name="connsiteX0-51" fmla="*/ 0 w 1080120"/>
              <a:gd name="connsiteY0-52" fmla="*/ 0 h 1407198"/>
              <a:gd name="connsiteX1-53" fmla="*/ 1080120 w 1080120"/>
              <a:gd name="connsiteY1-54" fmla="*/ 0 h 1407198"/>
              <a:gd name="connsiteX2-55" fmla="*/ 1080120 w 1080120"/>
              <a:gd name="connsiteY2-56" fmla="*/ 1407198 h 1407198"/>
              <a:gd name="connsiteX3-57" fmla="*/ 0 w 1080120"/>
              <a:gd name="connsiteY3-58" fmla="*/ 1407198 h 1407198"/>
              <a:gd name="connsiteX4-59" fmla="*/ 0 w 1080120"/>
              <a:gd name="connsiteY4-60" fmla="*/ 0 h 140719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120" h="1407198">
                <a:moveTo>
                  <a:pt x="0" y="0"/>
                </a:moveTo>
                <a:lnTo>
                  <a:pt x="1080120" y="0"/>
                </a:lnTo>
                <a:cubicBezTo>
                  <a:pt x="831575" y="585667"/>
                  <a:pt x="892944" y="1005638"/>
                  <a:pt x="1080120" y="1407198"/>
                </a:cubicBezTo>
                <a:lnTo>
                  <a:pt x="0" y="1407198"/>
                </a:lnTo>
                <a:cubicBezTo>
                  <a:pt x="171833" y="1017912"/>
                  <a:pt x="260819" y="542709"/>
                  <a:pt x="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5"/>
          <p:cNvSpPr/>
          <p:nvPr/>
        </p:nvSpPr>
        <p:spPr>
          <a:xfrm rot="18719445">
            <a:off x="4967709" y="3171963"/>
            <a:ext cx="796886" cy="732083"/>
          </a:xfrm>
          <a:custGeom>
            <a:avLst/>
            <a:gdLst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-1" fmla="*/ 0 w 1080120"/>
              <a:gd name="connsiteY0-2" fmla="*/ 0 h 1407198"/>
              <a:gd name="connsiteX1-3" fmla="*/ 1080120 w 1080120"/>
              <a:gd name="connsiteY1-4" fmla="*/ 0 h 1407198"/>
              <a:gd name="connsiteX2-5" fmla="*/ 1080120 w 1080120"/>
              <a:gd name="connsiteY2-6" fmla="*/ 1407198 h 1407198"/>
              <a:gd name="connsiteX3-7" fmla="*/ 0 w 1080120"/>
              <a:gd name="connsiteY3-8" fmla="*/ 1407198 h 1407198"/>
              <a:gd name="connsiteX4-9" fmla="*/ 0 w 1080120"/>
              <a:gd name="connsiteY4-10" fmla="*/ 0 h 1407198"/>
              <a:gd name="connsiteX0-11" fmla="*/ 0 w 1080120"/>
              <a:gd name="connsiteY0-12" fmla="*/ 0 h 1407198"/>
              <a:gd name="connsiteX1-13" fmla="*/ 1080120 w 1080120"/>
              <a:gd name="connsiteY1-14" fmla="*/ 0 h 1407198"/>
              <a:gd name="connsiteX2-15" fmla="*/ 1080120 w 1080120"/>
              <a:gd name="connsiteY2-16" fmla="*/ 1407198 h 1407198"/>
              <a:gd name="connsiteX3-17" fmla="*/ 0 w 1080120"/>
              <a:gd name="connsiteY3-18" fmla="*/ 1407198 h 1407198"/>
              <a:gd name="connsiteX4-19" fmla="*/ 0 w 1080120"/>
              <a:gd name="connsiteY4-20" fmla="*/ 0 h 1407198"/>
              <a:gd name="connsiteX0-21" fmla="*/ 0 w 1080120"/>
              <a:gd name="connsiteY0-22" fmla="*/ 0 h 1407198"/>
              <a:gd name="connsiteX1-23" fmla="*/ 1080120 w 1080120"/>
              <a:gd name="connsiteY1-24" fmla="*/ 0 h 1407198"/>
              <a:gd name="connsiteX2-25" fmla="*/ 1080120 w 1080120"/>
              <a:gd name="connsiteY2-26" fmla="*/ 1407198 h 1407198"/>
              <a:gd name="connsiteX3-27" fmla="*/ 0 w 1080120"/>
              <a:gd name="connsiteY3-28" fmla="*/ 1407198 h 1407198"/>
              <a:gd name="connsiteX4-29" fmla="*/ 0 w 1080120"/>
              <a:gd name="connsiteY4-30" fmla="*/ 0 h 1407198"/>
              <a:gd name="connsiteX0-31" fmla="*/ 0 w 1080120"/>
              <a:gd name="connsiteY0-32" fmla="*/ 0 h 1407198"/>
              <a:gd name="connsiteX1-33" fmla="*/ 1080120 w 1080120"/>
              <a:gd name="connsiteY1-34" fmla="*/ 0 h 1407198"/>
              <a:gd name="connsiteX2-35" fmla="*/ 1080120 w 1080120"/>
              <a:gd name="connsiteY2-36" fmla="*/ 1407198 h 1407198"/>
              <a:gd name="connsiteX3-37" fmla="*/ 0 w 1080120"/>
              <a:gd name="connsiteY3-38" fmla="*/ 1407198 h 1407198"/>
              <a:gd name="connsiteX4-39" fmla="*/ 0 w 1080120"/>
              <a:gd name="connsiteY4-40" fmla="*/ 0 h 1407198"/>
              <a:gd name="connsiteX0-41" fmla="*/ 0 w 1080120"/>
              <a:gd name="connsiteY0-42" fmla="*/ 0 h 1407198"/>
              <a:gd name="connsiteX1-43" fmla="*/ 1080120 w 1080120"/>
              <a:gd name="connsiteY1-44" fmla="*/ 0 h 1407198"/>
              <a:gd name="connsiteX2-45" fmla="*/ 1080120 w 1080120"/>
              <a:gd name="connsiteY2-46" fmla="*/ 1407198 h 1407198"/>
              <a:gd name="connsiteX3-47" fmla="*/ 0 w 1080120"/>
              <a:gd name="connsiteY3-48" fmla="*/ 1407198 h 1407198"/>
              <a:gd name="connsiteX4-49" fmla="*/ 0 w 1080120"/>
              <a:gd name="connsiteY4-50" fmla="*/ 0 h 1407198"/>
              <a:gd name="connsiteX0-51" fmla="*/ 0 w 1080120"/>
              <a:gd name="connsiteY0-52" fmla="*/ 0 h 1407198"/>
              <a:gd name="connsiteX1-53" fmla="*/ 1080120 w 1080120"/>
              <a:gd name="connsiteY1-54" fmla="*/ 0 h 1407198"/>
              <a:gd name="connsiteX2-55" fmla="*/ 1080120 w 1080120"/>
              <a:gd name="connsiteY2-56" fmla="*/ 1407198 h 1407198"/>
              <a:gd name="connsiteX3-57" fmla="*/ 0 w 1080120"/>
              <a:gd name="connsiteY3-58" fmla="*/ 1407198 h 1407198"/>
              <a:gd name="connsiteX4-59" fmla="*/ 0 w 1080120"/>
              <a:gd name="connsiteY4-60" fmla="*/ 0 h 140719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120" h="1407198">
                <a:moveTo>
                  <a:pt x="0" y="0"/>
                </a:moveTo>
                <a:lnTo>
                  <a:pt x="1080120" y="0"/>
                </a:lnTo>
                <a:cubicBezTo>
                  <a:pt x="831575" y="585667"/>
                  <a:pt x="892944" y="1005638"/>
                  <a:pt x="1080120" y="1407198"/>
                </a:cubicBezTo>
                <a:lnTo>
                  <a:pt x="0" y="1407198"/>
                </a:lnTo>
                <a:cubicBezTo>
                  <a:pt x="171833" y="1017912"/>
                  <a:pt x="260819" y="542709"/>
                  <a:pt x="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420776" y="2631179"/>
            <a:ext cx="1008112" cy="100811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Freeform 92"/>
          <p:cNvSpPr>
            <a:spLocks noEditPoints="1"/>
          </p:cNvSpPr>
          <p:nvPr/>
        </p:nvSpPr>
        <p:spPr bwMode="auto">
          <a:xfrm>
            <a:off x="4707260" y="2918154"/>
            <a:ext cx="435144" cy="444978"/>
          </a:xfrm>
          <a:custGeom>
            <a:avLst/>
            <a:gdLst>
              <a:gd name="T0" fmla="*/ 161 w 195"/>
              <a:gd name="T1" fmla="*/ 101 h 200"/>
              <a:gd name="T2" fmla="*/ 152 w 195"/>
              <a:gd name="T3" fmla="*/ 99 h 200"/>
              <a:gd name="T4" fmla="*/ 159 w 195"/>
              <a:gd name="T5" fmla="*/ 87 h 200"/>
              <a:gd name="T6" fmla="*/ 161 w 195"/>
              <a:gd name="T7" fmla="*/ 87 h 200"/>
              <a:gd name="T8" fmla="*/ 184 w 195"/>
              <a:gd name="T9" fmla="*/ 46 h 200"/>
              <a:gd name="T10" fmla="*/ 164 w 195"/>
              <a:gd name="T11" fmla="*/ 23 h 200"/>
              <a:gd name="T12" fmla="*/ 164 w 195"/>
              <a:gd name="T13" fmla="*/ 9 h 200"/>
              <a:gd name="T14" fmla="*/ 195 w 195"/>
              <a:gd name="T15" fmla="*/ 46 h 200"/>
              <a:gd name="T16" fmla="*/ 161 w 195"/>
              <a:gd name="T17" fmla="*/ 101 h 200"/>
              <a:gd name="T18" fmla="*/ 98 w 195"/>
              <a:gd name="T19" fmla="*/ 130 h 200"/>
              <a:gd name="T20" fmla="*/ 36 w 195"/>
              <a:gd name="T21" fmla="*/ 40 h 200"/>
              <a:gd name="T22" fmla="*/ 36 w 195"/>
              <a:gd name="T23" fmla="*/ 0 h 200"/>
              <a:gd name="T24" fmla="*/ 160 w 195"/>
              <a:gd name="T25" fmla="*/ 0 h 200"/>
              <a:gd name="T26" fmla="*/ 160 w 195"/>
              <a:gd name="T27" fmla="*/ 40 h 200"/>
              <a:gd name="T28" fmla="*/ 98 w 195"/>
              <a:gd name="T29" fmla="*/ 130 h 200"/>
              <a:gd name="T30" fmla="*/ 67 w 195"/>
              <a:gd name="T31" fmla="*/ 12 h 200"/>
              <a:gd name="T32" fmla="*/ 52 w 195"/>
              <a:gd name="T33" fmla="*/ 12 h 200"/>
              <a:gd name="T34" fmla="*/ 99 w 195"/>
              <a:gd name="T35" fmla="*/ 119 h 200"/>
              <a:gd name="T36" fmla="*/ 67 w 195"/>
              <a:gd name="T37" fmla="*/ 12 h 200"/>
              <a:gd name="T38" fmla="*/ 34 w 195"/>
              <a:gd name="T39" fmla="*/ 87 h 200"/>
              <a:gd name="T40" fmla="*/ 36 w 195"/>
              <a:gd name="T41" fmla="*/ 87 h 200"/>
              <a:gd name="T42" fmla="*/ 43 w 195"/>
              <a:gd name="T43" fmla="*/ 99 h 200"/>
              <a:gd name="T44" fmla="*/ 34 w 195"/>
              <a:gd name="T45" fmla="*/ 101 h 200"/>
              <a:gd name="T46" fmla="*/ 0 w 195"/>
              <a:gd name="T47" fmla="*/ 46 h 200"/>
              <a:gd name="T48" fmla="*/ 31 w 195"/>
              <a:gd name="T49" fmla="*/ 9 h 200"/>
              <a:gd name="T50" fmla="*/ 31 w 195"/>
              <a:gd name="T51" fmla="*/ 23 h 200"/>
              <a:gd name="T52" fmla="*/ 11 w 195"/>
              <a:gd name="T53" fmla="*/ 46 h 200"/>
              <a:gd name="T54" fmla="*/ 34 w 195"/>
              <a:gd name="T55" fmla="*/ 87 h 200"/>
              <a:gd name="T56" fmla="*/ 87 w 195"/>
              <a:gd name="T57" fmla="*/ 147 h 200"/>
              <a:gd name="T58" fmla="*/ 97 w 195"/>
              <a:gd name="T59" fmla="*/ 136 h 200"/>
              <a:gd name="T60" fmla="*/ 108 w 195"/>
              <a:gd name="T61" fmla="*/ 147 h 200"/>
              <a:gd name="T62" fmla="*/ 97 w 195"/>
              <a:gd name="T63" fmla="*/ 157 h 200"/>
              <a:gd name="T64" fmla="*/ 87 w 195"/>
              <a:gd name="T65" fmla="*/ 147 h 200"/>
              <a:gd name="T66" fmla="*/ 128 w 195"/>
              <a:gd name="T67" fmla="*/ 170 h 200"/>
              <a:gd name="T68" fmla="*/ 118 w 195"/>
              <a:gd name="T69" fmla="*/ 180 h 200"/>
              <a:gd name="T70" fmla="*/ 78 w 195"/>
              <a:gd name="T71" fmla="*/ 180 h 200"/>
              <a:gd name="T72" fmla="*/ 68 w 195"/>
              <a:gd name="T73" fmla="*/ 170 h 200"/>
              <a:gd name="T74" fmla="*/ 78 w 195"/>
              <a:gd name="T75" fmla="*/ 160 h 200"/>
              <a:gd name="T76" fmla="*/ 118 w 195"/>
              <a:gd name="T77" fmla="*/ 160 h 200"/>
              <a:gd name="T78" fmla="*/ 128 w 195"/>
              <a:gd name="T79" fmla="*/ 170 h 200"/>
              <a:gd name="T80" fmla="*/ 58 w 195"/>
              <a:gd name="T81" fmla="*/ 184 h 200"/>
              <a:gd name="T82" fmla="*/ 134 w 195"/>
              <a:gd name="T83" fmla="*/ 184 h 200"/>
              <a:gd name="T84" fmla="*/ 144 w 195"/>
              <a:gd name="T85" fmla="*/ 200 h 200"/>
              <a:gd name="T86" fmla="*/ 48 w 195"/>
              <a:gd name="T87" fmla="*/ 200 h 200"/>
              <a:gd name="T88" fmla="*/ 58 w 195"/>
              <a:gd name="T89" fmla="*/ 18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5" h="200">
                <a:moveTo>
                  <a:pt x="161" y="101"/>
                </a:moveTo>
                <a:cubicBezTo>
                  <a:pt x="158" y="101"/>
                  <a:pt x="155" y="100"/>
                  <a:pt x="152" y="99"/>
                </a:cubicBezTo>
                <a:cubicBezTo>
                  <a:pt x="155" y="96"/>
                  <a:pt x="157" y="92"/>
                  <a:pt x="159" y="87"/>
                </a:cubicBezTo>
                <a:cubicBezTo>
                  <a:pt x="159" y="87"/>
                  <a:pt x="160" y="87"/>
                  <a:pt x="161" y="87"/>
                </a:cubicBezTo>
                <a:cubicBezTo>
                  <a:pt x="176" y="87"/>
                  <a:pt x="184" y="64"/>
                  <a:pt x="184" y="46"/>
                </a:cubicBezTo>
                <a:cubicBezTo>
                  <a:pt x="184" y="31"/>
                  <a:pt x="175" y="23"/>
                  <a:pt x="164" y="23"/>
                </a:cubicBezTo>
                <a:cubicBezTo>
                  <a:pt x="164" y="18"/>
                  <a:pt x="164" y="13"/>
                  <a:pt x="164" y="9"/>
                </a:cubicBezTo>
                <a:cubicBezTo>
                  <a:pt x="181" y="9"/>
                  <a:pt x="195" y="23"/>
                  <a:pt x="195" y="46"/>
                </a:cubicBezTo>
                <a:cubicBezTo>
                  <a:pt x="195" y="71"/>
                  <a:pt x="182" y="101"/>
                  <a:pt x="161" y="101"/>
                </a:cubicBezTo>
                <a:close/>
                <a:moveTo>
                  <a:pt x="98" y="130"/>
                </a:moveTo>
                <a:cubicBezTo>
                  <a:pt x="65" y="130"/>
                  <a:pt x="36" y="90"/>
                  <a:pt x="36" y="40"/>
                </a:cubicBezTo>
                <a:cubicBezTo>
                  <a:pt x="36" y="37"/>
                  <a:pt x="36" y="3"/>
                  <a:pt x="36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60" y="3"/>
                  <a:pt x="160" y="37"/>
                  <a:pt x="160" y="40"/>
                </a:cubicBezTo>
                <a:cubicBezTo>
                  <a:pt x="160" y="90"/>
                  <a:pt x="131" y="130"/>
                  <a:pt x="98" y="130"/>
                </a:cubicBezTo>
                <a:close/>
                <a:moveTo>
                  <a:pt x="67" y="12"/>
                </a:moveTo>
                <a:cubicBezTo>
                  <a:pt x="52" y="12"/>
                  <a:pt x="52" y="12"/>
                  <a:pt x="52" y="12"/>
                </a:cubicBezTo>
                <a:cubicBezTo>
                  <a:pt x="52" y="12"/>
                  <a:pt x="50" y="116"/>
                  <a:pt x="99" y="119"/>
                </a:cubicBezTo>
                <a:cubicBezTo>
                  <a:pt x="62" y="92"/>
                  <a:pt x="67" y="12"/>
                  <a:pt x="67" y="12"/>
                </a:cubicBezTo>
                <a:close/>
                <a:moveTo>
                  <a:pt x="34" y="87"/>
                </a:moveTo>
                <a:cubicBezTo>
                  <a:pt x="35" y="87"/>
                  <a:pt x="36" y="87"/>
                  <a:pt x="36" y="87"/>
                </a:cubicBezTo>
                <a:cubicBezTo>
                  <a:pt x="38" y="92"/>
                  <a:pt x="40" y="96"/>
                  <a:pt x="43" y="99"/>
                </a:cubicBezTo>
                <a:cubicBezTo>
                  <a:pt x="40" y="100"/>
                  <a:pt x="37" y="101"/>
                  <a:pt x="34" y="101"/>
                </a:cubicBezTo>
                <a:cubicBezTo>
                  <a:pt x="13" y="101"/>
                  <a:pt x="0" y="71"/>
                  <a:pt x="0" y="46"/>
                </a:cubicBezTo>
                <a:cubicBezTo>
                  <a:pt x="0" y="23"/>
                  <a:pt x="14" y="9"/>
                  <a:pt x="31" y="9"/>
                </a:cubicBezTo>
                <a:cubicBezTo>
                  <a:pt x="31" y="13"/>
                  <a:pt x="31" y="18"/>
                  <a:pt x="31" y="23"/>
                </a:cubicBezTo>
                <a:cubicBezTo>
                  <a:pt x="20" y="23"/>
                  <a:pt x="11" y="31"/>
                  <a:pt x="11" y="46"/>
                </a:cubicBezTo>
                <a:cubicBezTo>
                  <a:pt x="11" y="64"/>
                  <a:pt x="19" y="87"/>
                  <a:pt x="34" y="87"/>
                </a:cubicBezTo>
                <a:close/>
                <a:moveTo>
                  <a:pt x="87" y="147"/>
                </a:moveTo>
                <a:cubicBezTo>
                  <a:pt x="87" y="141"/>
                  <a:pt x="91" y="136"/>
                  <a:pt x="97" y="136"/>
                </a:cubicBezTo>
                <a:cubicBezTo>
                  <a:pt x="103" y="136"/>
                  <a:pt x="108" y="141"/>
                  <a:pt x="108" y="147"/>
                </a:cubicBezTo>
                <a:cubicBezTo>
                  <a:pt x="108" y="153"/>
                  <a:pt x="103" y="157"/>
                  <a:pt x="97" y="157"/>
                </a:cubicBezTo>
                <a:cubicBezTo>
                  <a:pt x="91" y="157"/>
                  <a:pt x="87" y="153"/>
                  <a:pt x="87" y="147"/>
                </a:cubicBezTo>
                <a:close/>
                <a:moveTo>
                  <a:pt x="128" y="170"/>
                </a:moveTo>
                <a:cubicBezTo>
                  <a:pt x="128" y="176"/>
                  <a:pt x="123" y="180"/>
                  <a:pt x="118" y="180"/>
                </a:cubicBezTo>
                <a:cubicBezTo>
                  <a:pt x="78" y="180"/>
                  <a:pt x="78" y="180"/>
                  <a:pt x="78" y="180"/>
                </a:cubicBezTo>
                <a:cubicBezTo>
                  <a:pt x="72" y="180"/>
                  <a:pt x="68" y="176"/>
                  <a:pt x="68" y="170"/>
                </a:cubicBezTo>
                <a:cubicBezTo>
                  <a:pt x="68" y="165"/>
                  <a:pt x="72" y="160"/>
                  <a:pt x="78" y="160"/>
                </a:cubicBezTo>
                <a:cubicBezTo>
                  <a:pt x="118" y="160"/>
                  <a:pt x="118" y="160"/>
                  <a:pt x="118" y="160"/>
                </a:cubicBezTo>
                <a:cubicBezTo>
                  <a:pt x="123" y="160"/>
                  <a:pt x="128" y="165"/>
                  <a:pt x="128" y="170"/>
                </a:cubicBezTo>
                <a:close/>
                <a:moveTo>
                  <a:pt x="58" y="184"/>
                </a:moveTo>
                <a:cubicBezTo>
                  <a:pt x="134" y="184"/>
                  <a:pt x="134" y="184"/>
                  <a:pt x="134" y="184"/>
                </a:cubicBezTo>
                <a:cubicBezTo>
                  <a:pt x="143" y="184"/>
                  <a:pt x="144" y="195"/>
                  <a:pt x="144" y="200"/>
                </a:cubicBezTo>
                <a:cubicBezTo>
                  <a:pt x="102" y="200"/>
                  <a:pt x="88" y="200"/>
                  <a:pt x="48" y="200"/>
                </a:cubicBezTo>
                <a:cubicBezTo>
                  <a:pt x="48" y="195"/>
                  <a:pt x="48" y="184"/>
                  <a:pt x="58" y="1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314012" y="3437872"/>
            <a:ext cx="1285817" cy="1285817"/>
          </a:xfrm>
          <a:prstGeom prst="ellipse">
            <a:avLst/>
          </a:prstGeom>
          <a:solidFill>
            <a:srgbClr val="FF96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Freeform 90"/>
          <p:cNvSpPr>
            <a:spLocks noEditPoints="1"/>
          </p:cNvSpPr>
          <p:nvPr/>
        </p:nvSpPr>
        <p:spPr bwMode="auto">
          <a:xfrm>
            <a:off x="5734295" y="3833950"/>
            <a:ext cx="446400" cy="446400"/>
          </a:xfrm>
          <a:custGeom>
            <a:avLst/>
            <a:gdLst>
              <a:gd name="T0" fmla="*/ 20 w 188"/>
              <a:gd name="T1" fmla="*/ 116 h 200"/>
              <a:gd name="T2" fmla="*/ 160 w 188"/>
              <a:gd name="T3" fmla="*/ 96 h 200"/>
              <a:gd name="T4" fmla="*/ 180 w 188"/>
              <a:gd name="T5" fmla="*/ 56 h 200"/>
              <a:gd name="T6" fmla="*/ 180 w 188"/>
              <a:gd name="T7" fmla="*/ 36 h 200"/>
              <a:gd name="T8" fmla="*/ 20 w 188"/>
              <a:gd name="T9" fmla="*/ 8 h 200"/>
              <a:gd name="T10" fmla="*/ 188 w 188"/>
              <a:gd name="T11" fmla="*/ 104 h 200"/>
              <a:gd name="T12" fmla="*/ 120 w 188"/>
              <a:gd name="T13" fmla="*/ 36 h 200"/>
              <a:gd name="T14" fmla="*/ 120 w 188"/>
              <a:gd name="T15" fmla="*/ 56 h 200"/>
              <a:gd name="T16" fmla="*/ 100 w 188"/>
              <a:gd name="T17" fmla="*/ 36 h 200"/>
              <a:gd name="T18" fmla="*/ 40 w 188"/>
              <a:gd name="T19" fmla="*/ 56 h 200"/>
              <a:gd name="T20" fmla="*/ 60 w 188"/>
              <a:gd name="T21" fmla="*/ 56 h 200"/>
              <a:gd name="T22" fmla="*/ 40 w 188"/>
              <a:gd name="T23" fmla="*/ 96 h 200"/>
              <a:gd name="T24" fmla="*/ 60 w 188"/>
              <a:gd name="T25" fmla="*/ 96 h 200"/>
              <a:gd name="T26" fmla="*/ 80 w 188"/>
              <a:gd name="T27" fmla="*/ 96 h 200"/>
              <a:gd name="T28" fmla="*/ 140 w 188"/>
              <a:gd name="T29" fmla="*/ 76 h 200"/>
              <a:gd name="T30" fmla="*/ 120 w 188"/>
              <a:gd name="T31" fmla="*/ 76 h 200"/>
              <a:gd name="T32" fmla="*/ 160 w 188"/>
              <a:gd name="T33" fmla="*/ 56 h 200"/>
              <a:gd name="T34" fmla="*/ 140 w 188"/>
              <a:gd name="T35" fmla="*/ 56 h 200"/>
              <a:gd name="T36" fmla="*/ 120 w 188"/>
              <a:gd name="T37" fmla="*/ 56 h 200"/>
              <a:gd name="T38" fmla="*/ 60 w 188"/>
              <a:gd name="T39" fmla="*/ 76 h 200"/>
              <a:gd name="T40" fmla="*/ 80 w 188"/>
              <a:gd name="T41" fmla="*/ 76 h 200"/>
              <a:gd name="T42" fmla="*/ 16 w 188"/>
              <a:gd name="T43" fmla="*/ 192 h 200"/>
              <a:gd name="T44" fmla="*/ 0 w 188"/>
              <a:gd name="T45" fmla="*/ 8 h 200"/>
              <a:gd name="T46" fmla="*/ 16 w 188"/>
              <a:gd name="T47" fmla="*/ 124 h 200"/>
              <a:gd name="T48" fmla="*/ 16 w 188"/>
              <a:gd name="T49" fmla="*/ 124 h 200"/>
              <a:gd name="T50" fmla="*/ 140 w 188"/>
              <a:gd name="T51" fmla="*/ 96 h 200"/>
              <a:gd name="T52" fmla="*/ 120 w 188"/>
              <a:gd name="T53" fmla="*/ 116 h 200"/>
              <a:gd name="T54" fmla="*/ 120 w 188"/>
              <a:gd name="T55" fmla="*/ 96 h 200"/>
              <a:gd name="T56" fmla="*/ 60 w 188"/>
              <a:gd name="T57" fmla="*/ 116 h 200"/>
              <a:gd name="T58" fmla="*/ 80 w 188"/>
              <a:gd name="T59" fmla="*/ 116 h 200"/>
              <a:gd name="T60" fmla="*/ 40 w 188"/>
              <a:gd name="T61" fmla="*/ 96 h 200"/>
              <a:gd name="T62" fmla="*/ 20 w 188"/>
              <a:gd name="T63" fmla="*/ 76 h 200"/>
              <a:gd name="T64" fmla="*/ 40 w 188"/>
              <a:gd name="T65" fmla="*/ 76 h 200"/>
              <a:gd name="T66" fmla="*/ 20 w 188"/>
              <a:gd name="T67" fmla="*/ 16 h 200"/>
              <a:gd name="T68" fmla="*/ 40 w 188"/>
              <a:gd name="T69" fmla="*/ 36 h 200"/>
              <a:gd name="T70" fmla="*/ 60 w 188"/>
              <a:gd name="T71" fmla="*/ 16 h 200"/>
              <a:gd name="T72" fmla="*/ 80 w 188"/>
              <a:gd name="T73" fmla="*/ 36 h 200"/>
              <a:gd name="T74" fmla="*/ 100 w 188"/>
              <a:gd name="T75" fmla="*/ 16 h 200"/>
              <a:gd name="T76" fmla="*/ 120 w 188"/>
              <a:gd name="T77" fmla="*/ 36 h 200"/>
              <a:gd name="T78" fmla="*/ 140 w 188"/>
              <a:gd name="T79" fmla="*/ 16 h 200"/>
              <a:gd name="T80" fmla="*/ 160 w 188"/>
              <a:gd name="T81" fmla="*/ 36 h 200"/>
              <a:gd name="T82" fmla="*/ 20 w 188"/>
              <a:gd name="T83" fmla="*/ 8 h 200"/>
              <a:gd name="T84" fmla="*/ 20 w 188"/>
              <a:gd name="T85" fmla="*/ 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8" h="200">
                <a:moveTo>
                  <a:pt x="168" y="124"/>
                </a:moveTo>
                <a:cubicBezTo>
                  <a:pt x="168" y="124"/>
                  <a:pt x="57" y="124"/>
                  <a:pt x="20" y="124"/>
                </a:cubicBezTo>
                <a:cubicBezTo>
                  <a:pt x="20" y="116"/>
                  <a:pt x="20" y="116"/>
                  <a:pt x="20" y="116"/>
                </a:cubicBezTo>
                <a:cubicBezTo>
                  <a:pt x="160" y="116"/>
                  <a:pt x="160" y="116"/>
                  <a:pt x="160" y="116"/>
                </a:cubicBezTo>
                <a:cubicBezTo>
                  <a:pt x="171" y="116"/>
                  <a:pt x="180" y="107"/>
                  <a:pt x="180" y="96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60" y="76"/>
                  <a:pt x="160" y="76"/>
                  <a:pt x="160" y="76"/>
                </a:cubicBezTo>
                <a:cubicBezTo>
                  <a:pt x="180" y="76"/>
                  <a:pt x="180" y="76"/>
                  <a:pt x="180" y="76"/>
                </a:cubicBezTo>
                <a:cubicBezTo>
                  <a:pt x="180" y="56"/>
                  <a:pt x="180" y="56"/>
                  <a:pt x="180" y="56"/>
                </a:cubicBezTo>
                <a:cubicBezTo>
                  <a:pt x="160" y="56"/>
                  <a:pt x="160" y="56"/>
                  <a:pt x="160" y="56"/>
                </a:cubicBezTo>
                <a:cubicBezTo>
                  <a:pt x="160" y="36"/>
                  <a:pt x="160" y="36"/>
                  <a:pt x="160" y="36"/>
                </a:cubicBezTo>
                <a:cubicBezTo>
                  <a:pt x="180" y="36"/>
                  <a:pt x="180" y="36"/>
                  <a:pt x="180" y="36"/>
                </a:cubicBezTo>
                <a:cubicBezTo>
                  <a:pt x="180" y="25"/>
                  <a:pt x="171" y="16"/>
                  <a:pt x="16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8"/>
                  <a:pt x="20" y="8"/>
                  <a:pt x="20" y="8"/>
                </a:cubicBezTo>
                <a:cubicBezTo>
                  <a:pt x="57" y="8"/>
                  <a:pt x="168" y="8"/>
                  <a:pt x="168" y="8"/>
                </a:cubicBezTo>
                <a:cubicBezTo>
                  <a:pt x="179" y="8"/>
                  <a:pt x="188" y="17"/>
                  <a:pt x="188" y="28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88" y="115"/>
                  <a:pt x="179" y="124"/>
                  <a:pt x="168" y="124"/>
                </a:cubicBezTo>
                <a:close/>
                <a:moveTo>
                  <a:pt x="120" y="56"/>
                </a:moveTo>
                <a:cubicBezTo>
                  <a:pt x="120" y="36"/>
                  <a:pt x="120" y="36"/>
                  <a:pt x="120" y="36"/>
                </a:cubicBezTo>
                <a:cubicBezTo>
                  <a:pt x="140" y="36"/>
                  <a:pt x="140" y="36"/>
                  <a:pt x="140" y="36"/>
                </a:cubicBezTo>
                <a:cubicBezTo>
                  <a:pt x="140" y="56"/>
                  <a:pt x="140" y="56"/>
                  <a:pt x="140" y="56"/>
                </a:cubicBezTo>
                <a:lnTo>
                  <a:pt x="120" y="56"/>
                </a:lnTo>
                <a:close/>
                <a:moveTo>
                  <a:pt x="80" y="56"/>
                </a:moveTo>
                <a:cubicBezTo>
                  <a:pt x="80" y="36"/>
                  <a:pt x="80" y="36"/>
                  <a:pt x="80" y="36"/>
                </a:cubicBezTo>
                <a:cubicBezTo>
                  <a:pt x="100" y="36"/>
                  <a:pt x="100" y="36"/>
                  <a:pt x="100" y="36"/>
                </a:cubicBezTo>
                <a:cubicBezTo>
                  <a:pt x="100" y="56"/>
                  <a:pt x="100" y="56"/>
                  <a:pt x="100" y="56"/>
                </a:cubicBezTo>
                <a:lnTo>
                  <a:pt x="80" y="56"/>
                </a:lnTo>
                <a:close/>
                <a:moveTo>
                  <a:pt x="40" y="56"/>
                </a:moveTo>
                <a:cubicBezTo>
                  <a:pt x="40" y="36"/>
                  <a:pt x="40" y="36"/>
                  <a:pt x="40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56"/>
                  <a:pt x="60" y="56"/>
                  <a:pt x="60" y="56"/>
                </a:cubicBezTo>
                <a:lnTo>
                  <a:pt x="40" y="56"/>
                </a:lnTo>
                <a:close/>
                <a:moveTo>
                  <a:pt x="60" y="96"/>
                </a:moveTo>
                <a:cubicBezTo>
                  <a:pt x="40" y="96"/>
                  <a:pt x="40" y="96"/>
                  <a:pt x="40" y="96"/>
                </a:cubicBezTo>
                <a:cubicBezTo>
                  <a:pt x="40" y="76"/>
                  <a:pt x="40" y="76"/>
                  <a:pt x="40" y="76"/>
                </a:cubicBezTo>
                <a:cubicBezTo>
                  <a:pt x="60" y="76"/>
                  <a:pt x="60" y="76"/>
                  <a:pt x="60" y="76"/>
                </a:cubicBezTo>
                <a:lnTo>
                  <a:pt x="60" y="96"/>
                </a:lnTo>
                <a:close/>
                <a:moveTo>
                  <a:pt x="100" y="76"/>
                </a:moveTo>
                <a:cubicBezTo>
                  <a:pt x="100" y="96"/>
                  <a:pt x="100" y="96"/>
                  <a:pt x="100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80" y="76"/>
                  <a:pt x="80" y="76"/>
                  <a:pt x="80" y="76"/>
                </a:cubicBezTo>
                <a:lnTo>
                  <a:pt x="100" y="76"/>
                </a:lnTo>
                <a:close/>
                <a:moveTo>
                  <a:pt x="140" y="76"/>
                </a:moveTo>
                <a:cubicBezTo>
                  <a:pt x="140" y="96"/>
                  <a:pt x="140" y="96"/>
                  <a:pt x="140" y="96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20" y="76"/>
                  <a:pt x="120" y="76"/>
                  <a:pt x="120" y="76"/>
                </a:cubicBezTo>
                <a:lnTo>
                  <a:pt x="140" y="76"/>
                </a:lnTo>
                <a:close/>
                <a:moveTo>
                  <a:pt x="140" y="56"/>
                </a:moveTo>
                <a:cubicBezTo>
                  <a:pt x="160" y="56"/>
                  <a:pt x="160" y="56"/>
                  <a:pt x="160" y="56"/>
                </a:cubicBezTo>
                <a:cubicBezTo>
                  <a:pt x="160" y="76"/>
                  <a:pt x="160" y="76"/>
                  <a:pt x="160" y="76"/>
                </a:cubicBezTo>
                <a:cubicBezTo>
                  <a:pt x="140" y="76"/>
                  <a:pt x="140" y="76"/>
                  <a:pt x="140" y="76"/>
                </a:cubicBezTo>
                <a:lnTo>
                  <a:pt x="140" y="56"/>
                </a:lnTo>
                <a:close/>
                <a:moveTo>
                  <a:pt x="100" y="76"/>
                </a:moveTo>
                <a:cubicBezTo>
                  <a:pt x="100" y="56"/>
                  <a:pt x="100" y="56"/>
                  <a:pt x="100" y="56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0" y="76"/>
                  <a:pt x="120" y="76"/>
                  <a:pt x="120" y="76"/>
                </a:cubicBezTo>
                <a:lnTo>
                  <a:pt x="100" y="76"/>
                </a:lnTo>
                <a:close/>
                <a:moveTo>
                  <a:pt x="60" y="76"/>
                </a:moveTo>
                <a:cubicBezTo>
                  <a:pt x="60" y="56"/>
                  <a:pt x="60" y="56"/>
                  <a:pt x="60" y="56"/>
                </a:cubicBezTo>
                <a:cubicBezTo>
                  <a:pt x="80" y="56"/>
                  <a:pt x="80" y="56"/>
                  <a:pt x="80" y="56"/>
                </a:cubicBezTo>
                <a:cubicBezTo>
                  <a:pt x="80" y="76"/>
                  <a:pt x="80" y="76"/>
                  <a:pt x="80" y="76"/>
                </a:cubicBezTo>
                <a:lnTo>
                  <a:pt x="60" y="76"/>
                </a:lnTo>
                <a:close/>
                <a:moveTo>
                  <a:pt x="16" y="124"/>
                </a:moveTo>
                <a:cubicBezTo>
                  <a:pt x="16" y="192"/>
                  <a:pt x="16" y="192"/>
                  <a:pt x="16" y="192"/>
                </a:cubicBezTo>
                <a:cubicBezTo>
                  <a:pt x="16" y="196"/>
                  <a:pt x="12" y="200"/>
                  <a:pt x="8" y="200"/>
                </a:cubicBezTo>
                <a:cubicBezTo>
                  <a:pt x="3" y="200"/>
                  <a:pt x="0" y="196"/>
                  <a:pt x="0" y="192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3" y="0"/>
                  <a:pt x="8" y="0"/>
                </a:cubicBezTo>
                <a:cubicBezTo>
                  <a:pt x="12" y="0"/>
                  <a:pt x="16" y="3"/>
                  <a:pt x="16" y="8"/>
                </a:cubicBezTo>
                <a:cubicBezTo>
                  <a:pt x="16" y="124"/>
                  <a:pt x="16" y="124"/>
                  <a:pt x="16" y="124"/>
                </a:cubicBezTo>
                <a:cubicBezTo>
                  <a:pt x="17" y="124"/>
                  <a:pt x="18" y="124"/>
                  <a:pt x="20" y="124"/>
                </a:cubicBezTo>
                <a:cubicBezTo>
                  <a:pt x="20" y="124"/>
                  <a:pt x="20" y="124"/>
                  <a:pt x="20" y="124"/>
                </a:cubicBezTo>
                <a:cubicBezTo>
                  <a:pt x="18" y="124"/>
                  <a:pt x="17" y="124"/>
                  <a:pt x="16" y="124"/>
                </a:cubicBezTo>
                <a:close/>
                <a:moveTo>
                  <a:pt x="160" y="116"/>
                </a:moveTo>
                <a:cubicBezTo>
                  <a:pt x="140" y="116"/>
                  <a:pt x="140" y="116"/>
                  <a:pt x="140" y="116"/>
                </a:cubicBezTo>
                <a:cubicBezTo>
                  <a:pt x="140" y="96"/>
                  <a:pt x="140" y="96"/>
                  <a:pt x="140" y="96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116"/>
                </a:lnTo>
                <a:close/>
                <a:moveTo>
                  <a:pt x="120" y="116"/>
                </a:moveTo>
                <a:cubicBezTo>
                  <a:pt x="100" y="116"/>
                  <a:pt x="100" y="116"/>
                  <a:pt x="100" y="116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20" y="96"/>
                  <a:pt x="120" y="96"/>
                  <a:pt x="120" y="96"/>
                </a:cubicBezTo>
                <a:lnTo>
                  <a:pt x="120" y="116"/>
                </a:lnTo>
                <a:close/>
                <a:moveTo>
                  <a:pt x="80" y="116"/>
                </a:moveTo>
                <a:cubicBezTo>
                  <a:pt x="60" y="116"/>
                  <a:pt x="60" y="116"/>
                  <a:pt x="60" y="116"/>
                </a:cubicBezTo>
                <a:cubicBezTo>
                  <a:pt x="60" y="96"/>
                  <a:pt x="60" y="96"/>
                  <a:pt x="60" y="96"/>
                </a:cubicBezTo>
                <a:cubicBezTo>
                  <a:pt x="80" y="96"/>
                  <a:pt x="80" y="96"/>
                  <a:pt x="80" y="96"/>
                </a:cubicBezTo>
                <a:lnTo>
                  <a:pt x="80" y="116"/>
                </a:lnTo>
                <a:close/>
                <a:moveTo>
                  <a:pt x="20" y="116"/>
                </a:moveTo>
                <a:cubicBezTo>
                  <a:pt x="20" y="96"/>
                  <a:pt x="20" y="96"/>
                  <a:pt x="20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116"/>
                  <a:pt x="40" y="116"/>
                  <a:pt x="40" y="116"/>
                </a:cubicBezTo>
                <a:lnTo>
                  <a:pt x="20" y="116"/>
                </a:lnTo>
                <a:close/>
                <a:moveTo>
                  <a:pt x="20" y="76"/>
                </a:moveTo>
                <a:cubicBezTo>
                  <a:pt x="20" y="56"/>
                  <a:pt x="20" y="56"/>
                  <a:pt x="2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76"/>
                  <a:pt x="40" y="76"/>
                  <a:pt x="40" y="76"/>
                </a:cubicBezTo>
                <a:lnTo>
                  <a:pt x="20" y="76"/>
                </a:lnTo>
                <a:close/>
                <a:moveTo>
                  <a:pt x="20" y="36"/>
                </a:moveTo>
                <a:cubicBezTo>
                  <a:pt x="20" y="16"/>
                  <a:pt x="20" y="16"/>
                  <a:pt x="20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20" y="36"/>
                  <a:pt x="20" y="36"/>
                  <a:pt x="20" y="36"/>
                </a:cubicBezTo>
                <a:close/>
                <a:moveTo>
                  <a:pt x="60" y="36"/>
                </a:moveTo>
                <a:cubicBezTo>
                  <a:pt x="60" y="16"/>
                  <a:pt x="60" y="16"/>
                  <a:pt x="60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36"/>
                  <a:pt x="80" y="36"/>
                  <a:pt x="80" y="36"/>
                </a:cubicBezTo>
                <a:cubicBezTo>
                  <a:pt x="80" y="36"/>
                  <a:pt x="80" y="36"/>
                  <a:pt x="80" y="36"/>
                </a:cubicBezTo>
                <a:cubicBezTo>
                  <a:pt x="60" y="36"/>
                  <a:pt x="60" y="36"/>
                  <a:pt x="60" y="36"/>
                </a:cubicBezTo>
                <a:close/>
                <a:moveTo>
                  <a:pt x="100" y="36"/>
                </a:moveTo>
                <a:cubicBezTo>
                  <a:pt x="100" y="16"/>
                  <a:pt x="100" y="16"/>
                  <a:pt x="100" y="16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00" y="36"/>
                  <a:pt x="100" y="36"/>
                  <a:pt x="100" y="36"/>
                </a:cubicBezTo>
                <a:close/>
                <a:moveTo>
                  <a:pt x="140" y="36"/>
                </a:moveTo>
                <a:cubicBezTo>
                  <a:pt x="140" y="16"/>
                  <a:pt x="140" y="16"/>
                  <a:pt x="140" y="1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36"/>
                  <a:pt x="160" y="36"/>
                  <a:pt x="160" y="36"/>
                </a:cubicBezTo>
                <a:cubicBezTo>
                  <a:pt x="160" y="36"/>
                  <a:pt x="160" y="36"/>
                  <a:pt x="160" y="36"/>
                </a:cubicBezTo>
                <a:cubicBezTo>
                  <a:pt x="140" y="36"/>
                  <a:pt x="140" y="36"/>
                  <a:pt x="140" y="36"/>
                </a:cubicBezTo>
                <a:close/>
                <a:moveTo>
                  <a:pt x="20" y="8"/>
                </a:moveTo>
                <a:cubicBezTo>
                  <a:pt x="20" y="8"/>
                  <a:pt x="20" y="8"/>
                  <a:pt x="20" y="8"/>
                </a:cubicBezTo>
                <a:cubicBezTo>
                  <a:pt x="15" y="8"/>
                  <a:pt x="16" y="8"/>
                  <a:pt x="20" y="8"/>
                </a:cubicBezTo>
                <a:close/>
                <a:moveTo>
                  <a:pt x="20" y="8"/>
                </a:moveTo>
                <a:cubicBezTo>
                  <a:pt x="20" y="8"/>
                  <a:pt x="20" y="8"/>
                  <a:pt x="20" y="8"/>
                </a:cubicBezTo>
                <a:cubicBezTo>
                  <a:pt x="43" y="8"/>
                  <a:pt x="27" y="8"/>
                  <a:pt x="20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461458" y="2232093"/>
            <a:ext cx="1512168" cy="1512168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Freeform 96"/>
          <p:cNvSpPr>
            <a:spLocks noEditPoints="1"/>
          </p:cNvSpPr>
          <p:nvPr/>
        </p:nvSpPr>
        <p:spPr bwMode="auto">
          <a:xfrm>
            <a:off x="7014560" y="2756755"/>
            <a:ext cx="468000" cy="446400"/>
          </a:xfrm>
          <a:custGeom>
            <a:avLst/>
            <a:gdLst>
              <a:gd name="T0" fmla="*/ 140 w 200"/>
              <a:gd name="T1" fmla="*/ 200 h 200"/>
              <a:gd name="T2" fmla="*/ 140 w 200"/>
              <a:gd name="T3" fmla="*/ 184 h 200"/>
              <a:gd name="T4" fmla="*/ 200 w 200"/>
              <a:gd name="T5" fmla="*/ 184 h 200"/>
              <a:gd name="T6" fmla="*/ 200 w 200"/>
              <a:gd name="T7" fmla="*/ 200 h 200"/>
              <a:gd name="T8" fmla="*/ 140 w 200"/>
              <a:gd name="T9" fmla="*/ 200 h 200"/>
              <a:gd name="T10" fmla="*/ 160 w 200"/>
              <a:gd name="T11" fmla="*/ 87 h 200"/>
              <a:gd name="T12" fmla="*/ 40 w 200"/>
              <a:gd name="T13" fmla="*/ 87 h 200"/>
              <a:gd name="T14" fmla="*/ 40 w 200"/>
              <a:gd name="T15" fmla="*/ 180 h 200"/>
              <a:gd name="T16" fmla="*/ 20 w 200"/>
              <a:gd name="T17" fmla="*/ 180 h 200"/>
              <a:gd name="T18" fmla="*/ 20 w 200"/>
              <a:gd name="T19" fmla="*/ 10 h 200"/>
              <a:gd name="T20" fmla="*/ 30 w 200"/>
              <a:gd name="T21" fmla="*/ 0 h 200"/>
              <a:gd name="T22" fmla="*/ 40 w 200"/>
              <a:gd name="T23" fmla="*/ 10 h 200"/>
              <a:gd name="T24" fmla="*/ 40 w 200"/>
              <a:gd name="T25" fmla="*/ 28 h 200"/>
              <a:gd name="T26" fmla="*/ 160 w 200"/>
              <a:gd name="T27" fmla="*/ 28 h 200"/>
              <a:gd name="T28" fmla="*/ 160 w 200"/>
              <a:gd name="T29" fmla="*/ 10 h 200"/>
              <a:gd name="T30" fmla="*/ 170 w 200"/>
              <a:gd name="T31" fmla="*/ 0 h 200"/>
              <a:gd name="T32" fmla="*/ 180 w 200"/>
              <a:gd name="T33" fmla="*/ 10 h 200"/>
              <a:gd name="T34" fmla="*/ 180 w 200"/>
              <a:gd name="T35" fmla="*/ 180 h 200"/>
              <a:gd name="T36" fmla="*/ 160 w 200"/>
              <a:gd name="T37" fmla="*/ 180 h 200"/>
              <a:gd name="T38" fmla="*/ 160 w 200"/>
              <a:gd name="T39" fmla="*/ 87 h 200"/>
              <a:gd name="T40" fmla="*/ 140 w 200"/>
              <a:gd name="T41" fmla="*/ 40 h 200"/>
              <a:gd name="T42" fmla="*/ 140 w 200"/>
              <a:gd name="T43" fmla="*/ 60 h 200"/>
              <a:gd name="T44" fmla="*/ 120 w 200"/>
              <a:gd name="T45" fmla="*/ 60 h 200"/>
              <a:gd name="T46" fmla="*/ 120 w 200"/>
              <a:gd name="T47" fmla="*/ 40 h 200"/>
              <a:gd name="T48" fmla="*/ 100 w 200"/>
              <a:gd name="T49" fmla="*/ 40 h 200"/>
              <a:gd name="T50" fmla="*/ 100 w 200"/>
              <a:gd name="T51" fmla="*/ 60 h 200"/>
              <a:gd name="T52" fmla="*/ 80 w 200"/>
              <a:gd name="T53" fmla="*/ 60 h 200"/>
              <a:gd name="T54" fmla="*/ 80 w 200"/>
              <a:gd name="T55" fmla="*/ 40 h 200"/>
              <a:gd name="T56" fmla="*/ 60 w 200"/>
              <a:gd name="T57" fmla="*/ 40 h 200"/>
              <a:gd name="T58" fmla="*/ 60 w 200"/>
              <a:gd name="T59" fmla="*/ 60 h 200"/>
              <a:gd name="T60" fmla="*/ 40 w 200"/>
              <a:gd name="T61" fmla="*/ 60 h 200"/>
              <a:gd name="T62" fmla="*/ 40 w 200"/>
              <a:gd name="T63" fmla="*/ 80 h 200"/>
              <a:gd name="T64" fmla="*/ 60 w 200"/>
              <a:gd name="T65" fmla="*/ 80 h 200"/>
              <a:gd name="T66" fmla="*/ 60 w 200"/>
              <a:gd name="T67" fmla="*/ 60 h 200"/>
              <a:gd name="T68" fmla="*/ 80 w 200"/>
              <a:gd name="T69" fmla="*/ 60 h 200"/>
              <a:gd name="T70" fmla="*/ 80 w 200"/>
              <a:gd name="T71" fmla="*/ 80 h 200"/>
              <a:gd name="T72" fmla="*/ 100 w 200"/>
              <a:gd name="T73" fmla="*/ 80 h 200"/>
              <a:gd name="T74" fmla="*/ 100 w 200"/>
              <a:gd name="T75" fmla="*/ 60 h 200"/>
              <a:gd name="T76" fmla="*/ 120 w 200"/>
              <a:gd name="T77" fmla="*/ 60 h 200"/>
              <a:gd name="T78" fmla="*/ 120 w 200"/>
              <a:gd name="T79" fmla="*/ 80 h 200"/>
              <a:gd name="T80" fmla="*/ 140 w 200"/>
              <a:gd name="T81" fmla="*/ 80 h 200"/>
              <a:gd name="T82" fmla="*/ 140 w 200"/>
              <a:gd name="T83" fmla="*/ 60 h 200"/>
              <a:gd name="T84" fmla="*/ 160 w 200"/>
              <a:gd name="T85" fmla="*/ 60 h 200"/>
              <a:gd name="T86" fmla="*/ 160 w 200"/>
              <a:gd name="T87" fmla="*/ 40 h 200"/>
              <a:gd name="T88" fmla="*/ 140 w 200"/>
              <a:gd name="T89" fmla="*/ 40 h 200"/>
              <a:gd name="T90" fmla="*/ 60 w 200"/>
              <a:gd name="T91" fmla="*/ 200 h 200"/>
              <a:gd name="T92" fmla="*/ 0 w 200"/>
              <a:gd name="T93" fmla="*/ 200 h 200"/>
              <a:gd name="T94" fmla="*/ 0 w 200"/>
              <a:gd name="T95" fmla="*/ 184 h 200"/>
              <a:gd name="T96" fmla="*/ 60 w 200"/>
              <a:gd name="T97" fmla="*/ 184 h 200"/>
              <a:gd name="T98" fmla="*/ 60 w 200"/>
              <a:gd name="T99" fmla="*/ 20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0" h="200">
                <a:moveTo>
                  <a:pt x="140" y="200"/>
                </a:moveTo>
                <a:cubicBezTo>
                  <a:pt x="140" y="184"/>
                  <a:pt x="140" y="184"/>
                  <a:pt x="140" y="184"/>
                </a:cubicBezTo>
                <a:cubicBezTo>
                  <a:pt x="200" y="184"/>
                  <a:pt x="200" y="184"/>
                  <a:pt x="200" y="184"/>
                </a:cubicBezTo>
                <a:cubicBezTo>
                  <a:pt x="200" y="200"/>
                  <a:pt x="200" y="200"/>
                  <a:pt x="200" y="200"/>
                </a:cubicBezTo>
                <a:lnTo>
                  <a:pt x="140" y="200"/>
                </a:lnTo>
                <a:close/>
                <a:moveTo>
                  <a:pt x="160" y="87"/>
                </a:moveTo>
                <a:cubicBezTo>
                  <a:pt x="40" y="87"/>
                  <a:pt x="40" y="87"/>
                  <a:pt x="40" y="87"/>
                </a:cubicBezTo>
                <a:cubicBezTo>
                  <a:pt x="40" y="180"/>
                  <a:pt x="40" y="180"/>
                  <a:pt x="40" y="180"/>
                </a:cubicBezTo>
                <a:cubicBezTo>
                  <a:pt x="20" y="180"/>
                  <a:pt x="20" y="180"/>
                  <a:pt x="20" y="18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4"/>
                  <a:pt x="24" y="0"/>
                  <a:pt x="30" y="0"/>
                </a:cubicBezTo>
                <a:cubicBezTo>
                  <a:pt x="35" y="0"/>
                  <a:pt x="40" y="4"/>
                  <a:pt x="40" y="10"/>
                </a:cubicBezTo>
                <a:cubicBezTo>
                  <a:pt x="40" y="28"/>
                  <a:pt x="40" y="28"/>
                  <a:pt x="40" y="28"/>
                </a:cubicBezTo>
                <a:cubicBezTo>
                  <a:pt x="160" y="28"/>
                  <a:pt x="160" y="28"/>
                  <a:pt x="160" y="28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4"/>
                  <a:pt x="164" y="0"/>
                  <a:pt x="170" y="0"/>
                </a:cubicBezTo>
                <a:cubicBezTo>
                  <a:pt x="175" y="0"/>
                  <a:pt x="180" y="4"/>
                  <a:pt x="180" y="10"/>
                </a:cubicBezTo>
                <a:cubicBezTo>
                  <a:pt x="180" y="180"/>
                  <a:pt x="180" y="180"/>
                  <a:pt x="180" y="180"/>
                </a:cubicBezTo>
                <a:cubicBezTo>
                  <a:pt x="160" y="180"/>
                  <a:pt x="160" y="180"/>
                  <a:pt x="160" y="180"/>
                </a:cubicBezTo>
                <a:lnTo>
                  <a:pt x="160" y="87"/>
                </a:lnTo>
                <a:close/>
                <a:moveTo>
                  <a:pt x="140" y="40"/>
                </a:moveTo>
                <a:cubicBezTo>
                  <a:pt x="140" y="60"/>
                  <a:pt x="140" y="60"/>
                  <a:pt x="140" y="6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40"/>
                  <a:pt x="120" y="40"/>
                  <a:pt x="120" y="40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40"/>
                  <a:pt x="80" y="40"/>
                  <a:pt x="8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40" y="80"/>
                  <a:pt x="40" y="80"/>
                  <a:pt x="40" y="80"/>
                </a:cubicBezTo>
                <a:cubicBezTo>
                  <a:pt x="60" y="80"/>
                  <a:pt x="60" y="80"/>
                  <a:pt x="60" y="80"/>
                </a:cubicBezTo>
                <a:cubicBezTo>
                  <a:pt x="60" y="60"/>
                  <a:pt x="60" y="60"/>
                  <a:pt x="60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80"/>
                  <a:pt x="80" y="80"/>
                  <a:pt x="80" y="80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0" y="60"/>
                  <a:pt x="140" y="60"/>
                  <a:pt x="140" y="60"/>
                </a:cubicBezTo>
                <a:cubicBezTo>
                  <a:pt x="160" y="60"/>
                  <a:pt x="160" y="60"/>
                  <a:pt x="160" y="60"/>
                </a:cubicBezTo>
                <a:cubicBezTo>
                  <a:pt x="160" y="40"/>
                  <a:pt x="160" y="40"/>
                  <a:pt x="160" y="40"/>
                </a:cubicBezTo>
                <a:lnTo>
                  <a:pt x="140" y="40"/>
                </a:lnTo>
                <a:close/>
                <a:moveTo>
                  <a:pt x="60" y="200"/>
                </a:moveTo>
                <a:cubicBezTo>
                  <a:pt x="0" y="200"/>
                  <a:pt x="0" y="200"/>
                  <a:pt x="0" y="200"/>
                </a:cubicBezTo>
                <a:cubicBezTo>
                  <a:pt x="0" y="184"/>
                  <a:pt x="0" y="184"/>
                  <a:pt x="0" y="184"/>
                </a:cubicBezTo>
                <a:cubicBezTo>
                  <a:pt x="60" y="184"/>
                  <a:pt x="60" y="184"/>
                  <a:pt x="60" y="184"/>
                </a:cubicBezTo>
                <a:lnTo>
                  <a:pt x="60" y="2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弧形 24"/>
          <p:cNvSpPr/>
          <p:nvPr/>
        </p:nvSpPr>
        <p:spPr>
          <a:xfrm rot="15231781">
            <a:off x="4180363" y="2496733"/>
            <a:ext cx="1328675" cy="1328675"/>
          </a:xfrm>
          <a:prstGeom prst="arc">
            <a:avLst>
              <a:gd name="adj1" fmla="val 10956006"/>
              <a:gd name="adj2" fmla="val 0"/>
            </a:avLst>
          </a:prstGeom>
          <a:ln w="19050">
            <a:solidFill>
              <a:schemeClr val="tx1">
                <a:lumMod val="65000"/>
                <a:lumOff val="3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弧形 25"/>
          <p:cNvSpPr/>
          <p:nvPr/>
        </p:nvSpPr>
        <p:spPr>
          <a:xfrm rot="8176387">
            <a:off x="5223026" y="3403945"/>
            <a:ext cx="1546686" cy="1546686"/>
          </a:xfrm>
          <a:prstGeom prst="arc">
            <a:avLst>
              <a:gd name="adj1" fmla="val 13244638"/>
              <a:gd name="adj2" fmla="val 56923"/>
            </a:avLst>
          </a:prstGeom>
          <a:ln w="19050">
            <a:solidFill>
              <a:schemeClr val="tx1">
                <a:lumMod val="75000"/>
                <a:lumOff val="2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664679" y="2337761"/>
            <a:ext cx="360040" cy="360040"/>
          </a:xfrm>
          <a:prstGeom prst="ellipse">
            <a:avLst/>
          </a:prstGeom>
          <a:solidFill>
            <a:schemeClr val="tx1">
              <a:lumMod val="65000"/>
              <a:lumOff val="3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8" name="标题 4"/>
          <p:cNvSpPr txBox="1"/>
          <p:nvPr/>
        </p:nvSpPr>
        <p:spPr>
          <a:xfrm>
            <a:off x="4621774" y="2337761"/>
            <a:ext cx="445798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4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en-US" altLang="zh-CN" sz="14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5186188" y="4363908"/>
            <a:ext cx="360040" cy="360040"/>
          </a:xfrm>
          <a:prstGeom prst="ellipse">
            <a:avLst/>
          </a:prstGeom>
          <a:solidFill>
            <a:schemeClr val="tx1">
              <a:lumMod val="75000"/>
              <a:lumOff val="2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7282675" y="1983107"/>
            <a:ext cx="360040" cy="360040"/>
          </a:xfrm>
          <a:prstGeom prst="ellipse">
            <a:avLst/>
          </a:prstGeom>
          <a:solidFill>
            <a:schemeClr val="tx1">
              <a:lumMod val="75000"/>
              <a:lumOff val="25000"/>
              <a:alpha val="7411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标题 4"/>
          <p:cNvSpPr txBox="1"/>
          <p:nvPr/>
        </p:nvSpPr>
        <p:spPr>
          <a:xfrm>
            <a:off x="5142404" y="4363414"/>
            <a:ext cx="445798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4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en-US" altLang="zh-CN" sz="14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标题 4"/>
          <p:cNvSpPr txBox="1"/>
          <p:nvPr/>
        </p:nvSpPr>
        <p:spPr>
          <a:xfrm>
            <a:off x="7237760" y="1987750"/>
            <a:ext cx="445798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4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en-US" altLang="zh-CN" sz="14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8374134" y="2164306"/>
            <a:ext cx="2682831" cy="1262449"/>
            <a:chOff x="5669068" y="2463753"/>
            <a:chExt cx="2682831" cy="1262449"/>
          </a:xfrm>
        </p:grpSpPr>
        <p:sp>
          <p:nvSpPr>
            <p:cNvPr id="34" name="矩形 33"/>
            <p:cNvSpPr/>
            <p:nvPr/>
          </p:nvSpPr>
          <p:spPr>
            <a:xfrm>
              <a:off x="5695515" y="2830572"/>
              <a:ext cx="2656384" cy="8956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请在此处添加具体内容，文字尽量言简意赅，简单说明即可，不必过于繁琐，注意版面得美观度，请在此处添加具体内容。</a:t>
              </a:r>
              <a:endPara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5" name="矩形 34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5669068" y="2463753"/>
              <a:ext cx="206822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400" dirty="0">
                  <a:solidFill>
                    <a:srgbClr val="404040"/>
                  </a:solidFill>
                  <a:cs typeface="+mn-ea"/>
                  <a:sym typeface="+mn-lt"/>
                </a:rPr>
                <a:t>请在此输入标题</a:t>
              </a:r>
              <a:endParaRPr lang="en-US" altLang="zh-CN" sz="1400" dirty="0">
                <a:solidFill>
                  <a:srgbClr val="404040"/>
                </a:solidFill>
                <a:cs typeface="+mn-ea"/>
                <a:sym typeface="+mn-lt"/>
              </a:endParaRPr>
            </a:p>
          </p:txBody>
        </p:sp>
        <p:cxnSp>
          <p:nvCxnSpPr>
            <p:cNvPr id="36" name="直接连接符 35"/>
            <p:cNvCxnSpPr/>
            <p:nvPr/>
          </p:nvCxnSpPr>
          <p:spPr>
            <a:xfrm>
              <a:off x="5787470" y="2829023"/>
              <a:ext cx="279173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>
            <a:off x="7165210" y="4268923"/>
            <a:ext cx="2682831" cy="1262449"/>
            <a:chOff x="5669068" y="2463753"/>
            <a:chExt cx="2682831" cy="1262449"/>
          </a:xfrm>
        </p:grpSpPr>
        <p:sp>
          <p:nvSpPr>
            <p:cNvPr id="38" name="矩形 37"/>
            <p:cNvSpPr/>
            <p:nvPr/>
          </p:nvSpPr>
          <p:spPr>
            <a:xfrm>
              <a:off x="5695515" y="2830572"/>
              <a:ext cx="2656384" cy="8956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请在此处添加具体内容，文字尽量言简意赅，简单说明即可，不必过于繁琐，注意版面得美观度，请在此处添加具体内容。</a:t>
              </a:r>
              <a:endPara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矩形 38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5669068" y="2463753"/>
              <a:ext cx="206822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400" dirty="0">
                  <a:solidFill>
                    <a:srgbClr val="404040"/>
                  </a:solidFill>
                  <a:cs typeface="+mn-ea"/>
                  <a:sym typeface="+mn-lt"/>
                </a:rPr>
                <a:t>请在此输入标题</a:t>
              </a:r>
              <a:endParaRPr lang="en-US" altLang="zh-CN" sz="1400" dirty="0">
                <a:solidFill>
                  <a:srgbClr val="404040"/>
                </a:solidFill>
                <a:cs typeface="+mn-ea"/>
                <a:sym typeface="+mn-lt"/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5787470" y="2829023"/>
              <a:ext cx="279173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/>
          <p:nvPr/>
        </p:nvGrpSpPr>
        <p:grpSpPr>
          <a:xfrm>
            <a:off x="1047754" y="2888915"/>
            <a:ext cx="2656384" cy="1262449"/>
            <a:chOff x="1457329" y="2774615"/>
            <a:chExt cx="2656384" cy="1262449"/>
          </a:xfrm>
        </p:grpSpPr>
        <p:sp>
          <p:nvSpPr>
            <p:cNvPr id="42" name="矩形 41"/>
            <p:cNvSpPr/>
            <p:nvPr/>
          </p:nvSpPr>
          <p:spPr>
            <a:xfrm>
              <a:off x="1457329" y="3141434"/>
              <a:ext cx="2656384" cy="8956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200"/>
                </a:lnSpc>
              </a:pPr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请在此处添加具体内容，文字尽量言简意赅，简单说明即可，不必过于繁琐，注意版面得美观度，请在此处添加具体内容。</a:t>
              </a:r>
              <a:endParaRPr lang="en-US" altLang="zh-CN" sz="9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3" name="矩形 4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2045491" y="2774615"/>
              <a:ext cx="206822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400" dirty="0">
                  <a:solidFill>
                    <a:srgbClr val="404040"/>
                  </a:solidFill>
                  <a:cs typeface="+mn-ea"/>
                  <a:sym typeface="+mn-lt"/>
                </a:rPr>
                <a:t>请在此输入标题</a:t>
              </a:r>
              <a:endParaRPr lang="en-US" altLang="zh-CN" sz="1400" dirty="0">
                <a:solidFill>
                  <a:srgbClr val="404040"/>
                </a:solidFill>
                <a:cs typeface="+mn-ea"/>
                <a:sym typeface="+mn-lt"/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3729765" y="3139885"/>
              <a:ext cx="279173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prism isInverted="1" isContent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5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35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85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 animBg="1"/>
      <p:bldP spid="15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 animBg="1"/>
      <p:bldP spid="30" grpId="0" animBg="1"/>
      <p:bldP spid="31" grpId="0"/>
      <p:bldP spid="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290379" y="6530961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1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1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8" y="0"/>
            <a:ext cx="12170364" cy="685800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 rot="5400000">
            <a:off x="-807278" y="807277"/>
            <a:ext cx="2186146" cy="571589"/>
            <a:chOff x="3137036" y="4286161"/>
            <a:chExt cx="2186146" cy="571589"/>
          </a:xfrm>
        </p:grpSpPr>
        <p:sp>
          <p:nvSpPr>
            <p:cNvPr id="8" name="等腰三角形 7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743571" y="392466"/>
            <a:ext cx="28969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、工作心得体会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 rot="16200000">
            <a:off x="10821363" y="5479133"/>
            <a:ext cx="2186146" cy="571589"/>
            <a:chOff x="3137036" y="4286161"/>
            <a:chExt cx="2186146" cy="571589"/>
          </a:xfrm>
        </p:grpSpPr>
        <p:sp>
          <p:nvSpPr>
            <p:cNvPr id="17" name="等腰三角形 16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3" name="平行四边形 12"/>
          <p:cNvSpPr/>
          <p:nvPr/>
        </p:nvSpPr>
        <p:spPr>
          <a:xfrm flipH="1">
            <a:off x="4631928" y="2535256"/>
            <a:ext cx="2945434" cy="2119407"/>
          </a:xfrm>
          <a:prstGeom prst="parallelogram">
            <a:avLst>
              <a:gd name="adj" fmla="val 55256"/>
            </a:avLst>
          </a:prstGeom>
          <a:blipFill>
            <a:blip r:embed="rId3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平行四边形 13"/>
          <p:cNvSpPr/>
          <p:nvPr/>
        </p:nvSpPr>
        <p:spPr>
          <a:xfrm flipH="1">
            <a:off x="3323296" y="4654663"/>
            <a:ext cx="1308632" cy="941635"/>
          </a:xfrm>
          <a:prstGeom prst="parallelogram">
            <a:avLst>
              <a:gd name="adj" fmla="val 55256"/>
            </a:avLst>
          </a:prstGeom>
          <a:solidFill>
            <a:srgbClr val="FF9600"/>
          </a:solidFill>
          <a:ln>
            <a:noFill/>
          </a:ln>
          <a:effectLst>
            <a:outerShdw blurRad="101600" dist="38100" dir="2700000" sx="102000" sy="102000" algn="tl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平行四边形 14"/>
          <p:cNvSpPr/>
          <p:nvPr/>
        </p:nvSpPr>
        <p:spPr>
          <a:xfrm flipH="1">
            <a:off x="7577361" y="1617539"/>
            <a:ext cx="1308632" cy="941635"/>
          </a:xfrm>
          <a:prstGeom prst="parallelogram">
            <a:avLst>
              <a:gd name="adj" fmla="val 55256"/>
            </a:avLst>
          </a:prstGeom>
          <a:solidFill>
            <a:srgbClr val="262626"/>
          </a:solidFill>
          <a:ln>
            <a:noFill/>
          </a:ln>
          <a:effectLst>
            <a:outerShdw blurRad="101600" dist="38100" dir="2700000" sx="102000" sy="102000" algn="tl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577361" y="3062837"/>
            <a:ext cx="3260502" cy="1324802"/>
            <a:chOff x="7744196" y="3126632"/>
            <a:chExt cx="3260502" cy="1324802"/>
          </a:xfrm>
        </p:grpSpPr>
        <p:sp>
          <p:nvSpPr>
            <p:cNvPr id="21" name="文本框 20"/>
            <p:cNvSpPr txBox="1"/>
            <p:nvPr/>
          </p:nvSpPr>
          <p:spPr>
            <a:xfrm>
              <a:off x="7744196" y="3512715"/>
              <a:ext cx="3260502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请在此处添加具体内容，文字尽量言简意赅，简单说明即可，不必过于繁琐，注意版面得美观度，请在此处添加具体内容。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TextBox 76"/>
            <p:cNvSpPr txBox="1"/>
            <p:nvPr/>
          </p:nvSpPr>
          <p:spPr>
            <a:xfrm>
              <a:off x="7744196" y="3126632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输入标题</a:t>
              </a:r>
              <a:endPara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374206" y="3062837"/>
            <a:ext cx="3260502" cy="1324802"/>
            <a:chOff x="7744196" y="3126632"/>
            <a:chExt cx="3260502" cy="1324802"/>
          </a:xfrm>
        </p:grpSpPr>
        <p:sp>
          <p:nvSpPr>
            <p:cNvPr id="24" name="文本框 23"/>
            <p:cNvSpPr txBox="1"/>
            <p:nvPr/>
          </p:nvSpPr>
          <p:spPr>
            <a:xfrm>
              <a:off x="7744196" y="3512715"/>
              <a:ext cx="3260502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22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请在此处添加具体内容，文字尽量言简意赅，简单说明即可，不必过于繁琐，注意版面得美观度，请在此处添加具体内容。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TextBox 76"/>
            <p:cNvSpPr txBox="1"/>
            <p:nvPr/>
          </p:nvSpPr>
          <p:spPr>
            <a:xfrm>
              <a:off x="9588926" y="3126632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输入标题</a:t>
              </a:r>
              <a:endPara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0">
        <p14:flythrough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5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50"/>
                            </p:stCondLst>
                            <p:childTnLst>
                              <p:par>
                                <p:cTn id="2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50"/>
                            </p:stCondLst>
                            <p:childTnLst>
                              <p:par>
                                <p:cTn id="3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350"/>
                            </p:stCondLst>
                            <p:childTnLst>
                              <p:par>
                                <p:cTn id="3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18" y="0"/>
            <a:ext cx="12170364" cy="685800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 rot="5400000">
            <a:off x="-807278" y="807277"/>
            <a:ext cx="2186146" cy="571589"/>
            <a:chOff x="3137036" y="4286161"/>
            <a:chExt cx="2186146" cy="571589"/>
          </a:xfrm>
        </p:grpSpPr>
        <p:sp>
          <p:nvSpPr>
            <p:cNvPr id="8" name="等腰三角形 7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743571" y="392466"/>
            <a:ext cx="28969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、工作心得体会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 rot="16200000">
            <a:off x="10821363" y="5479133"/>
            <a:ext cx="2186146" cy="571589"/>
            <a:chOff x="3137036" y="4286161"/>
            <a:chExt cx="2186146" cy="571589"/>
          </a:xfrm>
        </p:grpSpPr>
        <p:sp>
          <p:nvSpPr>
            <p:cNvPr id="17" name="等腰三角形 16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3" name="Group 49"/>
          <p:cNvGrpSpPr/>
          <p:nvPr/>
        </p:nvGrpSpPr>
        <p:grpSpPr>
          <a:xfrm>
            <a:off x="4809138" y="2394008"/>
            <a:ext cx="1238183" cy="1521801"/>
            <a:chOff x="3606801" y="1795463"/>
            <a:chExt cx="928688" cy="1141413"/>
          </a:xfrm>
        </p:grpSpPr>
        <p:sp>
          <p:nvSpPr>
            <p:cNvPr id="14" name="Freeform 8"/>
            <p:cNvSpPr/>
            <p:nvPr/>
          </p:nvSpPr>
          <p:spPr bwMode="auto">
            <a:xfrm>
              <a:off x="3606801" y="1795463"/>
              <a:ext cx="928688" cy="1141413"/>
            </a:xfrm>
            <a:custGeom>
              <a:avLst/>
              <a:gdLst/>
              <a:ahLst/>
              <a:cxnLst>
                <a:cxn ang="0">
                  <a:pos x="3" y="110"/>
                </a:cxn>
                <a:cxn ang="0">
                  <a:pos x="247" y="0"/>
                </a:cxn>
                <a:cxn ang="0">
                  <a:pos x="247" y="303"/>
                </a:cxn>
                <a:cxn ang="0">
                  <a:pos x="21" y="303"/>
                </a:cxn>
                <a:cxn ang="0">
                  <a:pos x="3" y="110"/>
                </a:cxn>
              </a:cxnLst>
              <a:rect l="0" t="0" r="r" b="b"/>
              <a:pathLst>
                <a:path w="247" h="303">
                  <a:moveTo>
                    <a:pt x="3" y="110"/>
                  </a:moveTo>
                  <a:cubicBezTo>
                    <a:pt x="103" y="89"/>
                    <a:pt x="184" y="52"/>
                    <a:pt x="247" y="0"/>
                  </a:cubicBezTo>
                  <a:cubicBezTo>
                    <a:pt x="247" y="303"/>
                    <a:pt x="247" y="303"/>
                    <a:pt x="247" y="303"/>
                  </a:cubicBezTo>
                  <a:cubicBezTo>
                    <a:pt x="21" y="303"/>
                    <a:pt x="21" y="303"/>
                    <a:pt x="21" y="303"/>
                  </a:cubicBezTo>
                  <a:cubicBezTo>
                    <a:pt x="5" y="245"/>
                    <a:pt x="0" y="180"/>
                    <a:pt x="3" y="110"/>
                  </a:cubicBezTo>
                  <a:close/>
                </a:path>
              </a:pathLst>
            </a:custGeom>
            <a:solidFill>
              <a:srgbClr val="2C2C2C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913" tIns="60956" rIns="121913" bIns="60956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76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/>
          </p:nvSpPr>
          <p:spPr bwMode="auto">
            <a:xfrm>
              <a:off x="3962400" y="2350968"/>
              <a:ext cx="275623" cy="30761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121913" tIns="60956" rIns="121913" bIns="60956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76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Group 50"/>
          <p:cNvGrpSpPr/>
          <p:nvPr/>
        </p:nvGrpSpPr>
        <p:grpSpPr>
          <a:xfrm>
            <a:off x="6127749" y="2389774"/>
            <a:ext cx="1236066" cy="1526034"/>
            <a:chOff x="4595813" y="1792288"/>
            <a:chExt cx="927100" cy="1144588"/>
          </a:xfrm>
        </p:grpSpPr>
        <p:sp>
          <p:nvSpPr>
            <p:cNvPr id="21" name="Freeform 9"/>
            <p:cNvSpPr/>
            <p:nvPr/>
          </p:nvSpPr>
          <p:spPr bwMode="auto">
            <a:xfrm>
              <a:off x="4595813" y="1792288"/>
              <a:ext cx="927100" cy="1144588"/>
            </a:xfrm>
            <a:custGeom>
              <a:avLst/>
              <a:gdLst/>
              <a:ahLst/>
              <a:cxnLst>
                <a:cxn ang="0">
                  <a:pos x="220" y="304"/>
                </a:cxn>
                <a:cxn ang="0">
                  <a:pos x="0" y="304"/>
                </a:cxn>
                <a:cxn ang="0">
                  <a:pos x="0" y="0"/>
                </a:cxn>
                <a:cxn ang="0">
                  <a:pos x="246" y="111"/>
                </a:cxn>
                <a:cxn ang="0">
                  <a:pos x="220" y="304"/>
                </a:cxn>
              </a:cxnLst>
              <a:rect l="0" t="0" r="r" b="b"/>
              <a:pathLst>
                <a:path w="246" h="304">
                  <a:moveTo>
                    <a:pt x="220" y="304"/>
                  </a:moveTo>
                  <a:cubicBezTo>
                    <a:pt x="0" y="304"/>
                    <a:pt x="0" y="304"/>
                    <a:pt x="0" y="30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6" y="56"/>
                    <a:pt x="158" y="93"/>
                    <a:pt x="246" y="111"/>
                  </a:cubicBezTo>
                  <a:cubicBezTo>
                    <a:pt x="243" y="183"/>
                    <a:pt x="235" y="247"/>
                    <a:pt x="220" y="304"/>
                  </a:cubicBezTo>
                  <a:close/>
                </a:path>
              </a:pathLst>
            </a:custGeom>
            <a:solidFill>
              <a:srgbClr val="FF9600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913" tIns="60956" rIns="121913" bIns="60956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76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Freeform 100"/>
            <p:cNvSpPr>
              <a:spLocks noEditPoints="1"/>
            </p:cNvSpPr>
            <p:nvPr/>
          </p:nvSpPr>
          <p:spPr bwMode="auto">
            <a:xfrm>
              <a:off x="4800600" y="2355899"/>
              <a:ext cx="323697" cy="310304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13" tIns="60956" rIns="121913" bIns="60956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76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Group 51"/>
          <p:cNvGrpSpPr/>
          <p:nvPr/>
        </p:nvGrpSpPr>
        <p:grpSpPr>
          <a:xfrm>
            <a:off x="4938248" y="4000469"/>
            <a:ext cx="1109073" cy="1365176"/>
            <a:chOff x="3703638" y="3000375"/>
            <a:chExt cx="831850" cy="1023938"/>
          </a:xfrm>
        </p:grpSpPr>
        <p:sp>
          <p:nvSpPr>
            <p:cNvPr id="24" name="Freeform 11"/>
            <p:cNvSpPr/>
            <p:nvPr/>
          </p:nvSpPr>
          <p:spPr bwMode="auto">
            <a:xfrm>
              <a:off x="3703638" y="3000375"/>
              <a:ext cx="831850" cy="1023938"/>
            </a:xfrm>
            <a:custGeom>
              <a:avLst/>
              <a:gdLst/>
              <a:ahLst/>
              <a:cxnLst>
                <a:cxn ang="0">
                  <a:pos x="221" y="0"/>
                </a:cxn>
                <a:cxn ang="0">
                  <a:pos x="221" y="272"/>
                </a:cxn>
                <a:cxn ang="0">
                  <a:pos x="0" y="0"/>
                </a:cxn>
                <a:cxn ang="0">
                  <a:pos x="221" y="0"/>
                </a:cxn>
              </a:cxnLst>
              <a:rect l="0" t="0" r="r" b="b"/>
              <a:pathLst>
                <a:path w="221" h="272">
                  <a:moveTo>
                    <a:pt x="221" y="0"/>
                  </a:moveTo>
                  <a:cubicBezTo>
                    <a:pt x="221" y="272"/>
                    <a:pt x="221" y="272"/>
                    <a:pt x="221" y="272"/>
                  </a:cubicBezTo>
                  <a:cubicBezTo>
                    <a:pt x="108" y="207"/>
                    <a:pt x="34" y="116"/>
                    <a:pt x="0" y="0"/>
                  </a:cubicBezTo>
                  <a:lnTo>
                    <a:pt x="221" y="0"/>
                  </a:lnTo>
                  <a:close/>
                </a:path>
              </a:pathLst>
            </a:custGeom>
            <a:solidFill>
              <a:srgbClr val="FF9600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913" tIns="60956" rIns="121913" bIns="60956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76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131"/>
            <p:cNvSpPr/>
            <p:nvPr/>
          </p:nvSpPr>
          <p:spPr bwMode="auto">
            <a:xfrm>
              <a:off x="4077352" y="3159042"/>
              <a:ext cx="321341" cy="326210"/>
            </a:xfrm>
            <a:custGeom>
              <a:avLst/>
              <a:gdLst/>
              <a:ahLst/>
              <a:cxnLst>
                <a:cxn ang="0">
                  <a:pos x="61" y="49"/>
                </a:cxn>
                <a:cxn ang="0">
                  <a:pos x="49" y="62"/>
                </a:cxn>
                <a:cxn ang="0">
                  <a:pos x="36" y="49"/>
                </a:cxn>
                <a:cxn ang="0">
                  <a:pos x="36" y="48"/>
                </a:cxn>
                <a:cxn ang="0">
                  <a:pos x="21" y="41"/>
                </a:cxn>
                <a:cxn ang="0">
                  <a:pos x="13" y="44"/>
                </a:cxn>
                <a:cxn ang="0">
                  <a:pos x="0" y="31"/>
                </a:cxn>
                <a:cxn ang="0">
                  <a:pos x="13" y="18"/>
                </a:cxn>
                <a:cxn ang="0">
                  <a:pos x="21" y="22"/>
                </a:cxn>
                <a:cxn ang="0">
                  <a:pos x="36" y="15"/>
                </a:cxn>
                <a:cxn ang="0">
                  <a:pos x="36" y="13"/>
                </a:cxn>
                <a:cxn ang="0">
                  <a:pos x="49" y="0"/>
                </a:cxn>
                <a:cxn ang="0">
                  <a:pos x="61" y="13"/>
                </a:cxn>
                <a:cxn ang="0">
                  <a:pos x="49" y="26"/>
                </a:cxn>
                <a:cxn ang="0">
                  <a:pos x="40" y="23"/>
                </a:cxn>
                <a:cxn ang="0">
                  <a:pos x="25" y="30"/>
                </a:cxn>
                <a:cxn ang="0">
                  <a:pos x="25" y="31"/>
                </a:cxn>
                <a:cxn ang="0">
                  <a:pos x="25" y="33"/>
                </a:cxn>
                <a:cxn ang="0">
                  <a:pos x="40" y="40"/>
                </a:cxn>
                <a:cxn ang="0">
                  <a:pos x="49" y="36"/>
                </a:cxn>
                <a:cxn ang="0">
                  <a:pos x="61" y="49"/>
                </a:cxn>
              </a:cxnLst>
              <a:rect l="0" t="0" r="r" b="b"/>
              <a:pathLst>
                <a:path w="61" h="62">
                  <a:moveTo>
                    <a:pt x="61" y="49"/>
                  </a:moveTo>
                  <a:cubicBezTo>
                    <a:pt x="61" y="56"/>
                    <a:pt x="56" y="62"/>
                    <a:pt x="49" y="62"/>
                  </a:cubicBezTo>
                  <a:cubicBezTo>
                    <a:pt x="41" y="62"/>
                    <a:pt x="36" y="56"/>
                    <a:pt x="36" y="49"/>
                  </a:cubicBezTo>
                  <a:cubicBezTo>
                    <a:pt x="36" y="49"/>
                    <a:pt x="36" y="48"/>
                    <a:pt x="36" y="48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19" y="43"/>
                    <a:pt x="16" y="44"/>
                    <a:pt x="13" y="44"/>
                  </a:cubicBezTo>
                  <a:cubicBezTo>
                    <a:pt x="6" y="44"/>
                    <a:pt x="0" y="38"/>
                    <a:pt x="0" y="31"/>
                  </a:cubicBezTo>
                  <a:cubicBezTo>
                    <a:pt x="0" y="24"/>
                    <a:pt x="6" y="18"/>
                    <a:pt x="13" y="18"/>
                  </a:cubicBezTo>
                  <a:cubicBezTo>
                    <a:pt x="16" y="18"/>
                    <a:pt x="19" y="20"/>
                    <a:pt x="21" y="22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4"/>
                    <a:pt x="36" y="14"/>
                    <a:pt x="36" y="13"/>
                  </a:cubicBezTo>
                  <a:cubicBezTo>
                    <a:pt x="36" y="6"/>
                    <a:pt x="41" y="0"/>
                    <a:pt x="49" y="0"/>
                  </a:cubicBezTo>
                  <a:cubicBezTo>
                    <a:pt x="56" y="0"/>
                    <a:pt x="61" y="6"/>
                    <a:pt x="61" y="13"/>
                  </a:cubicBezTo>
                  <a:cubicBezTo>
                    <a:pt x="61" y="20"/>
                    <a:pt x="56" y="26"/>
                    <a:pt x="49" y="26"/>
                  </a:cubicBezTo>
                  <a:cubicBezTo>
                    <a:pt x="45" y="26"/>
                    <a:pt x="42" y="25"/>
                    <a:pt x="40" y="23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1"/>
                    <a:pt x="25" y="31"/>
                  </a:cubicBezTo>
                  <a:cubicBezTo>
                    <a:pt x="25" y="32"/>
                    <a:pt x="25" y="32"/>
                    <a:pt x="25" y="33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2" y="38"/>
                    <a:pt x="45" y="36"/>
                    <a:pt x="49" y="36"/>
                  </a:cubicBezTo>
                  <a:cubicBezTo>
                    <a:pt x="56" y="36"/>
                    <a:pt x="61" y="42"/>
                    <a:pt x="61" y="4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13" tIns="60956" rIns="121913" bIns="60956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76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Group 52"/>
          <p:cNvGrpSpPr/>
          <p:nvPr/>
        </p:nvGrpSpPr>
        <p:grpSpPr>
          <a:xfrm>
            <a:off x="6127749" y="4000469"/>
            <a:ext cx="1085791" cy="1371525"/>
            <a:chOff x="4595813" y="3000375"/>
            <a:chExt cx="814388" cy="1028700"/>
          </a:xfrm>
        </p:grpSpPr>
        <p:sp>
          <p:nvSpPr>
            <p:cNvPr id="27" name="Freeform 10"/>
            <p:cNvSpPr/>
            <p:nvPr/>
          </p:nvSpPr>
          <p:spPr bwMode="auto">
            <a:xfrm>
              <a:off x="4595813" y="3000375"/>
              <a:ext cx="814388" cy="10287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6" y="0"/>
                </a:cxn>
                <a:cxn ang="0">
                  <a:pos x="0" y="273"/>
                </a:cxn>
                <a:cxn ang="0">
                  <a:pos x="0" y="0"/>
                </a:cxn>
              </a:cxnLst>
              <a:rect l="0" t="0" r="r" b="b"/>
              <a:pathLst>
                <a:path w="216" h="273">
                  <a:moveTo>
                    <a:pt x="0" y="0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178" y="134"/>
                    <a:pt x="106" y="225"/>
                    <a:pt x="0" y="27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C2C2C"/>
            </a:soli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913" tIns="60956" rIns="121913" bIns="60956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76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 62"/>
            <p:cNvSpPr>
              <a:spLocks noEditPoints="1"/>
            </p:cNvSpPr>
            <p:nvPr/>
          </p:nvSpPr>
          <p:spPr bwMode="auto">
            <a:xfrm>
              <a:off x="4737209" y="3175053"/>
              <a:ext cx="330417" cy="333059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13" tIns="60956" rIns="121913" bIns="60956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76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Group 17"/>
          <p:cNvGrpSpPr/>
          <p:nvPr/>
        </p:nvGrpSpPr>
        <p:grpSpPr>
          <a:xfrm>
            <a:off x="1536646" y="2001206"/>
            <a:ext cx="2013891" cy="1285037"/>
            <a:chOff x="844734" y="1952199"/>
            <a:chExt cx="2287091" cy="732928"/>
          </a:xfrm>
        </p:grpSpPr>
        <p:sp>
          <p:nvSpPr>
            <p:cNvPr id="30" name="Footer Text"/>
            <p:cNvSpPr txBox="1"/>
            <p:nvPr/>
          </p:nvSpPr>
          <p:spPr>
            <a:xfrm>
              <a:off x="844734" y="2099987"/>
              <a:ext cx="2287091" cy="5851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r">
                <a:lnSpc>
                  <a:spcPts val="2000"/>
                </a:lnSpc>
                <a:defRPr sz="11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dirty="0">
                  <a:latin typeface="+mn-lt"/>
                  <a:cs typeface="+mn-ea"/>
                  <a:sym typeface="+mn-lt"/>
                </a:rPr>
                <a:t>请在此处添加具体内容，文字尽量言简意赅，简单说明即可，不必过于繁琐，注意版面得美观度，请在此处添加具体内容。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1" name="TextBox 26"/>
            <p:cNvSpPr txBox="1"/>
            <p:nvPr/>
          </p:nvSpPr>
          <p:spPr>
            <a:xfrm>
              <a:off x="1781042" y="1952199"/>
              <a:ext cx="1350783" cy="1277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1325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sym typeface="+mn-lt"/>
                </a:rPr>
                <a:t>请替换文字内容</a:t>
              </a:r>
              <a:endParaRPr lang="en-US" dirty="0">
                <a:latin typeface="+mn-lt"/>
                <a:ea typeface="+mn-ea"/>
                <a:sym typeface="+mn-lt"/>
              </a:endParaRPr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1687931" y="4715963"/>
            <a:ext cx="2013891" cy="1554959"/>
            <a:chOff x="844734" y="1957547"/>
            <a:chExt cx="2287091" cy="812630"/>
          </a:xfrm>
        </p:grpSpPr>
        <p:sp>
          <p:nvSpPr>
            <p:cNvPr id="33" name="Footer Text"/>
            <p:cNvSpPr txBox="1"/>
            <p:nvPr/>
          </p:nvSpPr>
          <p:spPr>
            <a:xfrm>
              <a:off x="844734" y="2099987"/>
              <a:ext cx="2287091" cy="67019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lnSpc>
                  <a:spcPts val="2000"/>
                </a:lnSpc>
                <a:defRPr sz="11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defRPr>
              </a:lvl1pPr>
            </a:lstStyle>
            <a:p>
              <a:pPr algn="r"/>
              <a:r>
                <a:rPr lang="zh-CN" altLang="en-US" dirty="0">
                  <a:latin typeface="+mn-lt"/>
                  <a:cs typeface="+mn-ea"/>
                  <a:sym typeface="+mn-lt"/>
                </a:rPr>
                <a:t>请在此处添加具体内容，文字尽量言简意赅，简单说明即可，不必过于繁琐，注意版面得美观度，请在此处添加具体内容。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  <a:p>
              <a:pPr algn="r"/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4" name="TextBox 29"/>
            <p:cNvSpPr txBox="1"/>
            <p:nvPr/>
          </p:nvSpPr>
          <p:spPr>
            <a:xfrm>
              <a:off x="1781042" y="1957547"/>
              <a:ext cx="1350783" cy="11704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1325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sym typeface="+mn-lt"/>
                </a:rPr>
                <a:t>请替换文字内容</a:t>
              </a:r>
              <a:endParaRPr lang="en-US" dirty="0">
                <a:latin typeface="+mn-lt"/>
                <a:ea typeface="+mn-ea"/>
                <a:sym typeface="+mn-lt"/>
              </a:endParaRPr>
            </a:p>
          </p:txBody>
        </p:sp>
      </p:grpSp>
      <p:grpSp>
        <p:nvGrpSpPr>
          <p:cNvPr id="35" name="Group 38"/>
          <p:cNvGrpSpPr/>
          <p:nvPr/>
        </p:nvGrpSpPr>
        <p:grpSpPr>
          <a:xfrm>
            <a:off x="8543221" y="1973624"/>
            <a:ext cx="2013891" cy="1531917"/>
            <a:chOff x="844734" y="1932076"/>
            <a:chExt cx="2287091" cy="1149003"/>
          </a:xfrm>
        </p:grpSpPr>
        <p:sp>
          <p:nvSpPr>
            <p:cNvPr id="36" name="Footer Text"/>
            <p:cNvSpPr txBox="1"/>
            <p:nvPr/>
          </p:nvSpPr>
          <p:spPr>
            <a:xfrm>
              <a:off x="844734" y="2099986"/>
              <a:ext cx="2287091" cy="9810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请在此处添加具体内容，文字尽量言简意赅，简单说明即可，不必过于繁琐，注意版面得美观度，请在此处添加具体内容。</a:t>
              </a:r>
              <a:endPara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ts val="2200"/>
                </a:lnSpc>
              </a:pPr>
              <a:endParaRPr lang="en-US" altLang="zh-CN" sz="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7" name="TextBox 32"/>
            <p:cNvSpPr txBox="1"/>
            <p:nvPr/>
          </p:nvSpPr>
          <p:spPr>
            <a:xfrm>
              <a:off x="844734" y="1932076"/>
              <a:ext cx="1350783" cy="16798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5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请替换文字内容</a:t>
              </a:r>
              <a:endParaRPr lang="en-US" sz="132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8" name="Group 44"/>
          <p:cNvGrpSpPr/>
          <p:nvPr/>
        </p:nvGrpSpPr>
        <p:grpSpPr>
          <a:xfrm>
            <a:off x="8340032" y="4715969"/>
            <a:ext cx="2013891" cy="1554959"/>
            <a:chOff x="844734" y="1957546"/>
            <a:chExt cx="2287091" cy="812628"/>
          </a:xfrm>
        </p:grpSpPr>
        <p:sp>
          <p:nvSpPr>
            <p:cNvPr id="39" name="Footer Text"/>
            <p:cNvSpPr txBox="1"/>
            <p:nvPr/>
          </p:nvSpPr>
          <p:spPr>
            <a:xfrm>
              <a:off x="844734" y="2099985"/>
              <a:ext cx="2287091" cy="67018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lnSpc>
                  <a:spcPts val="2000"/>
                </a:lnSpc>
                <a:defRPr sz="11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dirty="0">
                  <a:latin typeface="+mn-lt"/>
                  <a:cs typeface="+mn-ea"/>
                  <a:sym typeface="+mn-lt"/>
                </a:rPr>
                <a:t>请在此处添加具体内容，文字尽量言简意赅，简单说明即可，不必过于繁琐，注意版面得美观度，请在此处添加具体内容。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  <a:p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0" name="TextBox 35"/>
            <p:cNvSpPr txBox="1"/>
            <p:nvPr/>
          </p:nvSpPr>
          <p:spPr>
            <a:xfrm>
              <a:off x="844734" y="1957546"/>
              <a:ext cx="1350783" cy="11704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5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请替换文字内容</a:t>
              </a:r>
              <a:endParaRPr lang="en-US" sz="132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1" name="Group 81"/>
          <p:cNvGrpSpPr/>
          <p:nvPr/>
        </p:nvGrpSpPr>
        <p:grpSpPr>
          <a:xfrm flipV="1">
            <a:off x="3891790" y="4917281"/>
            <a:ext cx="1491815" cy="292447"/>
            <a:chOff x="2712812" y="1457456"/>
            <a:chExt cx="1118923" cy="223062"/>
          </a:xfrm>
        </p:grpSpPr>
        <p:cxnSp>
          <p:nvCxnSpPr>
            <p:cNvPr id="42" name="Straight Connector 37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rgbClr val="FF9600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38"/>
            <p:cNvCxnSpPr/>
            <p:nvPr/>
          </p:nvCxnSpPr>
          <p:spPr>
            <a:xfrm rot="10800000" flipV="1">
              <a:off x="2712812" y="1457456"/>
              <a:ext cx="879870" cy="1615"/>
            </a:xfrm>
            <a:prstGeom prst="line">
              <a:avLst/>
            </a:prstGeom>
            <a:ln w="19050" cap="rnd">
              <a:solidFill>
                <a:srgbClr val="FF9600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81"/>
          <p:cNvGrpSpPr/>
          <p:nvPr/>
        </p:nvGrpSpPr>
        <p:grpSpPr>
          <a:xfrm flipH="1" flipV="1">
            <a:off x="6726345" y="4918339"/>
            <a:ext cx="1415011" cy="290330"/>
            <a:chOff x="2770419" y="1459071"/>
            <a:chExt cx="1061316" cy="221447"/>
          </a:xfrm>
        </p:grpSpPr>
        <p:cxnSp>
          <p:nvCxnSpPr>
            <p:cNvPr id="45" name="Straight Connector 40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rgbClr val="262626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1"/>
            <p:cNvCxnSpPr/>
            <p:nvPr/>
          </p:nvCxnSpPr>
          <p:spPr>
            <a:xfrm flipH="1" flipV="1">
              <a:off x="2770419" y="1459071"/>
              <a:ext cx="822263" cy="2"/>
            </a:xfrm>
            <a:prstGeom prst="line">
              <a:avLst/>
            </a:prstGeom>
            <a:ln w="19050" cap="rnd">
              <a:solidFill>
                <a:srgbClr val="262626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81"/>
          <p:cNvGrpSpPr/>
          <p:nvPr/>
        </p:nvGrpSpPr>
        <p:grpSpPr>
          <a:xfrm>
            <a:off x="3759329" y="2490356"/>
            <a:ext cx="1491815" cy="292447"/>
            <a:chOff x="2712812" y="1457456"/>
            <a:chExt cx="1118923" cy="223062"/>
          </a:xfrm>
        </p:grpSpPr>
        <p:cxnSp>
          <p:nvCxnSpPr>
            <p:cNvPr id="48" name="Straight Connector 43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rgbClr val="262626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4"/>
            <p:cNvCxnSpPr/>
            <p:nvPr/>
          </p:nvCxnSpPr>
          <p:spPr>
            <a:xfrm rot="10800000" flipV="1">
              <a:off x="2712812" y="1457456"/>
              <a:ext cx="879870" cy="1615"/>
            </a:xfrm>
            <a:prstGeom prst="line">
              <a:avLst/>
            </a:prstGeom>
            <a:ln w="19050" cap="rnd">
              <a:solidFill>
                <a:srgbClr val="262626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81"/>
          <p:cNvGrpSpPr/>
          <p:nvPr/>
        </p:nvGrpSpPr>
        <p:grpSpPr>
          <a:xfrm flipH="1">
            <a:off x="6938154" y="2491414"/>
            <a:ext cx="1415011" cy="290330"/>
            <a:chOff x="2770419" y="1459071"/>
            <a:chExt cx="1061316" cy="221447"/>
          </a:xfrm>
        </p:grpSpPr>
        <p:cxnSp>
          <p:nvCxnSpPr>
            <p:cNvPr id="51" name="Straight Connector 46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rgbClr val="FF9600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47"/>
            <p:cNvCxnSpPr/>
            <p:nvPr/>
          </p:nvCxnSpPr>
          <p:spPr>
            <a:xfrm flipH="1" flipV="1">
              <a:off x="2770419" y="1459071"/>
              <a:ext cx="822263" cy="2"/>
            </a:xfrm>
            <a:prstGeom prst="line">
              <a:avLst/>
            </a:prstGeom>
            <a:ln w="19050" cap="rnd">
              <a:solidFill>
                <a:srgbClr val="FF9600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5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50"/>
                            </p:stCondLst>
                            <p:childTnLst>
                              <p:par>
                                <p:cTn id="3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5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35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85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35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850"/>
                            </p:stCondLst>
                            <p:childTnLst>
                              <p:par>
                                <p:cTn id="5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350"/>
                            </p:stCondLst>
                            <p:childTnLst>
                              <p:par>
                                <p:cTn id="5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85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35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85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18" y="0"/>
            <a:ext cx="12170364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-3208663" y="-88491"/>
            <a:ext cx="6415314" cy="7100705"/>
            <a:chOff x="-3208663" y="-88491"/>
            <a:chExt cx="6415314" cy="7100705"/>
          </a:xfrm>
        </p:grpSpPr>
        <p:sp>
          <p:nvSpPr>
            <p:cNvPr id="5" name="任意多边形: 形状 4"/>
            <p:cNvSpPr/>
            <p:nvPr/>
          </p:nvSpPr>
          <p:spPr>
            <a:xfrm>
              <a:off x="-3208663" y="-88491"/>
              <a:ext cx="6415314" cy="7010400"/>
            </a:xfrm>
            <a:custGeom>
              <a:avLst/>
              <a:gdLst>
                <a:gd name="connsiteX0" fmla="*/ 3933371 w 6444343"/>
                <a:gd name="connsiteY0" fmla="*/ 0 h 6908800"/>
                <a:gd name="connsiteX1" fmla="*/ 6444343 w 6444343"/>
                <a:gd name="connsiteY1" fmla="*/ 29028 h 6908800"/>
                <a:gd name="connsiteX2" fmla="*/ 2481943 w 6444343"/>
                <a:gd name="connsiteY2" fmla="*/ 6894285 h 6908800"/>
                <a:gd name="connsiteX3" fmla="*/ 0 w 6444343"/>
                <a:gd name="connsiteY3" fmla="*/ 6908800 h 6908800"/>
                <a:gd name="connsiteX4" fmla="*/ 3933371 w 6444343"/>
                <a:gd name="connsiteY4" fmla="*/ 0 h 690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4343" h="6908800">
                  <a:moveTo>
                    <a:pt x="3933371" y="0"/>
                  </a:moveTo>
                  <a:lnTo>
                    <a:pt x="6444343" y="29028"/>
                  </a:lnTo>
                  <a:lnTo>
                    <a:pt x="2481943" y="6894285"/>
                  </a:lnTo>
                  <a:lnTo>
                    <a:pt x="0" y="6908800"/>
                  </a:lnTo>
                  <a:lnTo>
                    <a:pt x="3933371" y="0"/>
                  </a:lnTo>
                  <a:close/>
                </a:path>
              </a:pathLst>
            </a:cu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52400" dist="38100" dir="2700000" sx="102000" sy="102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等腰三角形 5"/>
            <p:cNvSpPr/>
            <p:nvPr/>
          </p:nvSpPr>
          <p:spPr>
            <a:xfrm>
              <a:off x="-3194149" y="2737757"/>
              <a:ext cx="4920342" cy="4274457"/>
            </a:xfrm>
            <a:prstGeom prst="triangle">
              <a:avLst>
                <a:gd name="adj" fmla="val 48230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等腰三角形 6"/>
            <p:cNvSpPr/>
            <p:nvPr/>
          </p:nvSpPr>
          <p:spPr>
            <a:xfrm rot="10800000">
              <a:off x="-2282981" y="3101"/>
              <a:ext cx="4565961" cy="3926114"/>
            </a:xfrm>
            <a:prstGeom prst="triangle">
              <a:avLst>
                <a:gd name="adj" fmla="val 50391"/>
              </a:avLst>
            </a:prstGeom>
            <a:gradFill>
              <a:gsLst>
                <a:gs pos="89000">
                  <a:schemeClr val="bg1">
                    <a:lumMod val="85000"/>
                  </a:schemeClr>
                </a:gs>
                <a:gs pos="13000">
                  <a:schemeClr val="tx1">
                    <a:lumMod val="65000"/>
                    <a:lumOff val="3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flipH="1" flipV="1">
            <a:off x="8985351" y="-65723"/>
            <a:ext cx="6415314" cy="7038610"/>
            <a:chOff x="4576780" y="168143"/>
            <a:chExt cx="6415314" cy="7038610"/>
          </a:xfrm>
        </p:grpSpPr>
        <p:sp>
          <p:nvSpPr>
            <p:cNvPr id="8" name="任意多边形: 形状 7"/>
            <p:cNvSpPr/>
            <p:nvPr/>
          </p:nvSpPr>
          <p:spPr>
            <a:xfrm>
              <a:off x="4576780" y="194539"/>
              <a:ext cx="6415314" cy="7010400"/>
            </a:xfrm>
            <a:custGeom>
              <a:avLst/>
              <a:gdLst>
                <a:gd name="connsiteX0" fmla="*/ 3933371 w 6444343"/>
                <a:gd name="connsiteY0" fmla="*/ 0 h 6908800"/>
                <a:gd name="connsiteX1" fmla="*/ 6444343 w 6444343"/>
                <a:gd name="connsiteY1" fmla="*/ 29028 h 6908800"/>
                <a:gd name="connsiteX2" fmla="*/ 2481943 w 6444343"/>
                <a:gd name="connsiteY2" fmla="*/ 6894285 h 6908800"/>
                <a:gd name="connsiteX3" fmla="*/ 0 w 6444343"/>
                <a:gd name="connsiteY3" fmla="*/ 6908800 h 6908800"/>
                <a:gd name="connsiteX4" fmla="*/ 3933371 w 6444343"/>
                <a:gd name="connsiteY4" fmla="*/ 0 h 690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4343" h="6908800">
                  <a:moveTo>
                    <a:pt x="3933371" y="0"/>
                  </a:moveTo>
                  <a:lnTo>
                    <a:pt x="6444343" y="29028"/>
                  </a:lnTo>
                  <a:lnTo>
                    <a:pt x="2481943" y="6894285"/>
                  </a:lnTo>
                  <a:lnTo>
                    <a:pt x="0" y="6908800"/>
                  </a:lnTo>
                  <a:lnTo>
                    <a:pt x="3933371" y="0"/>
                  </a:lnTo>
                  <a:close/>
                </a:path>
              </a:pathLst>
            </a:cu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52400" dist="38100" dir="10800000" sx="102000" sy="102000" algn="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4591294" y="2932296"/>
              <a:ext cx="4920342" cy="4274457"/>
            </a:xfrm>
            <a:prstGeom prst="triangle">
              <a:avLst>
                <a:gd name="adj" fmla="val 48230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dir="10800000" sx="103000" sy="103000" algn="r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 rot="10800000">
              <a:off x="5502462" y="168143"/>
              <a:ext cx="4565961" cy="3926114"/>
            </a:xfrm>
            <a:prstGeom prst="triangle">
              <a:avLst>
                <a:gd name="adj" fmla="val 50391"/>
              </a:avLst>
            </a:prstGeom>
            <a:gradFill>
              <a:gsLst>
                <a:gs pos="89000">
                  <a:schemeClr val="bg1">
                    <a:lumMod val="85000"/>
                  </a:schemeClr>
                </a:gs>
                <a:gs pos="13000">
                  <a:schemeClr val="tx1">
                    <a:lumMod val="65000"/>
                    <a:lumOff val="3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39700" dist="38100" dir="10800000" sx="103000" sy="103000" algn="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4649584" y="4208734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来年工作规划</a:t>
            </a:r>
            <a:endParaRPr lang="zh-CN" altLang="en-US" sz="3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769720" y="1587784"/>
            <a:ext cx="4942529" cy="2346855"/>
            <a:chOff x="5588648" y="1840815"/>
            <a:chExt cx="2186146" cy="1038045"/>
          </a:xfrm>
        </p:grpSpPr>
        <p:sp>
          <p:nvSpPr>
            <p:cNvPr id="17" name="等腰三角形 16"/>
            <p:cNvSpPr/>
            <p:nvPr/>
          </p:nvSpPr>
          <p:spPr>
            <a:xfrm>
              <a:off x="5588648" y="2315697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6035437" y="1840815"/>
              <a:ext cx="1207216" cy="1038045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sz="3600" b="1" dirty="0">
                  <a:cs typeface="+mn-ea"/>
                  <a:sym typeface="+mn-lt"/>
                </a:rPr>
                <a:t>04</a:t>
              </a:r>
              <a:endParaRPr lang="zh-CN" altLang="en-US" sz="3600" b="1" dirty="0">
                <a:cs typeface="+mn-ea"/>
                <a:sym typeface="+mn-lt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>
              <a:off x="7120717" y="231644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3" name="矩形 22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3847439" y="4938233"/>
            <a:ext cx="4947624" cy="622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请在此处添加具体内容，文字尽量言简意赅，简单说明即可，不必过于繁琐，注意版面得美观度，请在此处添加具体内容。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18" y="0"/>
            <a:ext cx="12170364" cy="685800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 rot="5400000">
            <a:off x="-807278" y="807277"/>
            <a:ext cx="2186146" cy="571589"/>
            <a:chOff x="3137036" y="4286161"/>
            <a:chExt cx="2186146" cy="571589"/>
          </a:xfrm>
        </p:grpSpPr>
        <p:sp>
          <p:nvSpPr>
            <p:cNvPr id="8" name="等腰三角形 7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743571" y="392466"/>
            <a:ext cx="28969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4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、来年工作规划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 rot="16200000">
            <a:off x="10821363" y="5479133"/>
            <a:ext cx="2186146" cy="571589"/>
            <a:chOff x="3137036" y="4286161"/>
            <a:chExt cx="2186146" cy="571589"/>
          </a:xfrm>
        </p:grpSpPr>
        <p:sp>
          <p:nvSpPr>
            <p:cNvPr id="17" name="等腰三角形 16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3" name="íSļîḑe"/>
          <p:cNvSpPr/>
          <p:nvPr/>
        </p:nvSpPr>
        <p:spPr bwMode="auto">
          <a:xfrm>
            <a:off x="679757" y="2705100"/>
            <a:ext cx="10850563" cy="615002"/>
          </a:xfrm>
          <a:prstGeom prst="homePlate">
            <a:avLst/>
          </a:prstGeom>
          <a:solidFill>
            <a:schemeClr val="bg1">
              <a:lumMod val="50000"/>
            </a:schemeClr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4" name="îşlïḍé"/>
          <p:cNvSpPr/>
          <p:nvPr/>
        </p:nvSpPr>
        <p:spPr>
          <a:xfrm>
            <a:off x="1821356" y="1998218"/>
            <a:ext cx="2028190" cy="2028766"/>
          </a:xfrm>
          <a:prstGeom prst="diamond">
            <a:avLst/>
          </a:prstGeom>
          <a:blipFill>
            <a:blip r:embed="rId2" cstate="screen"/>
            <a:stretch>
              <a:fillRect/>
            </a:stretch>
          </a:blipFill>
          <a:ln w="38100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5" name="íŝḷïḍê"/>
          <p:cNvSpPr/>
          <p:nvPr/>
        </p:nvSpPr>
        <p:spPr>
          <a:xfrm>
            <a:off x="2601425" y="1764192"/>
            <a:ext cx="468052" cy="468052"/>
          </a:xfrm>
          <a:prstGeom prst="ellipse">
            <a:avLst/>
          </a:prstGeom>
          <a:solidFill>
            <a:srgbClr val="FF9600"/>
          </a:solidFill>
          <a:ln w="57150">
            <a:solidFill>
              <a:schemeClr val="bg1"/>
            </a:solidFill>
          </a:ln>
          <a:effectLst>
            <a:outerShdw blurRad="63500" dist="38100" dir="2700000" sx="103000" sy="103000" algn="tl" rotWithShape="0">
              <a:prstClr val="black">
                <a:alpha val="38000"/>
              </a:prstClr>
            </a:outerShdw>
          </a:effectLst>
        </p:spPr>
        <p:style>
          <a:lnRef idx="2">
            <a:scrgbClr r="0" g="0" b="0"/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92500" lnSpcReduction="20000"/>
          </a:bodyPr>
          <a:lstStyle/>
          <a:p>
            <a:pPr marL="0" marR="0" lvl="0" indent="0" algn="ctr" defTabSz="913765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1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6" name="ïśļíḑê"/>
          <p:cNvSpPr/>
          <p:nvPr/>
        </p:nvSpPr>
        <p:spPr>
          <a:xfrm>
            <a:off x="3963594" y="1998218"/>
            <a:ext cx="2028190" cy="2028766"/>
          </a:xfrm>
          <a:prstGeom prst="diamond">
            <a:avLst/>
          </a:prstGeom>
          <a:blipFill>
            <a:blip r:embed="rId3" cstate="screen"/>
            <a:stretch>
              <a:fillRect/>
            </a:stretch>
          </a:blipFill>
          <a:ln w="38100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7" name="îŝḷîḋè"/>
          <p:cNvSpPr/>
          <p:nvPr/>
        </p:nvSpPr>
        <p:spPr>
          <a:xfrm>
            <a:off x="4746356" y="1764192"/>
            <a:ext cx="468052" cy="468052"/>
          </a:xfrm>
          <a:prstGeom prst="ellipse">
            <a:avLst/>
          </a:prstGeom>
          <a:solidFill>
            <a:srgbClr val="FF9600"/>
          </a:solidFill>
          <a:ln w="57150">
            <a:solidFill>
              <a:schemeClr val="bg1"/>
            </a:solidFill>
          </a:ln>
          <a:effectLst>
            <a:outerShdw blurRad="63500" dist="38100" dir="2700000" sx="103000" sy="103000" algn="tl" rotWithShape="0">
              <a:prstClr val="black">
                <a:alpha val="38000"/>
              </a:prstClr>
            </a:outerShdw>
          </a:effectLst>
        </p:spPr>
        <p:style>
          <a:lnRef idx="2">
            <a:scrgbClr r="0" g="0" b="0"/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92500" lnSpcReduction="20000"/>
          </a:bodyPr>
          <a:lstStyle/>
          <a:p>
            <a:pPr marL="0" marR="0" lvl="0" indent="0" algn="ctr" defTabSz="913765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2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8" name="îšļíḍé"/>
          <p:cNvSpPr/>
          <p:nvPr/>
        </p:nvSpPr>
        <p:spPr>
          <a:xfrm>
            <a:off x="6105832" y="1998218"/>
            <a:ext cx="2028190" cy="2028766"/>
          </a:xfrm>
          <a:prstGeom prst="diamond">
            <a:avLst/>
          </a:prstGeom>
          <a:blipFill>
            <a:blip r:embed="rId4" cstate="screen"/>
            <a:stretch>
              <a:fillRect/>
            </a:stretch>
          </a:blipFill>
          <a:ln w="38100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9" name="ïş1íde"/>
          <p:cNvSpPr/>
          <p:nvPr/>
        </p:nvSpPr>
        <p:spPr>
          <a:xfrm>
            <a:off x="6906596" y="1764192"/>
            <a:ext cx="468052" cy="468052"/>
          </a:xfrm>
          <a:prstGeom prst="ellipse">
            <a:avLst/>
          </a:prstGeom>
          <a:solidFill>
            <a:srgbClr val="FF9600"/>
          </a:solidFill>
          <a:ln w="57150">
            <a:solidFill>
              <a:schemeClr val="bg1"/>
            </a:solidFill>
          </a:ln>
          <a:effectLst>
            <a:outerShdw blurRad="63500" dist="38100" dir="2700000" sx="103000" sy="103000" algn="tl" rotWithShape="0">
              <a:prstClr val="black">
                <a:alpha val="38000"/>
              </a:prstClr>
            </a:outerShdw>
          </a:effectLst>
        </p:spPr>
        <p:style>
          <a:lnRef idx="2">
            <a:scrgbClr r="0" g="0" b="0"/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92500" lnSpcReduction="20000"/>
          </a:bodyPr>
          <a:lstStyle/>
          <a:p>
            <a:pPr marL="0" marR="0" lvl="0" indent="0" algn="ctr" defTabSz="913765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3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0" name="îsľiḍê"/>
          <p:cNvSpPr/>
          <p:nvPr/>
        </p:nvSpPr>
        <p:spPr>
          <a:xfrm>
            <a:off x="8248070" y="1998218"/>
            <a:ext cx="2028190" cy="2028766"/>
          </a:xfrm>
          <a:prstGeom prst="diamond">
            <a:avLst/>
          </a:prstGeom>
          <a:blipFill>
            <a:blip r:embed="rId5" cstate="screen"/>
            <a:stretch>
              <a:fillRect/>
            </a:stretch>
          </a:blipFill>
          <a:ln w="38100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1" name="işľiḑé"/>
          <p:cNvSpPr/>
          <p:nvPr/>
        </p:nvSpPr>
        <p:spPr>
          <a:xfrm>
            <a:off x="9066836" y="1764192"/>
            <a:ext cx="468052" cy="468052"/>
          </a:xfrm>
          <a:prstGeom prst="ellipse">
            <a:avLst/>
          </a:prstGeom>
          <a:solidFill>
            <a:srgbClr val="FF9600"/>
          </a:solidFill>
          <a:ln w="57150">
            <a:solidFill>
              <a:schemeClr val="bg1"/>
            </a:solidFill>
          </a:ln>
          <a:effectLst>
            <a:outerShdw blurRad="63500" dist="38100" dir="2700000" sx="103000" sy="103000" algn="tl" rotWithShape="0">
              <a:prstClr val="black">
                <a:alpha val="38000"/>
              </a:prstClr>
            </a:outerShdw>
          </a:effectLst>
        </p:spPr>
        <p:style>
          <a:lnRef idx="2">
            <a:scrgbClr r="0" g="0" b="0"/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92500" lnSpcReduction="20000"/>
          </a:bodyPr>
          <a:lstStyle/>
          <a:p>
            <a:pPr marL="0" marR="0" lvl="0" indent="0" algn="ctr" defTabSz="913765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4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62" name="îsḻïḍe"/>
          <p:cNvGrpSpPr/>
          <p:nvPr/>
        </p:nvGrpSpPr>
        <p:grpSpPr>
          <a:xfrm>
            <a:off x="1858866" y="4088653"/>
            <a:ext cx="8379885" cy="1743187"/>
            <a:chOff x="1849034" y="4088653"/>
            <a:chExt cx="8379885" cy="1743187"/>
          </a:xfrm>
        </p:grpSpPr>
        <p:sp>
          <p:nvSpPr>
            <p:cNvPr id="63" name="íṧḷïḋè"/>
            <p:cNvSpPr txBox="1"/>
            <p:nvPr/>
          </p:nvSpPr>
          <p:spPr>
            <a:xfrm>
              <a:off x="1849034" y="4178711"/>
              <a:ext cx="1953171" cy="128229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algn="ctr">
                <a:lnSpc>
                  <a:spcPts val="2000"/>
                </a:lnSpc>
                <a:defRPr sz="1200"/>
              </a:lvl1pPr>
            </a:lstStyle>
            <a:p>
              <a:r>
                <a:rPr lang="zh-CN" altLang="en-US" dirty="0">
                  <a:cs typeface="+mn-ea"/>
                  <a:sym typeface="+mn-lt"/>
                </a:rPr>
                <a:t>请在此处添加具体内容，文字尽量言简意赅，简单说明即可，不必过于繁琐，注意版面得美观度，请在此处添加具体内容。</a:t>
              </a:r>
              <a:endParaRPr lang="en-US" altLang="zh-CN" dirty="0">
                <a:cs typeface="+mn-ea"/>
                <a:sym typeface="+mn-lt"/>
              </a:endParaRPr>
            </a:p>
          </p:txBody>
        </p:sp>
        <p:sp>
          <p:nvSpPr>
            <p:cNvPr id="64" name="îṡlíḑè"/>
            <p:cNvSpPr txBox="1"/>
            <p:nvPr/>
          </p:nvSpPr>
          <p:spPr>
            <a:xfrm>
              <a:off x="3991272" y="4178711"/>
              <a:ext cx="1953171" cy="16531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algn="ctr">
                <a:lnSpc>
                  <a:spcPts val="2000"/>
                </a:lnSpc>
                <a:defRPr sz="1200"/>
              </a:lvl1pPr>
            </a:lstStyle>
            <a:p>
              <a:r>
                <a:rPr lang="zh-CN" altLang="en-US" dirty="0">
                  <a:cs typeface="+mn-ea"/>
                  <a:sym typeface="+mn-lt"/>
                </a:rPr>
                <a:t>请在此处添加具体内容，文字尽量言简意赅，简单说明即可，不必过于繁琐，注意版面得美观度，请在此处添加具体内容。</a:t>
              </a:r>
              <a:endParaRPr lang="en-US" altLang="zh-CN" dirty="0">
                <a:cs typeface="+mn-ea"/>
                <a:sym typeface="+mn-lt"/>
              </a:endParaRPr>
            </a:p>
          </p:txBody>
        </p:sp>
        <p:sp>
          <p:nvSpPr>
            <p:cNvPr id="65" name="ïṡliḋè"/>
            <p:cNvSpPr txBox="1"/>
            <p:nvPr/>
          </p:nvSpPr>
          <p:spPr>
            <a:xfrm>
              <a:off x="6133510" y="4178711"/>
              <a:ext cx="1953171" cy="165312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algn="ctr">
                <a:lnSpc>
                  <a:spcPts val="2000"/>
                </a:lnSpc>
                <a:defRPr sz="1200"/>
              </a:lvl1pPr>
            </a:lstStyle>
            <a:p>
              <a:r>
                <a:rPr lang="zh-CN" altLang="en-US" dirty="0">
                  <a:cs typeface="+mn-ea"/>
                  <a:sym typeface="+mn-lt"/>
                </a:rPr>
                <a:t>请在此处添加具体内容，文字尽量言简意赅，简单说明即可，不必过于繁琐，注意版面得美观度，请在此处添加具体内容。</a:t>
              </a:r>
              <a:endParaRPr lang="en-US" altLang="zh-CN" dirty="0">
                <a:cs typeface="+mn-ea"/>
                <a:sym typeface="+mn-lt"/>
              </a:endParaRPr>
            </a:p>
          </p:txBody>
        </p:sp>
        <p:sp>
          <p:nvSpPr>
            <p:cNvPr id="66" name="íŝḻïďé"/>
            <p:cNvSpPr txBox="1"/>
            <p:nvPr/>
          </p:nvSpPr>
          <p:spPr>
            <a:xfrm>
              <a:off x="8275748" y="4178711"/>
              <a:ext cx="1953171" cy="14804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ctr">
                <a:lnSpc>
                  <a:spcPts val="2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请在此处添加具体内容，文字尽量言简意赅，简单说明即可，不必过于繁琐，注意版面得美观度，请在此处添加具体内容。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cxnSp>
          <p:nvCxnSpPr>
            <p:cNvPr id="67" name="直接箭头连接符 66"/>
            <p:cNvCxnSpPr/>
            <p:nvPr/>
          </p:nvCxnSpPr>
          <p:spPr>
            <a:xfrm>
              <a:off x="3928045" y="4088653"/>
              <a:ext cx="0" cy="1372347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箭头连接符 67"/>
            <p:cNvCxnSpPr/>
            <p:nvPr/>
          </p:nvCxnSpPr>
          <p:spPr>
            <a:xfrm>
              <a:off x="6074345" y="4088653"/>
              <a:ext cx="0" cy="1372347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箭头连接符 68"/>
            <p:cNvCxnSpPr/>
            <p:nvPr/>
          </p:nvCxnSpPr>
          <p:spPr>
            <a:xfrm>
              <a:off x="8220645" y="4088653"/>
              <a:ext cx="0" cy="1372347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85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18" y="0"/>
            <a:ext cx="12170364" cy="6858000"/>
          </a:xfrm>
          <a:prstGeom prst="rect">
            <a:avLst/>
          </a:prstGeom>
        </p:spPr>
      </p:pic>
      <p:sp>
        <p:nvSpPr>
          <p:cNvPr id="5" name="任意多边形: 形状 4"/>
          <p:cNvSpPr/>
          <p:nvPr/>
        </p:nvSpPr>
        <p:spPr>
          <a:xfrm>
            <a:off x="0" y="-152400"/>
            <a:ext cx="6415314" cy="7010400"/>
          </a:xfrm>
          <a:custGeom>
            <a:avLst/>
            <a:gdLst>
              <a:gd name="connsiteX0" fmla="*/ 3933371 w 6444343"/>
              <a:gd name="connsiteY0" fmla="*/ 0 h 6908800"/>
              <a:gd name="connsiteX1" fmla="*/ 6444343 w 6444343"/>
              <a:gd name="connsiteY1" fmla="*/ 29028 h 6908800"/>
              <a:gd name="connsiteX2" fmla="*/ 2481943 w 6444343"/>
              <a:gd name="connsiteY2" fmla="*/ 6894285 h 6908800"/>
              <a:gd name="connsiteX3" fmla="*/ 0 w 6444343"/>
              <a:gd name="connsiteY3" fmla="*/ 6908800 h 6908800"/>
              <a:gd name="connsiteX4" fmla="*/ 3933371 w 6444343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44343" h="6908800">
                <a:moveTo>
                  <a:pt x="3933371" y="0"/>
                </a:moveTo>
                <a:lnTo>
                  <a:pt x="6444343" y="29028"/>
                </a:lnTo>
                <a:lnTo>
                  <a:pt x="2481943" y="6894285"/>
                </a:lnTo>
                <a:lnTo>
                  <a:pt x="0" y="6908800"/>
                </a:lnTo>
                <a:lnTo>
                  <a:pt x="3933371" y="0"/>
                </a:lnTo>
                <a:close/>
              </a:path>
            </a:pathLst>
          </a:custGeom>
          <a:gradFill flip="none" rotWithShape="1">
            <a:gsLst>
              <a:gs pos="7000">
                <a:schemeClr val="tx1">
                  <a:lumMod val="95000"/>
                  <a:lumOff val="5000"/>
                </a:schemeClr>
              </a:gs>
              <a:gs pos="87000">
                <a:schemeClr val="tx1">
                  <a:lumMod val="65000"/>
                  <a:lumOff val="3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52400" dist="38100" dir="2700000" sx="102000" sy="10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等腰三角形 5"/>
          <p:cNvSpPr/>
          <p:nvPr/>
        </p:nvSpPr>
        <p:spPr>
          <a:xfrm>
            <a:off x="14514" y="2585357"/>
            <a:ext cx="4920342" cy="4274457"/>
          </a:xfrm>
          <a:prstGeom prst="triangle">
            <a:avLst>
              <a:gd name="adj" fmla="val 48230"/>
            </a:avLst>
          </a:prstGeom>
          <a:gradFill flip="none" rotWithShape="1">
            <a:gsLst>
              <a:gs pos="7000">
                <a:schemeClr val="tx1">
                  <a:lumMod val="95000"/>
                  <a:lumOff val="5000"/>
                </a:schemeClr>
              </a:gs>
              <a:gs pos="87000">
                <a:schemeClr val="tx1">
                  <a:lumMod val="65000"/>
                  <a:lumOff val="3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sx="103000" sy="103000" algn="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等腰三角形 6"/>
          <p:cNvSpPr/>
          <p:nvPr/>
        </p:nvSpPr>
        <p:spPr>
          <a:xfrm rot="10800000">
            <a:off x="925682" y="-1814"/>
            <a:ext cx="4565961" cy="3926114"/>
          </a:xfrm>
          <a:prstGeom prst="triangle">
            <a:avLst>
              <a:gd name="adj" fmla="val 50391"/>
            </a:avLst>
          </a:prstGeom>
          <a:gradFill>
            <a:gsLst>
              <a:gs pos="89000">
                <a:schemeClr val="bg1">
                  <a:lumMod val="85000"/>
                </a:schemeClr>
              </a:gs>
              <a:gs pos="13000">
                <a:schemeClr val="tx1">
                  <a:lumMod val="65000"/>
                  <a:lumOff val="35000"/>
                </a:schemeClr>
              </a:gs>
            </a:gsLst>
            <a:lin ang="2700000" scaled="1"/>
          </a:gradFill>
          <a:ln>
            <a:noFill/>
          </a:ln>
          <a:effectLst>
            <a:outerShdw blurRad="139700" dist="38100" sx="103000" sy="103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Rectangle 33"/>
          <p:cNvSpPr/>
          <p:nvPr/>
        </p:nvSpPr>
        <p:spPr>
          <a:xfrm>
            <a:off x="7031426" y="2201368"/>
            <a:ext cx="3357487" cy="65166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r>
              <a:rPr lang="en-US" sz="3600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CONTENTS</a:t>
            </a:r>
            <a:endParaRPr lang="en-US" sz="3600" noProof="1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243175" y="2013839"/>
            <a:ext cx="1966583" cy="651668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dist"/>
            <a:r>
              <a:rPr lang="en-US" sz="5400" b="1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5400" b="1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目录</a:t>
            </a:r>
            <a:endParaRPr lang="en-US" sz="5400" b="1" noProof="1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33" name="Straight Connector 8"/>
          <p:cNvCxnSpPr/>
          <p:nvPr/>
        </p:nvCxnSpPr>
        <p:spPr>
          <a:xfrm>
            <a:off x="5443848" y="2801194"/>
            <a:ext cx="4339771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5640522" y="3104225"/>
            <a:ext cx="5898698" cy="631168"/>
            <a:chOff x="5640522" y="3104225"/>
            <a:chExt cx="5898698" cy="631168"/>
          </a:xfrm>
        </p:grpSpPr>
        <p:grpSp>
          <p:nvGrpSpPr>
            <p:cNvPr id="11" name="组合 10"/>
            <p:cNvGrpSpPr/>
            <p:nvPr/>
          </p:nvGrpSpPr>
          <p:grpSpPr>
            <a:xfrm>
              <a:off x="5640522" y="3104225"/>
              <a:ext cx="2701621" cy="529808"/>
              <a:chOff x="5640522" y="3104225"/>
              <a:chExt cx="2701621" cy="529808"/>
            </a:xfrm>
          </p:grpSpPr>
          <p:sp>
            <p:nvSpPr>
              <p:cNvPr id="18" name="Right Triangle 62"/>
              <p:cNvSpPr/>
              <p:nvPr/>
            </p:nvSpPr>
            <p:spPr>
              <a:xfrm flipV="1">
                <a:off x="5866843" y="3187922"/>
                <a:ext cx="359624" cy="377968"/>
              </a:xfrm>
              <a:prstGeom prst="rtTriangle">
                <a:avLst/>
              </a:prstGeom>
              <a:gradFill>
                <a:gsLst>
                  <a:gs pos="12000">
                    <a:srgbClr val="FF6600"/>
                  </a:gs>
                  <a:gs pos="91000">
                    <a:srgbClr val="FF9600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Rectangle 56"/>
              <p:cNvSpPr/>
              <p:nvPr/>
            </p:nvSpPr>
            <p:spPr>
              <a:xfrm>
                <a:off x="5640522" y="3187922"/>
                <a:ext cx="446111" cy="446111"/>
              </a:xfrm>
              <a:prstGeom prst="rect">
                <a:avLst/>
              </a:prstGeom>
              <a:gradFill>
                <a:gsLst>
                  <a:gs pos="12000">
                    <a:srgbClr val="FF6600"/>
                  </a:gs>
                  <a:gs pos="91000">
                    <a:srgbClr val="FF9600"/>
                  </a:gs>
                </a:gsLst>
                <a:lin ang="27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1</a:t>
                </a:r>
                <a:endParaRPr lang="en-US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6310818" y="3104225"/>
                <a:ext cx="20313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工作岗位职责</a:t>
                </a:r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6" name="文本框 35"/>
            <p:cNvSpPr txBox="1"/>
            <p:nvPr/>
          </p:nvSpPr>
          <p:spPr>
            <a:xfrm>
              <a:off x="6349629" y="3458394"/>
              <a:ext cx="51895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print the presentation and make it into a film a wider field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640522" y="3911760"/>
            <a:ext cx="5184988" cy="630100"/>
            <a:chOff x="5640522" y="3911760"/>
            <a:chExt cx="5184988" cy="630100"/>
          </a:xfrm>
        </p:grpSpPr>
        <p:grpSp>
          <p:nvGrpSpPr>
            <p:cNvPr id="20" name="Group 4"/>
            <p:cNvGrpSpPr/>
            <p:nvPr/>
          </p:nvGrpSpPr>
          <p:grpSpPr>
            <a:xfrm>
              <a:off x="5640522" y="4033437"/>
              <a:ext cx="585945" cy="446111"/>
              <a:chOff x="1749703" y="3176187"/>
              <a:chExt cx="585945" cy="446111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21" name="Right Triangle 61"/>
              <p:cNvSpPr/>
              <p:nvPr/>
            </p:nvSpPr>
            <p:spPr>
              <a:xfrm flipV="1">
                <a:off x="1976024" y="3176187"/>
                <a:ext cx="359624" cy="377968"/>
              </a:xfrm>
              <a:prstGeom prst="rtTriangle">
                <a:avLst/>
              </a:prstGeom>
              <a:gradFill>
                <a:gsLst>
                  <a:gs pos="12000">
                    <a:srgbClr val="FF6600"/>
                  </a:gs>
                  <a:gs pos="91000">
                    <a:srgbClr val="FF9600"/>
                  </a:gs>
                </a:gsLst>
                <a:lin ang="27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Rectangle 51"/>
              <p:cNvSpPr/>
              <p:nvPr/>
            </p:nvSpPr>
            <p:spPr>
              <a:xfrm>
                <a:off x="1749703" y="3176187"/>
                <a:ext cx="446111" cy="446111"/>
              </a:xfrm>
              <a:prstGeom prst="rect">
                <a:avLst/>
              </a:prstGeom>
              <a:gradFill>
                <a:gsLst>
                  <a:gs pos="12000">
                    <a:srgbClr val="FF6600"/>
                  </a:gs>
                  <a:gs pos="91000">
                    <a:srgbClr val="FF9600"/>
                  </a:gs>
                </a:gsLst>
                <a:lin ang="27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2</a:t>
                </a:r>
                <a:endParaRPr lang="en-US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6290528" y="3911760"/>
              <a:ext cx="4534982" cy="630100"/>
              <a:chOff x="2494122" y="3717644"/>
              <a:chExt cx="4534982" cy="630100"/>
            </a:xfrm>
          </p:grpSpPr>
          <p:sp>
            <p:nvSpPr>
              <p:cNvPr id="38" name="文本框 37"/>
              <p:cNvSpPr txBox="1"/>
              <p:nvPr/>
            </p:nvSpPr>
            <p:spPr>
              <a:xfrm>
                <a:off x="2494122" y="3717644"/>
                <a:ext cx="20313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工作完成情况</a:t>
                </a:r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文本框 38"/>
              <p:cNvSpPr txBox="1"/>
              <p:nvPr/>
            </p:nvSpPr>
            <p:spPr>
              <a:xfrm>
                <a:off x="2573591" y="4070745"/>
                <a:ext cx="445551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defRPr sz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</a:defRPr>
                </a:lvl1pPr>
              </a:lstStyle>
              <a:p>
                <a:r>
                  <a:rPr lang="en-US" altLang="zh-CN" dirty="0">
                    <a:latin typeface="+mn-lt"/>
                    <a:cs typeface="+mn-ea"/>
                    <a:sym typeface="+mn-lt"/>
                  </a:rPr>
                  <a:t>print the presentation and make it into a film a wider field</a:t>
                </a:r>
                <a:endParaRPr lang="en-US" altLang="zh-CN" dirty="0">
                  <a:latin typeface="+mn-lt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5640522" y="4744308"/>
            <a:ext cx="4890579" cy="804857"/>
            <a:chOff x="5640522" y="4744308"/>
            <a:chExt cx="4890579" cy="804857"/>
          </a:xfrm>
        </p:grpSpPr>
        <p:grpSp>
          <p:nvGrpSpPr>
            <p:cNvPr id="23" name="Group 5"/>
            <p:cNvGrpSpPr/>
            <p:nvPr/>
          </p:nvGrpSpPr>
          <p:grpSpPr>
            <a:xfrm>
              <a:off x="5640522" y="4873571"/>
              <a:ext cx="585945" cy="446111"/>
              <a:chOff x="1749703" y="4016321"/>
              <a:chExt cx="585945" cy="446111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4" name="Right Triangle 60"/>
              <p:cNvSpPr/>
              <p:nvPr/>
            </p:nvSpPr>
            <p:spPr>
              <a:xfrm flipV="1">
                <a:off x="1976024" y="4016321"/>
                <a:ext cx="359624" cy="377968"/>
              </a:xfrm>
              <a:prstGeom prst="rtTriangle">
                <a:avLst/>
              </a:prstGeom>
              <a:gradFill>
                <a:gsLst>
                  <a:gs pos="12000">
                    <a:srgbClr val="FF6600"/>
                  </a:gs>
                  <a:gs pos="91000">
                    <a:srgbClr val="FF9600"/>
                  </a:gs>
                </a:gsLst>
                <a:lin ang="27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Rectangle 46"/>
              <p:cNvSpPr/>
              <p:nvPr/>
            </p:nvSpPr>
            <p:spPr>
              <a:xfrm>
                <a:off x="1749703" y="4016321"/>
                <a:ext cx="446111" cy="446111"/>
              </a:xfrm>
              <a:prstGeom prst="rect">
                <a:avLst/>
              </a:prstGeom>
              <a:gradFill>
                <a:gsLst>
                  <a:gs pos="12000">
                    <a:srgbClr val="FF6600"/>
                  </a:gs>
                  <a:gs pos="91000">
                    <a:srgbClr val="FF9600"/>
                  </a:gs>
                </a:gsLst>
                <a:lin ang="27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>
                    <a:solidFill>
                      <a:schemeClr val="bg1"/>
                    </a:solidFill>
                    <a:cs typeface="+mn-ea"/>
                    <a:sym typeface="+mn-lt"/>
                  </a:rPr>
                  <a:t>3</a:t>
                </a:r>
                <a:endParaRPr lang="en-US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6258404" y="4744308"/>
              <a:ext cx="4272697" cy="804857"/>
              <a:chOff x="2418165" y="3676821"/>
              <a:chExt cx="4272697" cy="804857"/>
            </a:xfrm>
          </p:grpSpPr>
          <p:sp>
            <p:nvSpPr>
              <p:cNvPr id="41" name="文本框 40"/>
              <p:cNvSpPr txBox="1"/>
              <p:nvPr/>
            </p:nvSpPr>
            <p:spPr>
              <a:xfrm>
                <a:off x="2418166" y="3676821"/>
                <a:ext cx="20313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工作心得体会</a:t>
                </a:r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2418165" y="4020013"/>
                <a:ext cx="427269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defRPr sz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</a:defRPr>
                </a:lvl1pPr>
              </a:lstStyle>
              <a:p>
                <a:r>
                  <a:rPr lang="en-US" altLang="zh-CN" dirty="0">
                    <a:latin typeface="+mn-lt"/>
                    <a:cs typeface="+mn-ea"/>
                    <a:sym typeface="+mn-lt"/>
                  </a:rPr>
                  <a:t>print the presentation and make it into a film a wider field</a:t>
                </a:r>
                <a:endParaRPr lang="en-US" altLang="zh-CN" dirty="0">
                  <a:latin typeface="+mn-lt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5640522" y="5597962"/>
            <a:ext cx="5570346" cy="624354"/>
            <a:chOff x="5640522" y="5597962"/>
            <a:chExt cx="5570346" cy="624354"/>
          </a:xfrm>
        </p:grpSpPr>
        <p:grpSp>
          <p:nvGrpSpPr>
            <p:cNvPr id="26" name="Group 6"/>
            <p:cNvGrpSpPr/>
            <p:nvPr/>
          </p:nvGrpSpPr>
          <p:grpSpPr>
            <a:xfrm>
              <a:off x="5640522" y="5701977"/>
              <a:ext cx="585945" cy="446228"/>
              <a:chOff x="1749703" y="4844727"/>
              <a:chExt cx="585945" cy="446228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27" name="Right Triangle 59"/>
              <p:cNvSpPr/>
              <p:nvPr/>
            </p:nvSpPr>
            <p:spPr>
              <a:xfrm flipV="1">
                <a:off x="1976024" y="4844727"/>
                <a:ext cx="359624" cy="377968"/>
              </a:xfrm>
              <a:prstGeom prst="rtTriangle">
                <a:avLst/>
              </a:prstGeom>
              <a:gradFill>
                <a:gsLst>
                  <a:gs pos="12000">
                    <a:srgbClr val="FF6600"/>
                  </a:gs>
                  <a:gs pos="91000">
                    <a:srgbClr val="FF9600"/>
                  </a:gs>
                </a:gsLst>
                <a:lin ang="27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Rectangle 41"/>
              <p:cNvSpPr/>
              <p:nvPr/>
            </p:nvSpPr>
            <p:spPr>
              <a:xfrm>
                <a:off x="1749703" y="4844844"/>
                <a:ext cx="446111" cy="446111"/>
              </a:xfrm>
              <a:prstGeom prst="rect">
                <a:avLst/>
              </a:prstGeom>
              <a:gradFill>
                <a:gsLst>
                  <a:gs pos="12000">
                    <a:srgbClr val="FF6600"/>
                  </a:gs>
                  <a:gs pos="91000">
                    <a:srgbClr val="FF9600"/>
                  </a:gs>
                </a:gsLst>
                <a:lin ang="27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4</a:t>
                </a:r>
                <a:endParaRPr lang="en-US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6258404" y="5597962"/>
              <a:ext cx="4952464" cy="624354"/>
              <a:chOff x="2494122" y="3717644"/>
              <a:chExt cx="4952464" cy="624354"/>
            </a:xfrm>
          </p:grpSpPr>
          <p:sp>
            <p:nvSpPr>
              <p:cNvPr id="44" name="文本框 43"/>
              <p:cNvSpPr txBox="1"/>
              <p:nvPr/>
            </p:nvSpPr>
            <p:spPr>
              <a:xfrm>
                <a:off x="2494122" y="3717644"/>
                <a:ext cx="20313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sz="2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来年工作规划</a:t>
                </a:r>
                <a:endPara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2526245" y="4064999"/>
                <a:ext cx="492034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defRPr sz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ea"/>
                  </a:defRPr>
                </a:lvl1pPr>
              </a:lstStyle>
              <a:p>
                <a:r>
                  <a:rPr lang="en-US" altLang="zh-CN" dirty="0">
                    <a:latin typeface="+mn-lt"/>
                    <a:cs typeface="+mn-ea"/>
                    <a:sym typeface="+mn-lt"/>
                  </a:rPr>
                  <a:t>print the presentation and make it into a film a wider field</a:t>
                </a:r>
                <a:endParaRPr lang="en-US" altLang="zh-CN" dirty="0">
                  <a:latin typeface="+mn-lt"/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90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3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18" y="0"/>
            <a:ext cx="12170364" cy="685800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 rot="5400000">
            <a:off x="-807278" y="807277"/>
            <a:ext cx="2186146" cy="571589"/>
            <a:chOff x="3137036" y="4286161"/>
            <a:chExt cx="2186146" cy="571589"/>
          </a:xfrm>
        </p:grpSpPr>
        <p:sp>
          <p:nvSpPr>
            <p:cNvPr id="8" name="等腰三角形 7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743571" y="392466"/>
            <a:ext cx="28969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4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、来年工作规划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 rot="16200000">
            <a:off x="10821363" y="5479133"/>
            <a:ext cx="2186146" cy="571589"/>
            <a:chOff x="3137036" y="4286161"/>
            <a:chExt cx="2186146" cy="571589"/>
          </a:xfrm>
        </p:grpSpPr>
        <p:sp>
          <p:nvSpPr>
            <p:cNvPr id="17" name="等腰三角形 16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3" name="Up Arrow 64"/>
          <p:cNvSpPr/>
          <p:nvPr/>
        </p:nvSpPr>
        <p:spPr>
          <a:xfrm>
            <a:off x="5747918" y="1946318"/>
            <a:ext cx="428965" cy="4778354"/>
          </a:xfrm>
          <a:prstGeom prst="upArrow">
            <a:avLst>
              <a:gd name="adj1" fmla="val 50000"/>
              <a:gd name="adj2" fmla="val 67147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15" dirty="0">
              <a:cs typeface="+mn-ea"/>
              <a:sym typeface="+mn-lt"/>
            </a:endParaRPr>
          </a:p>
        </p:txBody>
      </p:sp>
      <p:sp>
        <p:nvSpPr>
          <p:cNvPr id="14" name="Bent Arrow 65"/>
          <p:cNvSpPr/>
          <p:nvPr/>
        </p:nvSpPr>
        <p:spPr>
          <a:xfrm>
            <a:off x="5853918" y="2776669"/>
            <a:ext cx="2706117" cy="3948004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rgbClr val="FF9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15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5" name="Bent Arrow 53"/>
          <p:cNvSpPr/>
          <p:nvPr/>
        </p:nvSpPr>
        <p:spPr>
          <a:xfrm flipH="1">
            <a:off x="3389884" y="3570676"/>
            <a:ext cx="2706117" cy="3153997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15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0" name="Bent Arrow 50"/>
          <p:cNvSpPr/>
          <p:nvPr/>
        </p:nvSpPr>
        <p:spPr>
          <a:xfrm>
            <a:off x="5855215" y="4011792"/>
            <a:ext cx="2401071" cy="2712880"/>
          </a:xfrm>
          <a:prstGeom prst="bentArrow">
            <a:avLst>
              <a:gd name="adj1" fmla="val 10194"/>
              <a:gd name="adj2" fmla="val 9038"/>
              <a:gd name="adj3" fmla="val 14263"/>
              <a:gd name="adj4" fmla="val 24932"/>
            </a:avLst>
          </a:prstGeom>
          <a:solidFill>
            <a:srgbClr val="FF9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15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1" name="Bent Arrow 56"/>
          <p:cNvSpPr/>
          <p:nvPr/>
        </p:nvSpPr>
        <p:spPr>
          <a:xfrm flipH="1">
            <a:off x="4033081" y="4701139"/>
            <a:ext cx="2062917" cy="2158290"/>
          </a:xfrm>
          <a:prstGeom prst="bentArrow">
            <a:avLst>
              <a:gd name="adj1" fmla="val 13458"/>
              <a:gd name="adj2" fmla="val 12349"/>
              <a:gd name="adj3" fmla="val 17061"/>
              <a:gd name="adj4" fmla="val 30061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15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2" name="TextBox 66"/>
          <p:cNvSpPr txBox="1"/>
          <p:nvPr/>
        </p:nvSpPr>
        <p:spPr>
          <a:xfrm>
            <a:off x="2003769" y="5170181"/>
            <a:ext cx="2706117" cy="160819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algn="r">
              <a:lnSpc>
                <a:spcPts val="2000"/>
              </a:lnSpc>
              <a:defRPr sz="1200"/>
            </a:lvl1pPr>
          </a:lstStyle>
          <a:p>
            <a:r>
              <a:rPr lang="zh-CN" altLang="en-US" dirty="0">
                <a:cs typeface="+mn-ea"/>
                <a:sym typeface="+mn-lt"/>
              </a:rPr>
              <a:t>请替换文字内容</a:t>
            </a:r>
            <a:endParaRPr lang="en-US" dirty="0">
              <a:cs typeface="+mn-ea"/>
              <a:sym typeface="+mn-lt"/>
            </a:endParaRPr>
          </a:p>
          <a:p>
            <a:r>
              <a:rPr lang="zh-CN" altLang="en-US" dirty="0">
                <a:cs typeface="+mn-ea"/>
                <a:sym typeface="+mn-lt"/>
              </a:rPr>
              <a:t>请在此处添加具体内容，文字尽量言简意赅，简单说明即可，不必过于繁琐，注意版面得美观度，请在此处添加具体内容。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23" name="TextBox 68"/>
          <p:cNvSpPr txBox="1"/>
          <p:nvPr/>
        </p:nvSpPr>
        <p:spPr>
          <a:xfrm>
            <a:off x="730569" y="3207693"/>
            <a:ext cx="2633309" cy="160819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algn="r">
              <a:lnSpc>
                <a:spcPts val="2000"/>
              </a:lnSpc>
              <a:defRPr sz="1200"/>
            </a:lvl1pPr>
          </a:lstStyle>
          <a:p>
            <a:r>
              <a:rPr lang="zh-CN" altLang="en-US" dirty="0">
                <a:cs typeface="+mn-ea"/>
                <a:sym typeface="+mn-lt"/>
              </a:rPr>
              <a:t>请替换文字内容</a:t>
            </a:r>
            <a:endParaRPr lang="en-US" altLang="zh-CN" dirty="0">
              <a:cs typeface="+mn-ea"/>
              <a:sym typeface="+mn-lt"/>
            </a:endParaRPr>
          </a:p>
          <a:p>
            <a:r>
              <a:rPr lang="zh-CN" altLang="en-US" dirty="0">
                <a:cs typeface="+mn-ea"/>
                <a:sym typeface="+mn-lt"/>
              </a:rPr>
              <a:t>请在此处添加具体内容，文字尽量言简意赅，简单说明即可，不必过于繁琐，注意版面得美观度，请在此处添加具体内容。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24" name="TextBox 69"/>
          <p:cNvSpPr txBox="1"/>
          <p:nvPr/>
        </p:nvSpPr>
        <p:spPr>
          <a:xfrm>
            <a:off x="7749122" y="4415732"/>
            <a:ext cx="2387825" cy="160819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algn="ctr">
              <a:lnSpc>
                <a:spcPts val="2000"/>
              </a:lnSpc>
              <a:defRPr sz="1200"/>
            </a:lvl1pPr>
          </a:lstStyle>
          <a:p>
            <a:pPr algn="l"/>
            <a:r>
              <a:rPr lang="zh-CN" altLang="en-US" dirty="0">
                <a:cs typeface="+mn-ea"/>
                <a:sym typeface="+mn-lt"/>
              </a:rPr>
              <a:t>请替换文字内容</a:t>
            </a:r>
            <a:endParaRPr lang="en-US" altLang="zh-CN" dirty="0">
              <a:cs typeface="+mn-ea"/>
              <a:sym typeface="+mn-lt"/>
            </a:endParaRPr>
          </a:p>
          <a:p>
            <a:pPr algn="l"/>
            <a:r>
              <a:rPr lang="zh-CN" altLang="en-US" dirty="0">
                <a:cs typeface="+mn-ea"/>
                <a:sym typeface="+mn-lt"/>
              </a:rPr>
              <a:t>请在此处添加具体内容，文字尽量言简意赅，简单说明即可，不必过于繁琐，注意版面得美观度，请在此处添加具体内容。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25" name="TextBox 70"/>
          <p:cNvSpPr txBox="1"/>
          <p:nvPr/>
        </p:nvSpPr>
        <p:spPr>
          <a:xfrm>
            <a:off x="3028798" y="1617805"/>
            <a:ext cx="2706117" cy="160819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>
              <a:lnSpc>
                <a:spcPts val="2000"/>
              </a:lnSpc>
              <a:defRPr sz="1200"/>
            </a:lvl1pPr>
          </a:lstStyle>
          <a:p>
            <a:pPr algn="r"/>
            <a:r>
              <a:rPr lang="zh-CN" altLang="en-US" dirty="0">
                <a:cs typeface="+mn-ea"/>
                <a:sym typeface="+mn-lt"/>
              </a:rPr>
              <a:t>请替换文字内容</a:t>
            </a:r>
            <a:endParaRPr lang="en-US" altLang="zh-CN" dirty="0">
              <a:cs typeface="+mn-ea"/>
              <a:sym typeface="+mn-lt"/>
            </a:endParaRPr>
          </a:p>
          <a:p>
            <a:pPr algn="r"/>
            <a:r>
              <a:rPr lang="zh-CN" altLang="en-US" dirty="0">
                <a:cs typeface="+mn-ea"/>
                <a:sym typeface="+mn-lt"/>
              </a:rPr>
              <a:t>请在此处添加具体内容，文字尽量言简意赅，简单说明即可，不必过于繁琐，注意版面得美观度，请在此处添加具体内容。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26" name="TextBox 71"/>
          <p:cNvSpPr txBox="1"/>
          <p:nvPr/>
        </p:nvSpPr>
        <p:spPr>
          <a:xfrm>
            <a:off x="8586041" y="2584378"/>
            <a:ext cx="2517387" cy="160819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>
              <a:lnSpc>
                <a:spcPts val="2000"/>
              </a:lnSpc>
              <a:defRPr sz="1200"/>
            </a:lvl1pPr>
          </a:lstStyle>
          <a:p>
            <a:r>
              <a:rPr lang="zh-CN" altLang="en-US" dirty="0">
                <a:cs typeface="+mn-ea"/>
                <a:sym typeface="+mn-lt"/>
              </a:rPr>
              <a:t>请替换文字内容</a:t>
            </a:r>
            <a:endParaRPr lang="en-US" altLang="zh-CN" dirty="0">
              <a:cs typeface="+mn-ea"/>
              <a:sym typeface="+mn-lt"/>
            </a:endParaRPr>
          </a:p>
          <a:p>
            <a:r>
              <a:rPr lang="zh-CN" altLang="en-US" dirty="0">
                <a:cs typeface="+mn-ea"/>
                <a:sym typeface="+mn-lt"/>
              </a:rPr>
              <a:t>请在此处添加具体内容，文字尽量言简意赅，简单说明即可，不必过于繁琐，注意版面得美观度，请在此处添加具体内容。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27" name="Freeform 245"/>
          <p:cNvSpPr/>
          <p:nvPr/>
        </p:nvSpPr>
        <p:spPr bwMode="auto">
          <a:xfrm>
            <a:off x="5178316" y="5228981"/>
            <a:ext cx="383935" cy="383935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</a:ln>
        </p:spPr>
        <p:txBody>
          <a:bodyPr vert="horz" wrap="square" lIns="105867" tIns="52933" rIns="105867" bIns="52933" numCol="1" anchor="t" anchorCtr="0" compatLnSpc="1"/>
          <a:lstStyle/>
          <a:p>
            <a:pPr>
              <a:lnSpc>
                <a:spcPct val="120000"/>
              </a:lnSpc>
            </a:pPr>
            <a:endParaRPr lang="en-US" sz="1515" dirty="0">
              <a:cs typeface="+mn-ea"/>
              <a:sym typeface="+mn-lt"/>
            </a:endParaRPr>
          </a:p>
        </p:txBody>
      </p:sp>
      <p:sp>
        <p:nvSpPr>
          <p:cNvPr id="28" name="Freeform 5"/>
          <p:cNvSpPr>
            <a:spLocks noEditPoints="1"/>
          </p:cNvSpPr>
          <p:nvPr/>
        </p:nvSpPr>
        <p:spPr bwMode="auto">
          <a:xfrm>
            <a:off x="6266138" y="2213105"/>
            <a:ext cx="428808" cy="428808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</a:ln>
        </p:spPr>
        <p:txBody>
          <a:bodyPr vert="horz" wrap="square" lIns="105867" tIns="52933" rIns="105867" bIns="52933" numCol="1" anchor="t" anchorCtr="0" compatLnSpc="1"/>
          <a:lstStyle/>
          <a:p>
            <a:pPr>
              <a:lnSpc>
                <a:spcPct val="120000"/>
              </a:lnSpc>
            </a:pPr>
            <a:endParaRPr lang="en-US" sz="1515" dirty="0">
              <a:cs typeface="+mn-ea"/>
              <a:sym typeface="+mn-lt"/>
            </a:endParaRPr>
          </a:p>
        </p:txBody>
      </p:sp>
      <p:sp>
        <p:nvSpPr>
          <p:cNvPr id="29" name="Freeform 217"/>
          <p:cNvSpPr>
            <a:spLocks noEditPoints="1"/>
          </p:cNvSpPr>
          <p:nvPr/>
        </p:nvSpPr>
        <p:spPr bwMode="auto">
          <a:xfrm>
            <a:off x="5237948" y="4123911"/>
            <a:ext cx="438662" cy="328996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</a:ln>
        </p:spPr>
        <p:txBody>
          <a:bodyPr vert="horz" wrap="square" lIns="105867" tIns="52933" rIns="105867" bIns="52933" numCol="1" anchor="t" anchorCtr="0" compatLnSpc="1"/>
          <a:lstStyle/>
          <a:p>
            <a:pPr>
              <a:lnSpc>
                <a:spcPct val="120000"/>
              </a:lnSpc>
            </a:pPr>
            <a:endParaRPr lang="en-US" sz="1515" dirty="0">
              <a:cs typeface="+mn-ea"/>
              <a:sym typeface="+mn-lt"/>
            </a:endParaRPr>
          </a:p>
        </p:txBody>
      </p:sp>
      <p:sp>
        <p:nvSpPr>
          <p:cNvPr id="30" name="Freeform 216"/>
          <p:cNvSpPr>
            <a:spLocks noEditPoints="1"/>
          </p:cNvSpPr>
          <p:nvPr/>
        </p:nvSpPr>
        <p:spPr bwMode="auto">
          <a:xfrm>
            <a:off x="6280520" y="4537994"/>
            <a:ext cx="392598" cy="395267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rgbClr val="FF9600"/>
          </a:solidFill>
          <a:ln w="9525">
            <a:noFill/>
            <a:round/>
          </a:ln>
        </p:spPr>
        <p:txBody>
          <a:bodyPr vert="horz" wrap="square" lIns="105867" tIns="52933" rIns="105867" bIns="52933" numCol="1" anchor="t" anchorCtr="0" compatLnSpc="1"/>
          <a:lstStyle/>
          <a:p>
            <a:pPr>
              <a:lnSpc>
                <a:spcPct val="120000"/>
              </a:lnSpc>
            </a:pPr>
            <a:endParaRPr lang="en-US" sz="1515" dirty="0">
              <a:cs typeface="+mn-ea"/>
              <a:sym typeface="+mn-lt"/>
            </a:endParaRPr>
          </a:p>
        </p:txBody>
      </p:sp>
      <p:sp>
        <p:nvSpPr>
          <p:cNvPr id="31" name="Freeform 135"/>
          <p:cNvSpPr>
            <a:spLocks noEditPoints="1"/>
          </p:cNvSpPr>
          <p:nvPr/>
        </p:nvSpPr>
        <p:spPr bwMode="auto">
          <a:xfrm>
            <a:off x="6240329" y="3329902"/>
            <a:ext cx="351226" cy="328996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FF9600"/>
          </a:solidFill>
          <a:ln w="9525">
            <a:noFill/>
            <a:round/>
          </a:ln>
        </p:spPr>
        <p:txBody>
          <a:bodyPr vert="horz" wrap="square" lIns="105867" tIns="52933" rIns="105867" bIns="52933" numCol="1" anchor="t" anchorCtr="0" compatLnSpc="1"/>
          <a:lstStyle/>
          <a:p>
            <a:pPr>
              <a:lnSpc>
                <a:spcPct val="120000"/>
              </a:lnSpc>
            </a:pPr>
            <a:endParaRPr lang="en-US" sz="1515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0">
        <p14:prism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5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5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350"/>
                            </p:stCondLst>
                            <p:childTnLst>
                              <p:par>
                                <p:cTn id="34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3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85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350"/>
                            </p:stCondLst>
                            <p:childTnLst>
                              <p:par>
                                <p:cTn id="48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35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85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350"/>
                            </p:stCondLst>
                            <p:childTnLst>
                              <p:par>
                                <p:cTn id="62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35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85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350"/>
                            </p:stCondLst>
                            <p:childTnLst>
                              <p:par>
                                <p:cTn id="76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35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850"/>
                            </p:stCondLst>
                            <p:childTnLst>
                              <p:par>
                                <p:cTn id="8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 animBg="1"/>
      <p:bldP spid="15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18" y="0"/>
            <a:ext cx="12170364" cy="685800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 rot="5400000">
            <a:off x="-807278" y="807277"/>
            <a:ext cx="2186146" cy="571589"/>
            <a:chOff x="3137036" y="4286161"/>
            <a:chExt cx="2186146" cy="571589"/>
          </a:xfrm>
        </p:grpSpPr>
        <p:sp>
          <p:nvSpPr>
            <p:cNvPr id="8" name="等腰三角形 7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743571" y="392466"/>
            <a:ext cx="28969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4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、来年工作规划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 rot="16200000">
            <a:off x="10821363" y="5479133"/>
            <a:ext cx="2186146" cy="571589"/>
            <a:chOff x="3137036" y="4286161"/>
            <a:chExt cx="2186146" cy="571589"/>
          </a:xfrm>
        </p:grpSpPr>
        <p:sp>
          <p:nvSpPr>
            <p:cNvPr id="17" name="等腰三角形 16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3" name="组合 31"/>
          <p:cNvGrpSpPr/>
          <p:nvPr/>
        </p:nvGrpSpPr>
        <p:grpSpPr bwMode="auto">
          <a:xfrm>
            <a:off x="8053175" y="3674040"/>
            <a:ext cx="396831" cy="396831"/>
            <a:chOff x="0" y="0"/>
            <a:chExt cx="812800" cy="812800"/>
          </a:xfrm>
        </p:grpSpPr>
        <p:sp>
          <p:nvSpPr>
            <p:cNvPr id="14" name="椭圆 32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endParaRPr lang="zh-CN" altLang="en-US" sz="151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任意多边形 33"/>
            <p:cNvSpPr/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1515">
                <a:cs typeface="+mn-ea"/>
                <a:sym typeface="+mn-lt"/>
              </a:endParaRPr>
            </a:p>
          </p:txBody>
        </p:sp>
      </p:grpSp>
      <p:grpSp>
        <p:nvGrpSpPr>
          <p:cNvPr id="20" name="组合 34"/>
          <p:cNvGrpSpPr/>
          <p:nvPr/>
        </p:nvGrpSpPr>
        <p:grpSpPr bwMode="auto">
          <a:xfrm>
            <a:off x="3786443" y="3674040"/>
            <a:ext cx="396831" cy="396831"/>
            <a:chOff x="0" y="0"/>
            <a:chExt cx="812800" cy="812800"/>
          </a:xfrm>
        </p:grpSpPr>
        <p:sp>
          <p:nvSpPr>
            <p:cNvPr id="21" name="椭圆 35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endParaRPr lang="zh-CN" altLang="en-US" sz="1515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任意多边形 36"/>
            <p:cNvSpPr/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1515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37"/>
          <p:cNvGrpSpPr/>
          <p:nvPr/>
        </p:nvGrpSpPr>
        <p:grpSpPr bwMode="auto">
          <a:xfrm>
            <a:off x="5897586" y="1580357"/>
            <a:ext cx="396831" cy="396831"/>
            <a:chOff x="0" y="0"/>
            <a:chExt cx="812800" cy="812800"/>
          </a:xfrm>
        </p:grpSpPr>
        <p:sp>
          <p:nvSpPr>
            <p:cNvPr id="24" name="椭圆 38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FF9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endParaRPr lang="zh-CN" altLang="en-US" sz="151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任意多边形 39"/>
            <p:cNvSpPr/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1515">
                <a:cs typeface="+mn-ea"/>
                <a:sym typeface="+mn-lt"/>
              </a:endParaRPr>
            </a:p>
          </p:txBody>
        </p:sp>
      </p:grpSp>
      <p:grpSp>
        <p:nvGrpSpPr>
          <p:cNvPr id="26" name="组合 40"/>
          <p:cNvGrpSpPr/>
          <p:nvPr/>
        </p:nvGrpSpPr>
        <p:grpSpPr bwMode="auto">
          <a:xfrm>
            <a:off x="5897586" y="5808994"/>
            <a:ext cx="396831" cy="396831"/>
            <a:chOff x="0" y="0"/>
            <a:chExt cx="812800" cy="812800"/>
          </a:xfrm>
        </p:grpSpPr>
        <p:sp>
          <p:nvSpPr>
            <p:cNvPr id="27" name="椭圆 41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FF9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endParaRPr lang="zh-CN" altLang="en-US" sz="1515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任意多边形 42"/>
            <p:cNvSpPr/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1515">
                <a:cs typeface="+mn-ea"/>
                <a:sym typeface="+mn-lt"/>
              </a:endParaRPr>
            </a:p>
          </p:txBody>
        </p:sp>
      </p:grpSp>
      <p:grpSp>
        <p:nvGrpSpPr>
          <p:cNvPr id="29" name="组合 66"/>
          <p:cNvGrpSpPr/>
          <p:nvPr/>
        </p:nvGrpSpPr>
        <p:grpSpPr bwMode="auto">
          <a:xfrm>
            <a:off x="4089836" y="1871187"/>
            <a:ext cx="4012332" cy="4015235"/>
            <a:chOff x="0" y="0"/>
            <a:chExt cx="4392474" cy="4393594"/>
          </a:xfrm>
        </p:grpSpPr>
        <p:grpSp>
          <p:nvGrpSpPr>
            <p:cNvPr id="30" name="组合 44"/>
            <p:cNvGrpSpPr/>
            <p:nvPr/>
          </p:nvGrpSpPr>
          <p:grpSpPr bwMode="auto">
            <a:xfrm>
              <a:off x="0" y="0"/>
              <a:ext cx="4392474" cy="4393594"/>
              <a:chOff x="0" y="0"/>
              <a:chExt cx="4392474" cy="4393594"/>
            </a:xfrm>
          </p:grpSpPr>
          <p:grpSp>
            <p:nvGrpSpPr>
              <p:cNvPr id="35" name="组合 30"/>
              <p:cNvGrpSpPr/>
              <p:nvPr/>
            </p:nvGrpSpPr>
            <p:grpSpPr bwMode="auto">
              <a:xfrm>
                <a:off x="0" y="0"/>
                <a:ext cx="4392474" cy="4393594"/>
                <a:chOff x="0" y="0"/>
                <a:chExt cx="4392474" cy="4393594"/>
              </a:xfrm>
            </p:grpSpPr>
            <p:sp>
              <p:nvSpPr>
                <p:cNvPr id="37" name="Freeform 5"/>
                <p:cNvSpPr/>
                <p:nvPr/>
              </p:nvSpPr>
              <p:spPr bwMode="auto">
                <a:xfrm rot="2700000">
                  <a:off x="1722485" y="615110"/>
                  <a:ext cx="1941774" cy="711551"/>
                </a:xfrm>
                <a:custGeom>
                  <a:avLst/>
                  <a:gdLst>
                    <a:gd name="T0" fmla="*/ 2147483647 w 821"/>
                    <a:gd name="T1" fmla="*/ 2147483647 h 301"/>
                    <a:gd name="T2" fmla="*/ 0 w 821"/>
                    <a:gd name="T3" fmla="*/ 2147483647 h 301"/>
                    <a:gd name="T4" fmla="*/ 2147483647 w 821"/>
                    <a:gd name="T5" fmla="*/ 2147483647 h 301"/>
                    <a:gd name="T6" fmla="*/ 2147483647 w 821"/>
                    <a:gd name="T7" fmla="*/ 0 h 301"/>
                    <a:gd name="T8" fmla="*/ 2147483647 w 821"/>
                    <a:gd name="T9" fmla="*/ 0 h 301"/>
                    <a:gd name="T10" fmla="*/ 2147483647 w 821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1"/>
                    <a:gd name="T19" fmla="*/ 0 h 301"/>
                    <a:gd name="T20" fmla="*/ 821 w 821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1" h="301">
                      <a:moveTo>
                        <a:pt x="282" y="20"/>
                      </a:move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821" y="301"/>
                        <a:pt x="821" y="301"/>
                        <a:pt x="821" y="301"/>
                      </a:cubicBezTo>
                      <a:cubicBezTo>
                        <a:pt x="821" y="0"/>
                        <a:pt x="821" y="0"/>
                        <a:pt x="821" y="0"/>
                      </a:cubicBezTo>
                      <a:cubicBezTo>
                        <a:pt x="328" y="0"/>
                        <a:pt x="328" y="0"/>
                        <a:pt x="328" y="0"/>
                      </a:cubicBezTo>
                      <a:cubicBezTo>
                        <a:pt x="302" y="7"/>
                        <a:pt x="290" y="15"/>
                        <a:pt x="282" y="20"/>
                      </a:cubicBezTo>
                      <a:close/>
                    </a:path>
                  </a:pathLst>
                </a:custGeom>
                <a:solidFill>
                  <a:srgbClr val="DA8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515"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Freeform 6"/>
                <p:cNvSpPr/>
                <p:nvPr/>
              </p:nvSpPr>
              <p:spPr bwMode="auto">
                <a:xfrm rot="2700000">
                  <a:off x="3064311" y="1725311"/>
                  <a:ext cx="714549" cy="1941775"/>
                </a:xfrm>
                <a:custGeom>
                  <a:avLst/>
                  <a:gdLst>
                    <a:gd name="T0" fmla="*/ 2147483647 w 302"/>
                    <a:gd name="T1" fmla="*/ 2147483647 h 821"/>
                    <a:gd name="T2" fmla="*/ 0 w 302"/>
                    <a:gd name="T3" fmla="*/ 0 h 821"/>
                    <a:gd name="T4" fmla="*/ 0 w 302"/>
                    <a:gd name="T5" fmla="*/ 2147483647 h 821"/>
                    <a:gd name="T6" fmla="*/ 2147483647 w 302"/>
                    <a:gd name="T7" fmla="*/ 2147483647 h 821"/>
                    <a:gd name="T8" fmla="*/ 2147483647 w 302"/>
                    <a:gd name="T9" fmla="*/ 2147483647 h 821"/>
                    <a:gd name="T10" fmla="*/ 2147483647 w 302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2"/>
                    <a:gd name="T19" fmla="*/ 0 h 821"/>
                    <a:gd name="T20" fmla="*/ 302 w 302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2" h="821">
                      <a:moveTo>
                        <a:pt x="282" y="282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821"/>
                        <a:pt x="0" y="821"/>
                        <a:pt x="0" y="821"/>
                      </a:cubicBezTo>
                      <a:cubicBezTo>
                        <a:pt x="302" y="821"/>
                        <a:pt x="302" y="821"/>
                        <a:pt x="302" y="821"/>
                      </a:cubicBezTo>
                      <a:cubicBezTo>
                        <a:pt x="302" y="328"/>
                        <a:pt x="302" y="328"/>
                        <a:pt x="302" y="328"/>
                      </a:cubicBezTo>
                      <a:cubicBezTo>
                        <a:pt x="295" y="301"/>
                        <a:pt x="286" y="290"/>
                        <a:pt x="282" y="282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515"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Freeform 7"/>
                <p:cNvSpPr/>
                <p:nvPr/>
              </p:nvSpPr>
              <p:spPr bwMode="auto">
                <a:xfrm rot="2700000">
                  <a:off x="2580127" y="1261992"/>
                  <a:ext cx="1863824" cy="1076321"/>
                </a:xfrm>
                <a:custGeom>
                  <a:avLst/>
                  <a:gdLst>
                    <a:gd name="T0" fmla="*/ 2147483647 w 788"/>
                    <a:gd name="T1" fmla="*/ 2147483647 h 455"/>
                    <a:gd name="T2" fmla="*/ 2147483647 w 788"/>
                    <a:gd name="T3" fmla="*/ 2147483647 h 455"/>
                    <a:gd name="T4" fmla="*/ 2147483647 w 788"/>
                    <a:gd name="T5" fmla="*/ 2147483647 h 455"/>
                    <a:gd name="T6" fmla="*/ 2147483647 w 788"/>
                    <a:gd name="T7" fmla="*/ 2147483647 h 455"/>
                    <a:gd name="T8" fmla="*/ 2147483647 w 788"/>
                    <a:gd name="T9" fmla="*/ 2147483647 h 455"/>
                    <a:gd name="T10" fmla="*/ 2147483647 w 788"/>
                    <a:gd name="T11" fmla="*/ 2147483647 h 455"/>
                    <a:gd name="T12" fmla="*/ 2147483647 w 788"/>
                    <a:gd name="T13" fmla="*/ 2147483647 h 455"/>
                    <a:gd name="T14" fmla="*/ 2147483647 w 788"/>
                    <a:gd name="T15" fmla="*/ 2147483647 h 455"/>
                    <a:gd name="T16" fmla="*/ 2147483647 w 788"/>
                    <a:gd name="T17" fmla="*/ 2147483647 h 455"/>
                    <a:gd name="T18" fmla="*/ 2147483647 w 788"/>
                    <a:gd name="T19" fmla="*/ 2147483647 h 455"/>
                    <a:gd name="T20" fmla="*/ 2147483647 w 788"/>
                    <a:gd name="T21" fmla="*/ 2147483647 h 455"/>
                    <a:gd name="T22" fmla="*/ 2147483647 w 788"/>
                    <a:gd name="T23" fmla="*/ 2147483647 h 455"/>
                    <a:gd name="T24" fmla="*/ 2147483647 w 788"/>
                    <a:gd name="T25" fmla="*/ 2147483647 h 455"/>
                    <a:gd name="T26" fmla="*/ 2147483647 w 788"/>
                    <a:gd name="T27" fmla="*/ 2147483647 h 4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88"/>
                    <a:gd name="T43" fmla="*/ 0 h 455"/>
                    <a:gd name="T44" fmla="*/ 788 w 788"/>
                    <a:gd name="T45" fmla="*/ 455 h 455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88" h="455">
                      <a:moveTo>
                        <a:pt x="492" y="94"/>
                      </a:moveTo>
                      <a:cubicBezTo>
                        <a:pt x="477" y="78"/>
                        <a:pt x="445" y="75"/>
                        <a:pt x="418" y="75"/>
                      </a:cubicBezTo>
                      <a:cubicBezTo>
                        <a:pt x="241" y="75"/>
                        <a:pt x="241" y="75"/>
                        <a:pt x="241" y="75"/>
                      </a:cubicBezTo>
                      <a:cubicBezTo>
                        <a:pt x="241" y="29"/>
                        <a:pt x="241" y="29"/>
                        <a:pt x="241" y="29"/>
                      </a:cubicBezTo>
                      <a:cubicBezTo>
                        <a:pt x="241" y="12"/>
                        <a:pt x="222" y="0"/>
                        <a:pt x="207" y="12"/>
                      </a:cubicBezTo>
                      <a:cubicBezTo>
                        <a:pt x="16" y="202"/>
                        <a:pt x="16" y="202"/>
                        <a:pt x="16" y="202"/>
                      </a:cubicBezTo>
                      <a:cubicBezTo>
                        <a:pt x="0" y="216"/>
                        <a:pt x="0" y="238"/>
                        <a:pt x="16" y="252"/>
                      </a:cubicBezTo>
                      <a:cubicBezTo>
                        <a:pt x="207" y="442"/>
                        <a:pt x="207" y="442"/>
                        <a:pt x="207" y="442"/>
                      </a:cubicBezTo>
                      <a:cubicBezTo>
                        <a:pt x="222" y="455"/>
                        <a:pt x="241" y="444"/>
                        <a:pt x="241" y="426"/>
                      </a:cubicBezTo>
                      <a:cubicBezTo>
                        <a:pt x="241" y="381"/>
                        <a:pt x="241" y="381"/>
                        <a:pt x="241" y="381"/>
                      </a:cubicBezTo>
                      <a:cubicBezTo>
                        <a:pt x="241" y="381"/>
                        <a:pt x="633" y="381"/>
                        <a:pt x="683" y="381"/>
                      </a:cubicBezTo>
                      <a:cubicBezTo>
                        <a:pt x="739" y="381"/>
                        <a:pt x="784" y="411"/>
                        <a:pt x="784" y="446"/>
                      </a:cubicBezTo>
                      <a:cubicBezTo>
                        <a:pt x="784" y="446"/>
                        <a:pt x="788" y="421"/>
                        <a:pt x="763" y="390"/>
                      </a:cubicBezTo>
                      <a:cubicBezTo>
                        <a:pt x="750" y="375"/>
                        <a:pt x="492" y="94"/>
                        <a:pt x="492" y="94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515"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Freeform 8"/>
                <p:cNvSpPr/>
                <p:nvPr/>
              </p:nvSpPr>
              <p:spPr bwMode="auto">
                <a:xfrm rot="2700000">
                  <a:off x="730626" y="3067930"/>
                  <a:ext cx="1939775" cy="711551"/>
                </a:xfrm>
                <a:custGeom>
                  <a:avLst/>
                  <a:gdLst>
                    <a:gd name="T0" fmla="*/ 2147483647 w 820"/>
                    <a:gd name="T1" fmla="*/ 2147483647 h 301"/>
                    <a:gd name="T2" fmla="*/ 2147483647 w 820"/>
                    <a:gd name="T3" fmla="*/ 0 h 301"/>
                    <a:gd name="T4" fmla="*/ 0 w 820"/>
                    <a:gd name="T5" fmla="*/ 0 h 301"/>
                    <a:gd name="T6" fmla="*/ 0 w 820"/>
                    <a:gd name="T7" fmla="*/ 2147483647 h 301"/>
                    <a:gd name="T8" fmla="*/ 2147483647 w 820"/>
                    <a:gd name="T9" fmla="*/ 2147483647 h 301"/>
                    <a:gd name="T10" fmla="*/ 2147483647 w 820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0"/>
                    <a:gd name="T19" fmla="*/ 0 h 301"/>
                    <a:gd name="T20" fmla="*/ 820 w 820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0" h="301">
                      <a:moveTo>
                        <a:pt x="539" y="282"/>
                      </a:moveTo>
                      <a:cubicBezTo>
                        <a:pt x="820" y="0"/>
                        <a:pt x="820" y="0"/>
                        <a:pt x="8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493" y="301"/>
                        <a:pt x="493" y="301"/>
                        <a:pt x="493" y="301"/>
                      </a:cubicBezTo>
                      <a:cubicBezTo>
                        <a:pt x="519" y="294"/>
                        <a:pt x="531" y="286"/>
                        <a:pt x="539" y="282"/>
                      </a:cubicBezTo>
                      <a:close/>
                    </a:path>
                  </a:pathLst>
                </a:custGeom>
                <a:solidFill>
                  <a:srgbClr val="DA82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515"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Freeform 9"/>
                <p:cNvSpPr/>
                <p:nvPr/>
              </p:nvSpPr>
              <p:spPr bwMode="auto">
                <a:xfrm rot="2700000">
                  <a:off x="2052721" y="2581222"/>
                  <a:ext cx="1081317" cy="1870820"/>
                </a:xfrm>
                <a:custGeom>
                  <a:avLst/>
                  <a:gdLst>
                    <a:gd name="T0" fmla="*/ 2147483647 w 457"/>
                    <a:gd name="T1" fmla="*/ 2147483647 h 791"/>
                    <a:gd name="T2" fmla="*/ 2147483647 w 457"/>
                    <a:gd name="T3" fmla="*/ 2147483647 h 791"/>
                    <a:gd name="T4" fmla="*/ 2147483647 w 457"/>
                    <a:gd name="T5" fmla="*/ 2147483647 h 791"/>
                    <a:gd name="T6" fmla="*/ 2147483647 w 457"/>
                    <a:gd name="T7" fmla="*/ 2147483647 h 791"/>
                    <a:gd name="T8" fmla="*/ 2147483647 w 457"/>
                    <a:gd name="T9" fmla="*/ 2147483647 h 791"/>
                    <a:gd name="T10" fmla="*/ 2147483647 w 457"/>
                    <a:gd name="T11" fmla="*/ 2147483647 h 791"/>
                    <a:gd name="T12" fmla="*/ 2147483647 w 457"/>
                    <a:gd name="T13" fmla="*/ 2147483647 h 791"/>
                    <a:gd name="T14" fmla="*/ 2147483647 w 457"/>
                    <a:gd name="T15" fmla="*/ 2147483647 h 791"/>
                    <a:gd name="T16" fmla="*/ 2147483647 w 457"/>
                    <a:gd name="T17" fmla="*/ 2147483647 h 791"/>
                    <a:gd name="T18" fmla="*/ 2147483647 w 457"/>
                    <a:gd name="T19" fmla="*/ 2147483647 h 791"/>
                    <a:gd name="T20" fmla="*/ 2147483647 w 457"/>
                    <a:gd name="T21" fmla="*/ 2147483647 h 791"/>
                    <a:gd name="T22" fmla="*/ 0 w 457"/>
                    <a:gd name="T23" fmla="*/ 2147483647 h 791"/>
                    <a:gd name="T24" fmla="*/ 2147483647 w 457"/>
                    <a:gd name="T25" fmla="*/ 2147483647 h 791"/>
                    <a:gd name="T26" fmla="*/ 2147483647 w 457"/>
                    <a:gd name="T27" fmla="*/ 2147483647 h 79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57"/>
                    <a:gd name="T43" fmla="*/ 0 h 791"/>
                    <a:gd name="T44" fmla="*/ 457 w 457"/>
                    <a:gd name="T45" fmla="*/ 791 h 791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57" h="791">
                      <a:moveTo>
                        <a:pt x="363" y="492"/>
                      </a:moveTo>
                      <a:cubicBezTo>
                        <a:pt x="378" y="477"/>
                        <a:pt x="381" y="445"/>
                        <a:pt x="381" y="418"/>
                      </a:cubicBezTo>
                      <a:cubicBezTo>
                        <a:pt x="381" y="241"/>
                        <a:pt x="381" y="241"/>
                        <a:pt x="381" y="241"/>
                      </a:cubicBezTo>
                      <a:cubicBezTo>
                        <a:pt x="428" y="241"/>
                        <a:pt x="428" y="241"/>
                        <a:pt x="428" y="241"/>
                      </a:cubicBezTo>
                      <a:cubicBezTo>
                        <a:pt x="445" y="241"/>
                        <a:pt x="457" y="221"/>
                        <a:pt x="444" y="207"/>
                      </a:cubicBezTo>
                      <a:cubicBezTo>
                        <a:pt x="254" y="16"/>
                        <a:pt x="254" y="16"/>
                        <a:pt x="254" y="16"/>
                      </a:cubicBezTo>
                      <a:cubicBezTo>
                        <a:pt x="241" y="0"/>
                        <a:pt x="218" y="0"/>
                        <a:pt x="204" y="16"/>
                      </a:cubicBezTo>
                      <a:cubicBezTo>
                        <a:pt x="15" y="207"/>
                        <a:pt x="15" y="207"/>
                        <a:pt x="15" y="207"/>
                      </a:cubicBezTo>
                      <a:cubicBezTo>
                        <a:pt x="2" y="222"/>
                        <a:pt x="13" y="241"/>
                        <a:pt x="31" y="241"/>
                      </a:cubicBezTo>
                      <a:cubicBezTo>
                        <a:pt x="75" y="241"/>
                        <a:pt x="75" y="241"/>
                        <a:pt x="75" y="241"/>
                      </a:cubicBezTo>
                      <a:cubicBezTo>
                        <a:pt x="75" y="241"/>
                        <a:pt x="75" y="633"/>
                        <a:pt x="75" y="683"/>
                      </a:cubicBezTo>
                      <a:cubicBezTo>
                        <a:pt x="75" y="739"/>
                        <a:pt x="42" y="784"/>
                        <a:pt x="0" y="784"/>
                      </a:cubicBezTo>
                      <a:cubicBezTo>
                        <a:pt x="0" y="784"/>
                        <a:pt x="31" y="791"/>
                        <a:pt x="66" y="762"/>
                      </a:cubicBezTo>
                      <a:cubicBezTo>
                        <a:pt x="81" y="750"/>
                        <a:pt x="363" y="492"/>
                        <a:pt x="363" y="492"/>
                      </a:cubicBezTo>
                      <a:close/>
                    </a:path>
                  </a:pathLst>
                </a:custGeom>
                <a:solidFill>
                  <a:srgbClr val="FF9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515">
                    <a:cs typeface="+mn-ea"/>
                    <a:sym typeface="+mn-lt"/>
                  </a:endParaRPr>
                </a:p>
              </p:txBody>
            </p:sp>
            <p:sp>
              <p:nvSpPr>
                <p:cNvPr id="42" name="Freeform 10"/>
                <p:cNvSpPr/>
                <p:nvPr/>
              </p:nvSpPr>
              <p:spPr bwMode="auto">
                <a:xfrm rot="2700000">
                  <a:off x="614612" y="726093"/>
                  <a:ext cx="712551" cy="1941775"/>
                </a:xfrm>
                <a:custGeom>
                  <a:avLst/>
                  <a:gdLst>
                    <a:gd name="T0" fmla="*/ 2147483647 w 301"/>
                    <a:gd name="T1" fmla="*/ 2147483647 h 821"/>
                    <a:gd name="T2" fmla="*/ 2147483647 w 301"/>
                    <a:gd name="T3" fmla="*/ 2147483647 h 821"/>
                    <a:gd name="T4" fmla="*/ 2147483647 w 301"/>
                    <a:gd name="T5" fmla="*/ 0 h 821"/>
                    <a:gd name="T6" fmla="*/ 0 w 301"/>
                    <a:gd name="T7" fmla="*/ 0 h 821"/>
                    <a:gd name="T8" fmla="*/ 0 w 301"/>
                    <a:gd name="T9" fmla="*/ 2147483647 h 821"/>
                    <a:gd name="T10" fmla="*/ 2147483647 w 301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1"/>
                    <a:gd name="T19" fmla="*/ 0 h 821"/>
                    <a:gd name="T20" fmla="*/ 301 w 301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1" h="821">
                      <a:moveTo>
                        <a:pt x="20" y="539"/>
                      </a:moveTo>
                      <a:cubicBezTo>
                        <a:pt x="301" y="821"/>
                        <a:pt x="301" y="821"/>
                        <a:pt x="301" y="821"/>
                      </a:cubicBezTo>
                      <a:cubicBezTo>
                        <a:pt x="301" y="0"/>
                        <a:pt x="301" y="0"/>
                        <a:pt x="30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93"/>
                        <a:pt x="0" y="493"/>
                        <a:pt x="0" y="493"/>
                      </a:cubicBezTo>
                      <a:cubicBezTo>
                        <a:pt x="7" y="520"/>
                        <a:pt x="15" y="532"/>
                        <a:pt x="20" y="539"/>
                      </a:cubicBezTo>
                      <a:close/>
                    </a:path>
                  </a:pathLst>
                </a:custGeom>
                <a:solidFill>
                  <a:srgbClr val="26262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515">
                    <a:cs typeface="+mn-ea"/>
                    <a:sym typeface="+mn-lt"/>
                  </a:endParaRPr>
                </a:p>
              </p:txBody>
            </p:sp>
            <p:sp>
              <p:nvSpPr>
                <p:cNvPr id="43" name="Freeform 11"/>
                <p:cNvSpPr/>
                <p:nvPr/>
              </p:nvSpPr>
              <p:spPr bwMode="auto">
                <a:xfrm rot="2700000">
                  <a:off x="-56035" y="2051393"/>
                  <a:ext cx="1870819" cy="1078320"/>
                </a:xfrm>
                <a:custGeom>
                  <a:avLst/>
                  <a:gdLst>
                    <a:gd name="T0" fmla="*/ 2147483647 w 791"/>
                    <a:gd name="T1" fmla="*/ 2147483647 h 456"/>
                    <a:gd name="T2" fmla="*/ 2147483647 w 791"/>
                    <a:gd name="T3" fmla="*/ 2147483647 h 456"/>
                    <a:gd name="T4" fmla="*/ 2147483647 w 791"/>
                    <a:gd name="T5" fmla="*/ 2147483647 h 456"/>
                    <a:gd name="T6" fmla="*/ 2147483647 w 791"/>
                    <a:gd name="T7" fmla="*/ 2147483647 h 456"/>
                    <a:gd name="T8" fmla="*/ 2147483647 w 791"/>
                    <a:gd name="T9" fmla="*/ 2147483647 h 456"/>
                    <a:gd name="T10" fmla="*/ 2147483647 w 791"/>
                    <a:gd name="T11" fmla="*/ 2147483647 h 456"/>
                    <a:gd name="T12" fmla="*/ 2147483647 w 791"/>
                    <a:gd name="T13" fmla="*/ 2147483647 h 456"/>
                    <a:gd name="T14" fmla="*/ 2147483647 w 791"/>
                    <a:gd name="T15" fmla="*/ 2147483647 h 456"/>
                    <a:gd name="T16" fmla="*/ 2147483647 w 791"/>
                    <a:gd name="T17" fmla="*/ 2147483647 h 456"/>
                    <a:gd name="T18" fmla="*/ 2147483647 w 791"/>
                    <a:gd name="T19" fmla="*/ 2147483647 h 456"/>
                    <a:gd name="T20" fmla="*/ 2147483647 w 791"/>
                    <a:gd name="T21" fmla="*/ 2147483647 h 456"/>
                    <a:gd name="T22" fmla="*/ 2147483647 w 791"/>
                    <a:gd name="T23" fmla="*/ 0 h 456"/>
                    <a:gd name="T24" fmla="*/ 2147483647 w 791"/>
                    <a:gd name="T25" fmla="*/ 2147483647 h 456"/>
                    <a:gd name="T26" fmla="*/ 2147483647 w 791"/>
                    <a:gd name="T27" fmla="*/ 2147483647 h 45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91"/>
                    <a:gd name="T43" fmla="*/ 0 h 456"/>
                    <a:gd name="T44" fmla="*/ 791 w 791"/>
                    <a:gd name="T45" fmla="*/ 456 h 45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91" h="456">
                      <a:moveTo>
                        <a:pt x="298" y="362"/>
                      </a:moveTo>
                      <a:cubicBezTo>
                        <a:pt x="314" y="378"/>
                        <a:pt x="345" y="381"/>
                        <a:pt x="373" y="381"/>
                      </a:cubicBezTo>
                      <a:cubicBezTo>
                        <a:pt x="550" y="381"/>
                        <a:pt x="550" y="381"/>
                        <a:pt x="550" y="381"/>
                      </a:cubicBezTo>
                      <a:cubicBezTo>
                        <a:pt x="550" y="428"/>
                        <a:pt x="550" y="428"/>
                        <a:pt x="550" y="428"/>
                      </a:cubicBezTo>
                      <a:cubicBezTo>
                        <a:pt x="550" y="444"/>
                        <a:pt x="569" y="456"/>
                        <a:pt x="584" y="444"/>
                      </a:cubicBezTo>
                      <a:cubicBezTo>
                        <a:pt x="774" y="254"/>
                        <a:pt x="774" y="254"/>
                        <a:pt x="774" y="254"/>
                      </a:cubicBezTo>
                      <a:cubicBezTo>
                        <a:pt x="791" y="240"/>
                        <a:pt x="791" y="218"/>
                        <a:pt x="774" y="204"/>
                      </a:cubicBezTo>
                      <a:cubicBezTo>
                        <a:pt x="584" y="14"/>
                        <a:pt x="584" y="14"/>
                        <a:pt x="584" y="14"/>
                      </a:cubicBezTo>
                      <a:cubicBezTo>
                        <a:pt x="569" y="2"/>
                        <a:pt x="550" y="12"/>
                        <a:pt x="550" y="31"/>
                      </a:cubicBezTo>
                      <a:cubicBezTo>
                        <a:pt x="549" y="75"/>
                        <a:pt x="549" y="75"/>
                        <a:pt x="549" y="75"/>
                      </a:cubicBezTo>
                      <a:cubicBezTo>
                        <a:pt x="549" y="75"/>
                        <a:pt x="157" y="75"/>
                        <a:pt x="107" y="75"/>
                      </a:cubicBezTo>
                      <a:cubicBezTo>
                        <a:pt x="51" y="75"/>
                        <a:pt x="6" y="42"/>
                        <a:pt x="6" y="0"/>
                      </a:cubicBezTo>
                      <a:cubicBezTo>
                        <a:pt x="6" y="0"/>
                        <a:pt x="0" y="31"/>
                        <a:pt x="28" y="66"/>
                      </a:cubicBezTo>
                      <a:cubicBezTo>
                        <a:pt x="40" y="81"/>
                        <a:pt x="298" y="362"/>
                        <a:pt x="298" y="362"/>
                      </a:cubicBezTo>
                      <a:close/>
                    </a:path>
                  </a:pathLst>
                </a:custGeom>
                <a:solidFill>
                  <a:srgbClr val="404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515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6" name="Freeform 12"/>
              <p:cNvSpPr/>
              <p:nvPr/>
            </p:nvSpPr>
            <p:spPr bwMode="auto">
              <a:xfrm rot="2700000">
                <a:off x="1261261" y="-56035"/>
                <a:ext cx="1081317" cy="1870820"/>
              </a:xfrm>
              <a:custGeom>
                <a:avLst/>
                <a:gdLst>
                  <a:gd name="T0" fmla="*/ 2147483647 w 457"/>
                  <a:gd name="T1" fmla="*/ 2147483647 h 791"/>
                  <a:gd name="T2" fmla="*/ 2147483647 w 457"/>
                  <a:gd name="T3" fmla="*/ 2147483647 h 791"/>
                  <a:gd name="T4" fmla="*/ 2147483647 w 457"/>
                  <a:gd name="T5" fmla="*/ 2147483647 h 791"/>
                  <a:gd name="T6" fmla="*/ 2147483647 w 457"/>
                  <a:gd name="T7" fmla="*/ 2147483647 h 791"/>
                  <a:gd name="T8" fmla="*/ 2147483647 w 457"/>
                  <a:gd name="T9" fmla="*/ 2147483647 h 791"/>
                  <a:gd name="T10" fmla="*/ 2147483647 w 457"/>
                  <a:gd name="T11" fmla="*/ 2147483647 h 791"/>
                  <a:gd name="T12" fmla="*/ 2147483647 w 457"/>
                  <a:gd name="T13" fmla="*/ 2147483647 h 791"/>
                  <a:gd name="T14" fmla="*/ 2147483647 w 457"/>
                  <a:gd name="T15" fmla="*/ 2147483647 h 791"/>
                  <a:gd name="T16" fmla="*/ 2147483647 w 457"/>
                  <a:gd name="T17" fmla="*/ 2147483647 h 791"/>
                  <a:gd name="T18" fmla="*/ 2147483647 w 457"/>
                  <a:gd name="T19" fmla="*/ 2147483647 h 791"/>
                  <a:gd name="T20" fmla="*/ 2147483647 w 457"/>
                  <a:gd name="T21" fmla="*/ 2147483647 h 791"/>
                  <a:gd name="T22" fmla="*/ 2147483647 w 457"/>
                  <a:gd name="T23" fmla="*/ 2147483647 h 791"/>
                  <a:gd name="T24" fmla="*/ 2147483647 w 457"/>
                  <a:gd name="T25" fmla="*/ 2147483647 h 791"/>
                  <a:gd name="T26" fmla="*/ 2147483647 w 457"/>
                  <a:gd name="T27" fmla="*/ 2147483647 h 79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57"/>
                  <a:gd name="T43" fmla="*/ 0 h 791"/>
                  <a:gd name="T44" fmla="*/ 457 w 457"/>
                  <a:gd name="T45" fmla="*/ 791 h 79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57" h="791">
                    <a:moveTo>
                      <a:pt x="94" y="299"/>
                    </a:moveTo>
                    <a:cubicBezTo>
                      <a:pt x="79" y="315"/>
                      <a:pt x="75" y="346"/>
                      <a:pt x="75" y="373"/>
                    </a:cubicBezTo>
                    <a:cubicBezTo>
                      <a:pt x="75" y="550"/>
                      <a:pt x="75" y="550"/>
                      <a:pt x="75" y="550"/>
                    </a:cubicBezTo>
                    <a:cubicBezTo>
                      <a:pt x="29" y="550"/>
                      <a:pt x="29" y="550"/>
                      <a:pt x="29" y="550"/>
                    </a:cubicBezTo>
                    <a:cubicBezTo>
                      <a:pt x="12" y="550"/>
                      <a:pt x="0" y="570"/>
                      <a:pt x="13" y="585"/>
                    </a:cubicBezTo>
                    <a:cubicBezTo>
                      <a:pt x="202" y="775"/>
                      <a:pt x="202" y="775"/>
                      <a:pt x="202" y="775"/>
                    </a:cubicBezTo>
                    <a:cubicBezTo>
                      <a:pt x="216" y="791"/>
                      <a:pt x="239" y="791"/>
                      <a:pt x="253" y="775"/>
                    </a:cubicBezTo>
                    <a:cubicBezTo>
                      <a:pt x="442" y="585"/>
                      <a:pt x="442" y="585"/>
                      <a:pt x="442" y="585"/>
                    </a:cubicBezTo>
                    <a:cubicBezTo>
                      <a:pt x="455" y="570"/>
                      <a:pt x="444" y="550"/>
                      <a:pt x="426" y="550"/>
                    </a:cubicBezTo>
                    <a:cubicBezTo>
                      <a:pt x="381" y="550"/>
                      <a:pt x="381" y="550"/>
                      <a:pt x="381" y="550"/>
                    </a:cubicBezTo>
                    <a:cubicBezTo>
                      <a:pt x="381" y="550"/>
                      <a:pt x="381" y="158"/>
                      <a:pt x="381" y="108"/>
                    </a:cubicBezTo>
                    <a:cubicBezTo>
                      <a:pt x="381" y="52"/>
                      <a:pt x="414" y="7"/>
                      <a:pt x="457" y="7"/>
                    </a:cubicBezTo>
                    <a:cubicBezTo>
                      <a:pt x="457" y="7"/>
                      <a:pt x="426" y="0"/>
                      <a:pt x="390" y="29"/>
                    </a:cubicBezTo>
                    <a:cubicBezTo>
                      <a:pt x="375" y="41"/>
                      <a:pt x="94" y="299"/>
                      <a:pt x="94" y="299"/>
                    </a:cubicBezTo>
                    <a:close/>
                  </a:path>
                </a:pathLst>
              </a:custGeom>
              <a:solidFill>
                <a:srgbClr val="FF9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515">
                  <a:cs typeface="+mn-ea"/>
                  <a:sym typeface="+mn-lt"/>
                </a:endParaRPr>
              </a:p>
            </p:txBody>
          </p:sp>
        </p:grpSp>
        <p:sp>
          <p:nvSpPr>
            <p:cNvPr id="31" name="文本框 62"/>
            <p:cNvSpPr txBox="1">
              <a:spLocks noChangeArrowheads="1"/>
            </p:cNvSpPr>
            <p:nvPr/>
          </p:nvSpPr>
          <p:spPr bwMode="auto">
            <a:xfrm>
              <a:off x="1194650" y="923099"/>
              <a:ext cx="577706" cy="521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2275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lang="zh-CN" altLang="en-US" sz="2275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文本框 63"/>
            <p:cNvSpPr txBox="1">
              <a:spLocks noChangeArrowheads="1"/>
            </p:cNvSpPr>
            <p:nvPr/>
          </p:nvSpPr>
          <p:spPr bwMode="auto">
            <a:xfrm>
              <a:off x="939877" y="2659859"/>
              <a:ext cx="577706" cy="521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2275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lang="zh-CN" altLang="en-US" sz="2275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文本框 64"/>
            <p:cNvSpPr txBox="1">
              <a:spLocks noChangeArrowheads="1"/>
            </p:cNvSpPr>
            <p:nvPr/>
          </p:nvSpPr>
          <p:spPr bwMode="auto">
            <a:xfrm>
              <a:off x="2599880" y="2894696"/>
              <a:ext cx="577706" cy="521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2275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lang="zh-CN" altLang="en-US" sz="2275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文本框 65"/>
            <p:cNvSpPr txBox="1">
              <a:spLocks noChangeArrowheads="1"/>
            </p:cNvSpPr>
            <p:nvPr/>
          </p:nvSpPr>
          <p:spPr bwMode="auto">
            <a:xfrm>
              <a:off x="2913359" y="1212606"/>
              <a:ext cx="577706" cy="521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 charset="-122"/>
                  <a:cs typeface="微软雅黑 Light" panose="020B0502040204020203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2275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lang="zh-CN" altLang="en-US" sz="2275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4" name="TextBox 23"/>
          <p:cNvSpPr txBox="1"/>
          <p:nvPr/>
        </p:nvSpPr>
        <p:spPr>
          <a:xfrm>
            <a:off x="2396652" y="1490630"/>
            <a:ext cx="3370922" cy="109523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algn="r">
              <a:lnSpc>
                <a:spcPts val="2000"/>
              </a:lnSpc>
              <a:defRPr sz="1200"/>
            </a:lvl1pPr>
          </a:lstStyle>
          <a:p>
            <a:r>
              <a:rPr lang="zh-CN" altLang="en-US" dirty="0">
                <a:cs typeface="+mn-ea"/>
                <a:sym typeface="+mn-lt"/>
              </a:rPr>
              <a:t>请在此处添加具体内容，文字尽量言简意赅，简单说明即可，不必过于繁琐，注意版面得美观度，请在此处添加具体内容。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45" name="TextBox 24"/>
          <p:cNvSpPr txBox="1"/>
          <p:nvPr/>
        </p:nvSpPr>
        <p:spPr>
          <a:xfrm>
            <a:off x="4041999" y="1181068"/>
            <a:ext cx="1620957" cy="362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请替换文字内容</a:t>
            </a:r>
            <a:endParaRPr lang="zh-CN" altLang="en-US" dirty="0">
              <a:latin typeface="+mn-lt"/>
              <a:ea typeface="+mn-ea"/>
              <a:sym typeface="+mn-lt"/>
            </a:endParaRPr>
          </a:p>
        </p:txBody>
      </p:sp>
      <p:sp>
        <p:nvSpPr>
          <p:cNvPr id="46" name="TextBox 23"/>
          <p:cNvSpPr txBox="1"/>
          <p:nvPr/>
        </p:nvSpPr>
        <p:spPr>
          <a:xfrm>
            <a:off x="1085116" y="3615664"/>
            <a:ext cx="2647631" cy="109523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 fontScale="85000" lnSpcReduction="10000"/>
          </a:bodyPr>
          <a:lstStyle>
            <a:defPPr>
              <a:defRPr lang="zh-CN"/>
            </a:defPPr>
            <a:lvl1pPr>
              <a:lnSpc>
                <a:spcPts val="2000"/>
              </a:lnSpc>
              <a:defRPr sz="1200"/>
            </a:lvl1pPr>
          </a:lstStyle>
          <a:p>
            <a:pPr algn="r"/>
            <a:r>
              <a:rPr lang="zh-CN" altLang="en-US" dirty="0">
                <a:cs typeface="+mn-ea"/>
                <a:sym typeface="+mn-lt"/>
              </a:rPr>
              <a:t>请在此处添加具体内容，文字尽量言简意赅，简单说明即可，不必过于繁琐，注意版面得美观度，请在此处添加具体内容。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2096640" y="3333285"/>
            <a:ext cx="1620957" cy="362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请替换文字内容</a:t>
            </a:r>
            <a:endParaRPr lang="zh-CN" altLang="en-US" dirty="0">
              <a:latin typeface="+mn-lt"/>
              <a:ea typeface="+mn-ea"/>
              <a:sym typeface="+mn-lt"/>
            </a:endParaRPr>
          </a:p>
        </p:txBody>
      </p:sp>
      <p:sp>
        <p:nvSpPr>
          <p:cNvPr id="48" name="TextBox 23"/>
          <p:cNvSpPr txBox="1"/>
          <p:nvPr/>
        </p:nvSpPr>
        <p:spPr>
          <a:xfrm>
            <a:off x="8522102" y="3593413"/>
            <a:ext cx="2348102" cy="109523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 fontScale="77500" lnSpcReduction="20000"/>
          </a:bodyPr>
          <a:lstStyle>
            <a:defPPr>
              <a:defRPr lang="zh-CN"/>
            </a:defPPr>
            <a:lvl1pPr>
              <a:lnSpc>
                <a:spcPts val="2000"/>
              </a:lnSpc>
              <a:defRPr sz="1200"/>
            </a:lvl1pPr>
          </a:lstStyle>
          <a:p>
            <a:r>
              <a:rPr lang="zh-CN" altLang="en-US" dirty="0">
                <a:cs typeface="+mn-ea"/>
                <a:sym typeface="+mn-lt"/>
              </a:rPr>
              <a:t>请在此处添加具体内容，文字尽量言简意赅，简单说明即可，不必过于繁琐，注意版面得美观度，请在此处添加具体内容。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49" name="TextBox 24"/>
          <p:cNvSpPr txBox="1"/>
          <p:nvPr/>
        </p:nvSpPr>
        <p:spPr>
          <a:xfrm>
            <a:off x="8522102" y="3285928"/>
            <a:ext cx="1620957" cy="362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请替换文字内容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0" name="TextBox 23"/>
          <p:cNvSpPr txBox="1"/>
          <p:nvPr/>
        </p:nvSpPr>
        <p:spPr>
          <a:xfrm>
            <a:off x="6466278" y="5924483"/>
            <a:ext cx="3676781" cy="109523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>
              <a:lnSpc>
                <a:spcPts val="2000"/>
              </a:lnSpc>
              <a:defRPr sz="1200"/>
            </a:lvl1pPr>
          </a:lstStyle>
          <a:p>
            <a:r>
              <a:rPr lang="zh-CN" altLang="en-US" dirty="0">
                <a:cs typeface="+mn-ea"/>
                <a:sym typeface="+mn-lt"/>
              </a:rPr>
              <a:t>请在此处添加具体内容，文字尽量言简意赅，简单说明即可，不必过于繁琐，注意版面得美观度，请在此处添加具体内容。</a:t>
            </a: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51" name="TextBox 24"/>
          <p:cNvSpPr txBox="1"/>
          <p:nvPr/>
        </p:nvSpPr>
        <p:spPr>
          <a:xfrm>
            <a:off x="6466277" y="5630918"/>
            <a:ext cx="1620957" cy="362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请替换文字内容</a:t>
            </a:r>
            <a:endParaRPr lang="zh-CN" altLang="en-US" dirty="0">
              <a:latin typeface="+mn-lt"/>
              <a:ea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5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85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35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85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350"/>
                            </p:stCondLst>
                            <p:childTnLst>
                              <p:par>
                                <p:cTn id="5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850"/>
                            </p:stCondLst>
                            <p:childTnLst>
                              <p:par>
                                <p:cTn id="6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350"/>
                            </p:stCondLst>
                            <p:childTnLst>
                              <p:par>
                                <p:cTn id="7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18" y="0"/>
            <a:ext cx="12170364" cy="685800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 rot="5400000">
            <a:off x="-807278" y="807277"/>
            <a:ext cx="2186146" cy="571589"/>
            <a:chOff x="3137036" y="4286161"/>
            <a:chExt cx="2186146" cy="571589"/>
          </a:xfrm>
        </p:grpSpPr>
        <p:sp>
          <p:nvSpPr>
            <p:cNvPr id="8" name="等腰三角形 7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743571" y="392466"/>
            <a:ext cx="28969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4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、来年工作规划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 rot="16200000">
            <a:off x="10821363" y="5479133"/>
            <a:ext cx="2186146" cy="571589"/>
            <a:chOff x="3137036" y="4286161"/>
            <a:chExt cx="2186146" cy="571589"/>
          </a:xfrm>
        </p:grpSpPr>
        <p:sp>
          <p:nvSpPr>
            <p:cNvPr id="17" name="等腰三角形 16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3" name="Group 8"/>
          <p:cNvGrpSpPr/>
          <p:nvPr/>
        </p:nvGrpSpPr>
        <p:grpSpPr>
          <a:xfrm>
            <a:off x="879619" y="4519681"/>
            <a:ext cx="2896947" cy="913698"/>
            <a:chOff x="120267" y="3139323"/>
            <a:chExt cx="2896947" cy="913698"/>
          </a:xfrm>
        </p:grpSpPr>
        <p:sp>
          <p:nvSpPr>
            <p:cNvPr id="14" name="TextBox 9"/>
            <p:cNvSpPr txBox="1"/>
            <p:nvPr/>
          </p:nvSpPr>
          <p:spPr>
            <a:xfrm>
              <a:off x="120267" y="3463465"/>
              <a:ext cx="2896947" cy="589556"/>
            </a:xfrm>
            <a:prstGeom prst="rect">
              <a:avLst/>
            </a:prstGeom>
            <a:noFill/>
          </p:spPr>
          <p:txBody>
            <a:bodyPr wrap="square" lIns="96000" tIns="0" rIns="96000" bIns="0" anchor="ctr" anchorCtr="0">
              <a:noAutofit/>
            </a:bodyPr>
            <a:lstStyle>
              <a:defPPr>
                <a:defRPr lang="zh-CN"/>
              </a:defPPr>
              <a:lvl1pPr algn="r">
                <a:lnSpc>
                  <a:spcPts val="2000"/>
                </a:lnSpc>
                <a:defRPr sz="1000"/>
              </a:lvl1pPr>
            </a:lstStyle>
            <a:p>
              <a:r>
                <a:rPr lang="zh-CN" altLang="en-US" dirty="0">
                  <a:cs typeface="+mn-ea"/>
                  <a:sym typeface="+mn-lt"/>
                </a:rPr>
                <a:t>请在此处添加具体内容，文字尽量言简意赅，简单说明即可，不必过于繁琐，注意版面得美观度，请在此处添加具体内容。</a:t>
              </a:r>
              <a:endParaRPr lang="en-US" altLang="zh-CN" dirty="0">
                <a:cs typeface="+mn-ea"/>
                <a:sym typeface="+mn-lt"/>
              </a:endParaRPr>
            </a:p>
          </p:txBody>
        </p:sp>
        <p:sp>
          <p:nvSpPr>
            <p:cNvPr id="15" name="Rectangle 10"/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96000" tIns="0" rIns="96000" bIns="0">
              <a:noAutofit/>
            </a:bodyPr>
            <a:lstStyle/>
            <a:p>
              <a:pPr algn="r" defTabSz="1219200">
                <a:defRPr/>
              </a:pPr>
              <a:r>
                <a:rPr lang="zh-CN" altLang="en-US" sz="1600" b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Group 11"/>
          <p:cNvGrpSpPr/>
          <p:nvPr/>
        </p:nvGrpSpPr>
        <p:grpSpPr>
          <a:xfrm>
            <a:off x="8401090" y="4519681"/>
            <a:ext cx="3047139" cy="936649"/>
            <a:chOff x="8997250" y="3139323"/>
            <a:chExt cx="3047139" cy="936649"/>
          </a:xfrm>
        </p:grpSpPr>
        <p:sp>
          <p:nvSpPr>
            <p:cNvPr id="21" name="TextBox 12"/>
            <p:cNvSpPr txBox="1"/>
            <p:nvPr/>
          </p:nvSpPr>
          <p:spPr>
            <a:xfrm>
              <a:off x="8997250" y="3486416"/>
              <a:ext cx="3047139" cy="589556"/>
            </a:xfrm>
            <a:prstGeom prst="rect">
              <a:avLst/>
            </a:prstGeom>
            <a:noFill/>
          </p:spPr>
          <p:txBody>
            <a:bodyPr wrap="square" lIns="96000" tIns="0" rIns="96000" bIns="0" anchor="ctr" anchorCtr="0">
              <a:noAutofit/>
            </a:bodyPr>
            <a:lstStyle>
              <a:defPPr>
                <a:defRPr lang="zh-CN"/>
              </a:defPPr>
              <a:lvl1pPr>
                <a:lnSpc>
                  <a:spcPts val="2000"/>
                </a:lnSpc>
                <a:defRPr sz="1000"/>
              </a:lvl1pPr>
            </a:lstStyle>
            <a:p>
              <a:r>
                <a:rPr lang="zh-CN" altLang="en-US" dirty="0">
                  <a:cs typeface="+mn-ea"/>
                  <a:sym typeface="+mn-lt"/>
                </a:rPr>
                <a:t>请在此处添加具体内容，文字尽量言简意赅，简单说明即可，不必过于繁琐，注意版面得美观度，请在此处添加具体内容。</a:t>
              </a:r>
              <a:endParaRPr lang="en-US" altLang="zh-CN" dirty="0">
                <a:cs typeface="+mn-ea"/>
                <a:sym typeface="+mn-lt"/>
              </a:endParaRPr>
            </a:p>
          </p:txBody>
        </p:sp>
        <p:sp>
          <p:nvSpPr>
            <p:cNvPr id="22" name="Rectangle 13"/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96000" tIns="0" rIns="96000" bIns="0">
              <a:noAutofit/>
            </a:bodyPr>
            <a:lstStyle/>
            <a:p>
              <a:pPr defTabSz="1219200">
                <a:defRPr/>
              </a:pPr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250448" y="2373757"/>
            <a:ext cx="3904467" cy="3703681"/>
            <a:chOff x="3187836" y="1780317"/>
            <a:chExt cx="2928350" cy="2777761"/>
          </a:xfrm>
        </p:grpSpPr>
        <p:grpSp>
          <p:nvGrpSpPr>
            <p:cNvPr id="24" name="Group 41"/>
            <p:cNvGrpSpPr/>
            <p:nvPr/>
          </p:nvGrpSpPr>
          <p:grpSpPr>
            <a:xfrm>
              <a:off x="3187836" y="1780317"/>
              <a:ext cx="2928350" cy="2777761"/>
              <a:chOff x="3882406" y="907348"/>
              <a:chExt cx="4763194" cy="4518250"/>
            </a:xfrm>
          </p:grpSpPr>
          <p:sp>
            <p:nvSpPr>
              <p:cNvPr id="29" name="Isosceles Triangle 24"/>
              <p:cNvSpPr/>
              <p:nvPr/>
            </p:nvSpPr>
            <p:spPr>
              <a:xfrm>
                <a:off x="7418780" y="4017012"/>
                <a:ext cx="1226820" cy="1057603"/>
              </a:xfrm>
              <a:prstGeom prst="triangle">
                <a:avLst/>
              </a:prstGeom>
              <a:solidFill>
                <a:srgbClr val="404040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Parallelogram 25"/>
              <p:cNvSpPr/>
              <p:nvPr/>
            </p:nvSpPr>
            <p:spPr>
              <a:xfrm>
                <a:off x="4847030" y="4017011"/>
                <a:ext cx="3185160" cy="1057603"/>
              </a:xfrm>
              <a:prstGeom prst="parallelogram">
                <a:avLst>
                  <a:gd name="adj" fmla="val 57722"/>
                </a:avLst>
              </a:prstGeom>
              <a:solidFill>
                <a:schemeClr val="bg1">
                  <a:lumMod val="7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Isosceles Triangle 28"/>
              <p:cNvSpPr/>
              <p:nvPr/>
            </p:nvSpPr>
            <p:spPr>
              <a:xfrm rot="7176267">
                <a:off x="3798188" y="4283776"/>
                <a:ext cx="1226040" cy="1057603"/>
              </a:xfrm>
              <a:prstGeom prst="triangle">
                <a:avLst/>
              </a:prstGeom>
              <a:solidFill>
                <a:srgbClr val="404040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Parallelogram 29"/>
              <p:cNvSpPr/>
              <p:nvPr/>
            </p:nvSpPr>
            <p:spPr>
              <a:xfrm rot="7176267">
                <a:off x="3599284" y="2888630"/>
                <a:ext cx="3209239" cy="1057603"/>
              </a:xfrm>
              <a:prstGeom prst="parallelogram">
                <a:avLst>
                  <a:gd name="adj" fmla="val 57327"/>
                </a:avLst>
              </a:prstGeom>
              <a:solidFill>
                <a:schemeClr val="bg1">
                  <a:lumMod val="7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Isosceles Triangle 39"/>
              <p:cNvSpPr/>
              <p:nvPr/>
            </p:nvSpPr>
            <p:spPr>
              <a:xfrm rot="14409079">
                <a:off x="5375029" y="991566"/>
                <a:ext cx="1226040" cy="1057603"/>
              </a:xfrm>
              <a:prstGeom prst="triangle">
                <a:avLst/>
              </a:prstGeom>
              <a:solidFill>
                <a:srgbClr val="FF9600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5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Parallelogram 40"/>
              <p:cNvSpPr/>
              <p:nvPr/>
            </p:nvSpPr>
            <p:spPr>
              <a:xfrm rot="14409079">
                <a:off x="5188621" y="2372001"/>
                <a:ext cx="3183135" cy="1057603"/>
              </a:xfrm>
              <a:prstGeom prst="parallelogram">
                <a:avLst>
                  <a:gd name="adj" fmla="val 57327"/>
                </a:avLst>
              </a:prstGeom>
              <a:solidFill>
                <a:schemeClr val="bg1">
                  <a:lumMod val="7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865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5" name="Freeform: Shape 17"/>
            <p:cNvSpPr/>
            <p:nvPr/>
          </p:nvSpPr>
          <p:spPr bwMode="auto">
            <a:xfrm>
              <a:off x="5571012" y="3997214"/>
              <a:ext cx="334627" cy="275036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: Shape 18"/>
            <p:cNvSpPr>
              <a:spLocks noChangeAspect="1"/>
            </p:cNvSpPr>
            <p:nvPr/>
          </p:nvSpPr>
          <p:spPr bwMode="auto">
            <a:xfrm>
              <a:off x="4422981" y="1920494"/>
              <a:ext cx="300946" cy="300630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: Shape 19"/>
            <p:cNvSpPr/>
            <p:nvPr/>
          </p:nvSpPr>
          <p:spPr bwMode="auto">
            <a:xfrm>
              <a:off x="3275474" y="3997214"/>
              <a:ext cx="271247" cy="270744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: Shape 22"/>
            <p:cNvSpPr/>
            <p:nvPr/>
          </p:nvSpPr>
          <p:spPr bwMode="auto">
            <a:xfrm>
              <a:off x="4384521" y="3217535"/>
              <a:ext cx="338964" cy="432545"/>
            </a:xfrm>
            <a:custGeom>
              <a:avLst/>
              <a:gdLst>
                <a:gd name="connsiteX0" fmla="*/ 43815 w 258763"/>
                <a:gd name="connsiteY0" fmla="*/ 130175 h 330201"/>
                <a:gd name="connsiteX1" fmla="*/ 28575 w 258763"/>
                <a:gd name="connsiteY1" fmla="*/ 147060 h 330201"/>
                <a:gd name="connsiteX2" fmla="*/ 28575 w 258763"/>
                <a:gd name="connsiteY2" fmla="*/ 227590 h 330201"/>
                <a:gd name="connsiteX3" fmla="*/ 43815 w 258763"/>
                <a:gd name="connsiteY3" fmla="*/ 244475 h 330201"/>
                <a:gd name="connsiteX4" fmla="*/ 60325 w 258763"/>
                <a:gd name="connsiteY4" fmla="*/ 227590 h 330201"/>
                <a:gd name="connsiteX5" fmla="*/ 60325 w 258763"/>
                <a:gd name="connsiteY5" fmla="*/ 147060 h 330201"/>
                <a:gd name="connsiteX6" fmla="*/ 43815 w 258763"/>
                <a:gd name="connsiteY6" fmla="*/ 130175 h 330201"/>
                <a:gd name="connsiteX7" fmla="*/ 221457 w 258763"/>
                <a:gd name="connsiteY7" fmla="*/ 98425 h 330201"/>
                <a:gd name="connsiteX8" fmla="*/ 211138 w 258763"/>
                <a:gd name="connsiteY8" fmla="*/ 110021 h 330201"/>
                <a:gd name="connsiteX9" fmla="*/ 211138 w 258763"/>
                <a:gd name="connsiteY9" fmla="*/ 265918 h 330201"/>
                <a:gd name="connsiteX10" fmla="*/ 221457 w 258763"/>
                <a:gd name="connsiteY10" fmla="*/ 276225 h 330201"/>
                <a:gd name="connsiteX11" fmla="*/ 231776 w 258763"/>
                <a:gd name="connsiteY11" fmla="*/ 265918 h 330201"/>
                <a:gd name="connsiteX12" fmla="*/ 231776 w 258763"/>
                <a:gd name="connsiteY12" fmla="*/ 110021 h 330201"/>
                <a:gd name="connsiteX13" fmla="*/ 221457 w 258763"/>
                <a:gd name="connsiteY13" fmla="*/ 98425 h 330201"/>
                <a:gd name="connsiteX14" fmla="*/ 80216 w 258763"/>
                <a:gd name="connsiteY14" fmla="*/ 71438 h 330201"/>
                <a:gd name="connsiteX15" fmla="*/ 236768 w 258763"/>
                <a:gd name="connsiteY15" fmla="*/ 71438 h 330201"/>
                <a:gd name="connsiteX16" fmla="*/ 258763 w 258763"/>
                <a:gd name="connsiteY16" fmla="*/ 93324 h 330201"/>
                <a:gd name="connsiteX17" fmla="*/ 258763 w 258763"/>
                <a:gd name="connsiteY17" fmla="*/ 274844 h 330201"/>
                <a:gd name="connsiteX18" fmla="*/ 204423 w 258763"/>
                <a:gd name="connsiteY18" fmla="*/ 330201 h 330201"/>
                <a:gd name="connsiteX19" fmla="*/ 113856 w 258763"/>
                <a:gd name="connsiteY19" fmla="*/ 330201 h 330201"/>
                <a:gd name="connsiteX20" fmla="*/ 59515 w 258763"/>
                <a:gd name="connsiteY20" fmla="*/ 274844 h 330201"/>
                <a:gd name="connsiteX21" fmla="*/ 59515 w 258763"/>
                <a:gd name="connsiteY21" fmla="*/ 267120 h 330201"/>
                <a:gd name="connsiteX22" fmla="*/ 42696 w 258763"/>
                <a:gd name="connsiteY22" fmla="*/ 270982 h 330201"/>
                <a:gd name="connsiteX23" fmla="*/ 0 w 258763"/>
                <a:gd name="connsiteY23" fmla="*/ 227211 h 330201"/>
                <a:gd name="connsiteX24" fmla="*/ 0 w 258763"/>
                <a:gd name="connsiteY24" fmla="*/ 147394 h 330201"/>
                <a:gd name="connsiteX25" fmla="*/ 42696 w 258763"/>
                <a:gd name="connsiteY25" fmla="*/ 103623 h 330201"/>
                <a:gd name="connsiteX26" fmla="*/ 59515 w 258763"/>
                <a:gd name="connsiteY26" fmla="*/ 107485 h 330201"/>
                <a:gd name="connsiteX27" fmla="*/ 59515 w 258763"/>
                <a:gd name="connsiteY27" fmla="*/ 93324 h 330201"/>
                <a:gd name="connsiteX28" fmla="*/ 80216 w 258763"/>
                <a:gd name="connsiteY28" fmla="*/ 71438 h 330201"/>
                <a:gd name="connsiteX29" fmla="*/ 107950 w 258763"/>
                <a:gd name="connsiteY29" fmla="*/ 0 h 330201"/>
                <a:gd name="connsiteX30" fmla="*/ 109247 w 258763"/>
                <a:gd name="connsiteY30" fmla="*/ 1290 h 330201"/>
                <a:gd name="connsiteX31" fmla="*/ 113139 w 258763"/>
                <a:gd name="connsiteY31" fmla="*/ 2580 h 330201"/>
                <a:gd name="connsiteX32" fmla="*/ 119624 w 258763"/>
                <a:gd name="connsiteY32" fmla="*/ 5160 h 330201"/>
                <a:gd name="connsiteX33" fmla="*/ 126110 w 258763"/>
                <a:gd name="connsiteY33" fmla="*/ 7739 h 330201"/>
                <a:gd name="connsiteX34" fmla="*/ 144269 w 258763"/>
                <a:gd name="connsiteY34" fmla="*/ 12899 h 330201"/>
                <a:gd name="connsiteX35" fmla="*/ 145566 w 258763"/>
                <a:gd name="connsiteY35" fmla="*/ 12899 h 330201"/>
                <a:gd name="connsiteX36" fmla="*/ 146863 w 258763"/>
                <a:gd name="connsiteY36" fmla="*/ 14189 h 330201"/>
                <a:gd name="connsiteX37" fmla="*/ 148161 w 258763"/>
                <a:gd name="connsiteY37" fmla="*/ 14189 h 330201"/>
                <a:gd name="connsiteX38" fmla="*/ 149458 w 258763"/>
                <a:gd name="connsiteY38" fmla="*/ 14189 h 330201"/>
                <a:gd name="connsiteX39" fmla="*/ 152052 w 258763"/>
                <a:gd name="connsiteY39" fmla="*/ 14189 h 330201"/>
                <a:gd name="connsiteX40" fmla="*/ 154646 w 258763"/>
                <a:gd name="connsiteY40" fmla="*/ 15478 h 330201"/>
                <a:gd name="connsiteX41" fmla="*/ 155943 w 258763"/>
                <a:gd name="connsiteY41" fmla="*/ 15478 h 330201"/>
                <a:gd name="connsiteX42" fmla="*/ 157240 w 258763"/>
                <a:gd name="connsiteY42" fmla="*/ 15478 h 330201"/>
                <a:gd name="connsiteX43" fmla="*/ 158537 w 258763"/>
                <a:gd name="connsiteY43" fmla="*/ 16768 h 330201"/>
                <a:gd name="connsiteX44" fmla="*/ 159835 w 258763"/>
                <a:gd name="connsiteY44" fmla="*/ 16768 h 330201"/>
                <a:gd name="connsiteX45" fmla="*/ 162429 w 258763"/>
                <a:gd name="connsiteY45" fmla="*/ 16768 h 330201"/>
                <a:gd name="connsiteX46" fmla="*/ 165023 w 258763"/>
                <a:gd name="connsiteY46" fmla="*/ 18058 h 330201"/>
                <a:gd name="connsiteX47" fmla="*/ 166320 w 258763"/>
                <a:gd name="connsiteY47" fmla="*/ 18058 h 330201"/>
                <a:gd name="connsiteX48" fmla="*/ 167617 w 258763"/>
                <a:gd name="connsiteY48" fmla="*/ 18058 h 330201"/>
                <a:gd name="connsiteX49" fmla="*/ 168914 w 258763"/>
                <a:gd name="connsiteY49" fmla="*/ 18058 h 330201"/>
                <a:gd name="connsiteX50" fmla="*/ 170211 w 258763"/>
                <a:gd name="connsiteY50" fmla="*/ 18058 h 330201"/>
                <a:gd name="connsiteX51" fmla="*/ 176697 w 258763"/>
                <a:gd name="connsiteY51" fmla="*/ 20638 h 330201"/>
                <a:gd name="connsiteX52" fmla="*/ 188371 w 258763"/>
                <a:gd name="connsiteY52" fmla="*/ 24507 h 330201"/>
                <a:gd name="connsiteX53" fmla="*/ 193559 w 258763"/>
                <a:gd name="connsiteY53" fmla="*/ 27087 h 330201"/>
                <a:gd name="connsiteX54" fmla="*/ 194856 w 258763"/>
                <a:gd name="connsiteY54" fmla="*/ 28377 h 330201"/>
                <a:gd name="connsiteX55" fmla="*/ 196154 w 258763"/>
                <a:gd name="connsiteY55" fmla="*/ 29667 h 330201"/>
                <a:gd name="connsiteX56" fmla="*/ 197451 w 258763"/>
                <a:gd name="connsiteY56" fmla="*/ 29667 h 330201"/>
                <a:gd name="connsiteX57" fmla="*/ 198748 w 258763"/>
                <a:gd name="connsiteY57" fmla="*/ 30957 h 330201"/>
                <a:gd name="connsiteX58" fmla="*/ 207828 w 258763"/>
                <a:gd name="connsiteY58" fmla="*/ 38696 h 330201"/>
                <a:gd name="connsiteX59" fmla="*/ 213016 w 258763"/>
                <a:gd name="connsiteY59" fmla="*/ 47725 h 330201"/>
                <a:gd name="connsiteX60" fmla="*/ 214313 w 258763"/>
                <a:gd name="connsiteY60" fmla="*/ 55464 h 330201"/>
                <a:gd name="connsiteX61" fmla="*/ 214313 w 258763"/>
                <a:gd name="connsiteY61" fmla="*/ 58044 h 330201"/>
                <a:gd name="connsiteX62" fmla="*/ 213016 w 258763"/>
                <a:gd name="connsiteY62" fmla="*/ 59334 h 330201"/>
                <a:gd name="connsiteX63" fmla="*/ 213016 w 258763"/>
                <a:gd name="connsiteY63" fmla="*/ 60623 h 330201"/>
                <a:gd name="connsiteX64" fmla="*/ 213016 w 258763"/>
                <a:gd name="connsiteY64" fmla="*/ 61913 h 330201"/>
                <a:gd name="connsiteX65" fmla="*/ 211719 w 258763"/>
                <a:gd name="connsiteY65" fmla="*/ 60623 h 330201"/>
                <a:gd name="connsiteX66" fmla="*/ 210422 w 258763"/>
                <a:gd name="connsiteY66" fmla="*/ 59334 h 330201"/>
                <a:gd name="connsiteX67" fmla="*/ 209125 w 258763"/>
                <a:gd name="connsiteY67" fmla="*/ 58044 h 330201"/>
                <a:gd name="connsiteX68" fmla="*/ 203936 w 258763"/>
                <a:gd name="connsiteY68" fmla="*/ 54174 h 330201"/>
                <a:gd name="connsiteX69" fmla="*/ 197451 w 258763"/>
                <a:gd name="connsiteY69" fmla="*/ 51594 h 330201"/>
                <a:gd name="connsiteX70" fmla="*/ 189668 w 258763"/>
                <a:gd name="connsiteY70" fmla="*/ 50305 h 330201"/>
                <a:gd name="connsiteX71" fmla="*/ 187074 w 258763"/>
                <a:gd name="connsiteY71" fmla="*/ 50305 h 330201"/>
                <a:gd name="connsiteX72" fmla="*/ 184480 w 258763"/>
                <a:gd name="connsiteY72" fmla="*/ 49015 h 330201"/>
                <a:gd name="connsiteX73" fmla="*/ 180588 w 258763"/>
                <a:gd name="connsiteY73" fmla="*/ 47725 h 330201"/>
                <a:gd name="connsiteX74" fmla="*/ 170211 w 258763"/>
                <a:gd name="connsiteY74" fmla="*/ 46435 h 330201"/>
                <a:gd name="connsiteX75" fmla="*/ 165023 w 258763"/>
                <a:gd name="connsiteY75" fmla="*/ 45145 h 330201"/>
                <a:gd name="connsiteX76" fmla="*/ 163726 w 258763"/>
                <a:gd name="connsiteY76" fmla="*/ 45145 h 330201"/>
                <a:gd name="connsiteX77" fmla="*/ 162429 w 258763"/>
                <a:gd name="connsiteY77" fmla="*/ 45145 h 330201"/>
                <a:gd name="connsiteX78" fmla="*/ 159835 w 258763"/>
                <a:gd name="connsiteY78" fmla="*/ 43855 h 330201"/>
                <a:gd name="connsiteX79" fmla="*/ 158537 w 258763"/>
                <a:gd name="connsiteY79" fmla="*/ 43855 h 330201"/>
                <a:gd name="connsiteX80" fmla="*/ 155943 w 258763"/>
                <a:gd name="connsiteY80" fmla="*/ 42565 h 330201"/>
                <a:gd name="connsiteX81" fmla="*/ 152052 w 258763"/>
                <a:gd name="connsiteY81" fmla="*/ 42565 h 330201"/>
                <a:gd name="connsiteX82" fmla="*/ 149458 w 258763"/>
                <a:gd name="connsiteY82" fmla="*/ 41276 h 330201"/>
                <a:gd name="connsiteX83" fmla="*/ 146863 w 258763"/>
                <a:gd name="connsiteY83" fmla="*/ 39986 h 330201"/>
                <a:gd name="connsiteX84" fmla="*/ 135189 w 258763"/>
                <a:gd name="connsiteY84" fmla="*/ 34826 h 330201"/>
                <a:gd name="connsiteX85" fmla="*/ 124813 w 258763"/>
                <a:gd name="connsiteY85" fmla="*/ 27087 h 330201"/>
                <a:gd name="connsiteX86" fmla="*/ 117030 w 258763"/>
                <a:gd name="connsiteY86" fmla="*/ 19348 h 330201"/>
                <a:gd name="connsiteX87" fmla="*/ 111841 w 258763"/>
                <a:gd name="connsiteY87" fmla="*/ 12899 h 330201"/>
                <a:gd name="connsiteX88" fmla="*/ 109247 w 258763"/>
                <a:gd name="connsiteY88" fmla="*/ 6450 h 330201"/>
                <a:gd name="connsiteX89" fmla="*/ 107950 w 258763"/>
                <a:gd name="connsiteY89" fmla="*/ 1290 h 330201"/>
                <a:gd name="connsiteX90" fmla="*/ 107950 w 258763"/>
                <a:gd name="connsiteY90" fmla="*/ 0 h 330201"/>
                <a:gd name="connsiteX91" fmla="*/ 9525 w 258763"/>
                <a:gd name="connsiteY91" fmla="*/ 0 h 330201"/>
                <a:gd name="connsiteX92" fmla="*/ 10822 w 258763"/>
                <a:gd name="connsiteY92" fmla="*/ 1290 h 330201"/>
                <a:gd name="connsiteX93" fmla="*/ 14713 w 258763"/>
                <a:gd name="connsiteY93" fmla="*/ 2580 h 330201"/>
                <a:gd name="connsiteX94" fmla="*/ 19902 w 258763"/>
                <a:gd name="connsiteY94" fmla="*/ 5160 h 330201"/>
                <a:gd name="connsiteX95" fmla="*/ 27684 w 258763"/>
                <a:gd name="connsiteY95" fmla="*/ 7739 h 330201"/>
                <a:gd name="connsiteX96" fmla="*/ 45844 w 258763"/>
                <a:gd name="connsiteY96" fmla="*/ 12899 h 330201"/>
                <a:gd name="connsiteX97" fmla="*/ 47141 w 258763"/>
                <a:gd name="connsiteY97" fmla="*/ 12899 h 330201"/>
                <a:gd name="connsiteX98" fmla="*/ 48438 w 258763"/>
                <a:gd name="connsiteY98" fmla="*/ 12899 h 330201"/>
                <a:gd name="connsiteX99" fmla="*/ 48438 w 258763"/>
                <a:gd name="connsiteY99" fmla="*/ 14189 h 330201"/>
                <a:gd name="connsiteX100" fmla="*/ 49735 w 258763"/>
                <a:gd name="connsiteY100" fmla="*/ 14189 h 330201"/>
                <a:gd name="connsiteX101" fmla="*/ 52329 w 258763"/>
                <a:gd name="connsiteY101" fmla="*/ 14189 h 330201"/>
                <a:gd name="connsiteX102" fmla="*/ 54924 w 258763"/>
                <a:gd name="connsiteY102" fmla="*/ 15478 h 330201"/>
                <a:gd name="connsiteX103" fmla="*/ 56221 w 258763"/>
                <a:gd name="connsiteY103" fmla="*/ 15478 h 330201"/>
                <a:gd name="connsiteX104" fmla="*/ 57518 w 258763"/>
                <a:gd name="connsiteY104" fmla="*/ 15478 h 330201"/>
                <a:gd name="connsiteX105" fmla="*/ 58815 w 258763"/>
                <a:gd name="connsiteY105" fmla="*/ 15478 h 330201"/>
                <a:gd name="connsiteX106" fmla="*/ 60112 w 258763"/>
                <a:gd name="connsiteY106" fmla="*/ 16768 h 330201"/>
                <a:gd name="connsiteX107" fmla="*/ 62706 w 258763"/>
                <a:gd name="connsiteY107" fmla="*/ 16768 h 330201"/>
                <a:gd name="connsiteX108" fmla="*/ 65301 w 258763"/>
                <a:gd name="connsiteY108" fmla="*/ 18058 h 330201"/>
                <a:gd name="connsiteX109" fmla="*/ 66598 w 258763"/>
                <a:gd name="connsiteY109" fmla="*/ 18058 h 330201"/>
                <a:gd name="connsiteX110" fmla="*/ 69192 w 258763"/>
                <a:gd name="connsiteY110" fmla="*/ 18058 h 330201"/>
                <a:gd name="connsiteX111" fmla="*/ 70489 w 258763"/>
                <a:gd name="connsiteY111" fmla="*/ 18058 h 330201"/>
                <a:gd name="connsiteX112" fmla="*/ 71786 w 258763"/>
                <a:gd name="connsiteY112" fmla="*/ 18058 h 330201"/>
                <a:gd name="connsiteX113" fmla="*/ 76975 w 258763"/>
                <a:gd name="connsiteY113" fmla="*/ 20638 h 330201"/>
                <a:gd name="connsiteX114" fmla="*/ 89946 w 258763"/>
                <a:gd name="connsiteY114" fmla="*/ 24507 h 330201"/>
                <a:gd name="connsiteX115" fmla="*/ 95134 w 258763"/>
                <a:gd name="connsiteY115" fmla="*/ 27087 h 330201"/>
                <a:gd name="connsiteX116" fmla="*/ 96431 w 258763"/>
                <a:gd name="connsiteY116" fmla="*/ 28377 h 330201"/>
                <a:gd name="connsiteX117" fmla="*/ 97728 w 258763"/>
                <a:gd name="connsiteY117" fmla="*/ 28377 h 330201"/>
                <a:gd name="connsiteX118" fmla="*/ 99025 w 258763"/>
                <a:gd name="connsiteY118" fmla="*/ 29667 h 330201"/>
                <a:gd name="connsiteX119" fmla="*/ 100323 w 258763"/>
                <a:gd name="connsiteY119" fmla="*/ 30957 h 330201"/>
                <a:gd name="connsiteX120" fmla="*/ 108105 w 258763"/>
                <a:gd name="connsiteY120" fmla="*/ 38696 h 330201"/>
                <a:gd name="connsiteX121" fmla="*/ 113294 w 258763"/>
                <a:gd name="connsiteY121" fmla="*/ 47725 h 330201"/>
                <a:gd name="connsiteX122" fmla="*/ 114591 w 258763"/>
                <a:gd name="connsiteY122" fmla="*/ 55464 h 330201"/>
                <a:gd name="connsiteX123" fmla="*/ 114591 w 258763"/>
                <a:gd name="connsiteY123" fmla="*/ 58044 h 330201"/>
                <a:gd name="connsiteX124" fmla="*/ 114591 w 258763"/>
                <a:gd name="connsiteY124" fmla="*/ 59334 h 330201"/>
                <a:gd name="connsiteX125" fmla="*/ 114591 w 258763"/>
                <a:gd name="connsiteY125" fmla="*/ 60623 h 330201"/>
                <a:gd name="connsiteX126" fmla="*/ 113294 w 258763"/>
                <a:gd name="connsiteY126" fmla="*/ 61913 h 330201"/>
                <a:gd name="connsiteX127" fmla="*/ 111997 w 258763"/>
                <a:gd name="connsiteY127" fmla="*/ 60623 h 330201"/>
                <a:gd name="connsiteX128" fmla="*/ 111997 w 258763"/>
                <a:gd name="connsiteY128" fmla="*/ 59334 h 330201"/>
                <a:gd name="connsiteX129" fmla="*/ 110700 w 258763"/>
                <a:gd name="connsiteY129" fmla="*/ 58044 h 330201"/>
                <a:gd name="connsiteX130" fmla="*/ 109403 w 258763"/>
                <a:gd name="connsiteY130" fmla="*/ 58044 h 330201"/>
                <a:gd name="connsiteX131" fmla="*/ 104214 w 258763"/>
                <a:gd name="connsiteY131" fmla="*/ 54174 h 330201"/>
                <a:gd name="connsiteX132" fmla="*/ 97728 w 258763"/>
                <a:gd name="connsiteY132" fmla="*/ 51594 h 330201"/>
                <a:gd name="connsiteX133" fmla="*/ 89946 w 258763"/>
                <a:gd name="connsiteY133" fmla="*/ 50305 h 330201"/>
                <a:gd name="connsiteX134" fmla="*/ 88649 w 258763"/>
                <a:gd name="connsiteY134" fmla="*/ 50305 h 330201"/>
                <a:gd name="connsiteX135" fmla="*/ 86054 w 258763"/>
                <a:gd name="connsiteY135" fmla="*/ 49015 h 330201"/>
                <a:gd name="connsiteX136" fmla="*/ 80866 w 258763"/>
                <a:gd name="connsiteY136" fmla="*/ 47725 h 330201"/>
                <a:gd name="connsiteX137" fmla="*/ 71786 w 258763"/>
                <a:gd name="connsiteY137" fmla="*/ 46435 h 330201"/>
                <a:gd name="connsiteX138" fmla="*/ 66598 w 258763"/>
                <a:gd name="connsiteY138" fmla="*/ 45145 h 330201"/>
                <a:gd name="connsiteX139" fmla="*/ 65301 w 258763"/>
                <a:gd name="connsiteY139" fmla="*/ 45145 h 330201"/>
                <a:gd name="connsiteX140" fmla="*/ 64003 w 258763"/>
                <a:gd name="connsiteY140" fmla="*/ 45145 h 330201"/>
                <a:gd name="connsiteX141" fmla="*/ 62706 w 258763"/>
                <a:gd name="connsiteY141" fmla="*/ 45145 h 330201"/>
                <a:gd name="connsiteX142" fmla="*/ 61409 w 258763"/>
                <a:gd name="connsiteY142" fmla="*/ 43855 h 330201"/>
                <a:gd name="connsiteX143" fmla="*/ 60112 w 258763"/>
                <a:gd name="connsiteY143" fmla="*/ 43855 h 330201"/>
                <a:gd name="connsiteX144" fmla="*/ 56221 w 258763"/>
                <a:gd name="connsiteY144" fmla="*/ 42565 h 330201"/>
                <a:gd name="connsiteX145" fmla="*/ 53627 w 258763"/>
                <a:gd name="connsiteY145" fmla="*/ 42565 h 330201"/>
                <a:gd name="connsiteX146" fmla="*/ 51032 w 258763"/>
                <a:gd name="connsiteY146" fmla="*/ 41276 h 330201"/>
                <a:gd name="connsiteX147" fmla="*/ 47141 w 258763"/>
                <a:gd name="connsiteY147" fmla="*/ 39986 h 330201"/>
                <a:gd name="connsiteX148" fmla="*/ 36764 w 258763"/>
                <a:gd name="connsiteY148" fmla="*/ 34826 h 330201"/>
                <a:gd name="connsiteX149" fmla="*/ 26387 w 258763"/>
                <a:gd name="connsiteY149" fmla="*/ 27087 h 330201"/>
                <a:gd name="connsiteX150" fmla="*/ 18605 w 258763"/>
                <a:gd name="connsiteY150" fmla="*/ 19348 h 330201"/>
                <a:gd name="connsiteX151" fmla="*/ 13416 w 258763"/>
                <a:gd name="connsiteY151" fmla="*/ 12899 h 330201"/>
                <a:gd name="connsiteX152" fmla="*/ 10822 w 258763"/>
                <a:gd name="connsiteY152" fmla="*/ 6450 h 330201"/>
                <a:gd name="connsiteX153" fmla="*/ 9525 w 258763"/>
                <a:gd name="connsiteY153" fmla="*/ 1290 h 330201"/>
                <a:gd name="connsiteX154" fmla="*/ 9525 w 258763"/>
                <a:gd name="connsiteY154" fmla="*/ 0 h 330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258763" h="330201">
                  <a:moveTo>
                    <a:pt x="43815" y="130175"/>
                  </a:moveTo>
                  <a:cubicBezTo>
                    <a:pt x="34925" y="130175"/>
                    <a:pt x="28575" y="137968"/>
                    <a:pt x="28575" y="147060"/>
                  </a:cubicBezTo>
                  <a:cubicBezTo>
                    <a:pt x="28575" y="147060"/>
                    <a:pt x="28575" y="147060"/>
                    <a:pt x="28575" y="227590"/>
                  </a:cubicBezTo>
                  <a:cubicBezTo>
                    <a:pt x="28575" y="236682"/>
                    <a:pt x="34925" y="244475"/>
                    <a:pt x="43815" y="244475"/>
                  </a:cubicBezTo>
                  <a:cubicBezTo>
                    <a:pt x="52705" y="244475"/>
                    <a:pt x="60325" y="236682"/>
                    <a:pt x="60325" y="227590"/>
                  </a:cubicBezTo>
                  <a:cubicBezTo>
                    <a:pt x="60325" y="227590"/>
                    <a:pt x="60325" y="227590"/>
                    <a:pt x="60325" y="147060"/>
                  </a:cubicBezTo>
                  <a:cubicBezTo>
                    <a:pt x="60325" y="137968"/>
                    <a:pt x="52705" y="130175"/>
                    <a:pt x="43815" y="130175"/>
                  </a:cubicBezTo>
                  <a:close/>
                  <a:moveTo>
                    <a:pt x="221457" y="98425"/>
                  </a:moveTo>
                  <a:cubicBezTo>
                    <a:pt x="215008" y="98425"/>
                    <a:pt x="211138" y="103579"/>
                    <a:pt x="211138" y="110021"/>
                  </a:cubicBezTo>
                  <a:lnTo>
                    <a:pt x="211138" y="265918"/>
                  </a:lnTo>
                  <a:cubicBezTo>
                    <a:pt x="211138" y="271072"/>
                    <a:pt x="215008" y="276225"/>
                    <a:pt x="221457" y="276225"/>
                  </a:cubicBezTo>
                  <a:cubicBezTo>
                    <a:pt x="227907" y="276225"/>
                    <a:pt x="231776" y="271072"/>
                    <a:pt x="231776" y="265918"/>
                  </a:cubicBezTo>
                  <a:cubicBezTo>
                    <a:pt x="231776" y="265918"/>
                    <a:pt x="231776" y="265918"/>
                    <a:pt x="231776" y="110021"/>
                  </a:cubicBezTo>
                  <a:cubicBezTo>
                    <a:pt x="231776" y="103579"/>
                    <a:pt x="227907" y="98425"/>
                    <a:pt x="221457" y="98425"/>
                  </a:cubicBezTo>
                  <a:close/>
                  <a:moveTo>
                    <a:pt x="80216" y="71438"/>
                  </a:moveTo>
                  <a:cubicBezTo>
                    <a:pt x="80216" y="71438"/>
                    <a:pt x="80216" y="71438"/>
                    <a:pt x="236768" y="71438"/>
                  </a:cubicBezTo>
                  <a:cubicBezTo>
                    <a:pt x="258763" y="71438"/>
                    <a:pt x="258763" y="71438"/>
                    <a:pt x="258763" y="93324"/>
                  </a:cubicBezTo>
                  <a:cubicBezTo>
                    <a:pt x="258763" y="93324"/>
                    <a:pt x="258763" y="93324"/>
                    <a:pt x="258763" y="274844"/>
                  </a:cubicBezTo>
                  <a:cubicBezTo>
                    <a:pt x="258763" y="330201"/>
                    <a:pt x="258763" y="330201"/>
                    <a:pt x="204423" y="330201"/>
                  </a:cubicBezTo>
                  <a:cubicBezTo>
                    <a:pt x="204423" y="330201"/>
                    <a:pt x="204423" y="330201"/>
                    <a:pt x="113856" y="330201"/>
                  </a:cubicBezTo>
                  <a:cubicBezTo>
                    <a:pt x="59515" y="330201"/>
                    <a:pt x="59515" y="330201"/>
                    <a:pt x="59515" y="274844"/>
                  </a:cubicBezTo>
                  <a:cubicBezTo>
                    <a:pt x="59515" y="274844"/>
                    <a:pt x="59515" y="274844"/>
                    <a:pt x="59515" y="267120"/>
                  </a:cubicBezTo>
                  <a:cubicBezTo>
                    <a:pt x="54340" y="269694"/>
                    <a:pt x="49165" y="270982"/>
                    <a:pt x="42696" y="270982"/>
                  </a:cubicBezTo>
                  <a:cubicBezTo>
                    <a:pt x="19407" y="270982"/>
                    <a:pt x="0" y="251671"/>
                    <a:pt x="0" y="227211"/>
                  </a:cubicBezTo>
                  <a:cubicBezTo>
                    <a:pt x="0" y="227211"/>
                    <a:pt x="0" y="227211"/>
                    <a:pt x="0" y="147394"/>
                  </a:cubicBezTo>
                  <a:cubicBezTo>
                    <a:pt x="0" y="122933"/>
                    <a:pt x="19407" y="103623"/>
                    <a:pt x="42696" y="103623"/>
                  </a:cubicBezTo>
                  <a:cubicBezTo>
                    <a:pt x="49165" y="103623"/>
                    <a:pt x="54340" y="104910"/>
                    <a:pt x="59515" y="107485"/>
                  </a:cubicBezTo>
                  <a:cubicBezTo>
                    <a:pt x="59515" y="107485"/>
                    <a:pt x="59515" y="107485"/>
                    <a:pt x="59515" y="93324"/>
                  </a:cubicBezTo>
                  <a:cubicBezTo>
                    <a:pt x="59515" y="71438"/>
                    <a:pt x="59515" y="71438"/>
                    <a:pt x="80216" y="71438"/>
                  </a:cubicBezTo>
                  <a:close/>
                  <a:moveTo>
                    <a:pt x="107950" y="0"/>
                  </a:moveTo>
                  <a:cubicBezTo>
                    <a:pt x="107950" y="0"/>
                    <a:pt x="107950" y="0"/>
                    <a:pt x="109247" y="1290"/>
                  </a:cubicBezTo>
                  <a:cubicBezTo>
                    <a:pt x="110544" y="1290"/>
                    <a:pt x="111841" y="2580"/>
                    <a:pt x="113139" y="2580"/>
                  </a:cubicBezTo>
                  <a:cubicBezTo>
                    <a:pt x="114436" y="3870"/>
                    <a:pt x="117030" y="3870"/>
                    <a:pt x="119624" y="5160"/>
                  </a:cubicBezTo>
                  <a:cubicBezTo>
                    <a:pt x="120921" y="6450"/>
                    <a:pt x="123515" y="6450"/>
                    <a:pt x="126110" y="7739"/>
                  </a:cubicBezTo>
                  <a:cubicBezTo>
                    <a:pt x="131298" y="10319"/>
                    <a:pt x="137784" y="11609"/>
                    <a:pt x="144269" y="12899"/>
                  </a:cubicBezTo>
                  <a:cubicBezTo>
                    <a:pt x="144269" y="12899"/>
                    <a:pt x="144269" y="12899"/>
                    <a:pt x="145566" y="12899"/>
                  </a:cubicBezTo>
                  <a:cubicBezTo>
                    <a:pt x="145566" y="12899"/>
                    <a:pt x="146863" y="12899"/>
                    <a:pt x="146863" y="14189"/>
                  </a:cubicBezTo>
                  <a:cubicBezTo>
                    <a:pt x="146863" y="14189"/>
                    <a:pt x="146863" y="14189"/>
                    <a:pt x="148161" y="14189"/>
                  </a:cubicBezTo>
                  <a:cubicBezTo>
                    <a:pt x="148161" y="14189"/>
                    <a:pt x="149458" y="14189"/>
                    <a:pt x="149458" y="14189"/>
                  </a:cubicBezTo>
                  <a:cubicBezTo>
                    <a:pt x="149458" y="14189"/>
                    <a:pt x="150755" y="14189"/>
                    <a:pt x="152052" y="14189"/>
                  </a:cubicBezTo>
                  <a:cubicBezTo>
                    <a:pt x="152052" y="15478"/>
                    <a:pt x="153349" y="15478"/>
                    <a:pt x="154646" y="15478"/>
                  </a:cubicBezTo>
                  <a:cubicBezTo>
                    <a:pt x="154646" y="15478"/>
                    <a:pt x="154646" y="15478"/>
                    <a:pt x="155943" y="15478"/>
                  </a:cubicBezTo>
                  <a:cubicBezTo>
                    <a:pt x="155943" y="15478"/>
                    <a:pt x="155943" y="15478"/>
                    <a:pt x="157240" y="15478"/>
                  </a:cubicBezTo>
                  <a:cubicBezTo>
                    <a:pt x="157240" y="15478"/>
                    <a:pt x="157240" y="15478"/>
                    <a:pt x="158537" y="16768"/>
                  </a:cubicBezTo>
                  <a:cubicBezTo>
                    <a:pt x="158537" y="16768"/>
                    <a:pt x="158537" y="16768"/>
                    <a:pt x="159835" y="16768"/>
                  </a:cubicBezTo>
                  <a:cubicBezTo>
                    <a:pt x="161132" y="16768"/>
                    <a:pt x="161132" y="16768"/>
                    <a:pt x="162429" y="16768"/>
                  </a:cubicBezTo>
                  <a:cubicBezTo>
                    <a:pt x="163726" y="16768"/>
                    <a:pt x="163726" y="16768"/>
                    <a:pt x="165023" y="18058"/>
                  </a:cubicBezTo>
                  <a:cubicBezTo>
                    <a:pt x="165023" y="18058"/>
                    <a:pt x="165023" y="18058"/>
                    <a:pt x="166320" y="18058"/>
                  </a:cubicBezTo>
                  <a:cubicBezTo>
                    <a:pt x="166320" y="18058"/>
                    <a:pt x="166320" y="18058"/>
                    <a:pt x="167617" y="18058"/>
                  </a:cubicBezTo>
                  <a:cubicBezTo>
                    <a:pt x="167617" y="18058"/>
                    <a:pt x="167617" y="18058"/>
                    <a:pt x="168914" y="18058"/>
                  </a:cubicBezTo>
                  <a:cubicBezTo>
                    <a:pt x="168914" y="18058"/>
                    <a:pt x="168914" y="18058"/>
                    <a:pt x="170211" y="18058"/>
                  </a:cubicBezTo>
                  <a:cubicBezTo>
                    <a:pt x="172806" y="19348"/>
                    <a:pt x="174103" y="19348"/>
                    <a:pt x="176697" y="20638"/>
                  </a:cubicBezTo>
                  <a:cubicBezTo>
                    <a:pt x="180588" y="21928"/>
                    <a:pt x="184480" y="23218"/>
                    <a:pt x="188371" y="24507"/>
                  </a:cubicBezTo>
                  <a:cubicBezTo>
                    <a:pt x="190965" y="25797"/>
                    <a:pt x="192262" y="25797"/>
                    <a:pt x="193559" y="27087"/>
                  </a:cubicBezTo>
                  <a:cubicBezTo>
                    <a:pt x="194856" y="28377"/>
                    <a:pt x="194856" y="28377"/>
                    <a:pt x="194856" y="28377"/>
                  </a:cubicBezTo>
                  <a:cubicBezTo>
                    <a:pt x="196154" y="28377"/>
                    <a:pt x="196154" y="28377"/>
                    <a:pt x="196154" y="29667"/>
                  </a:cubicBezTo>
                  <a:cubicBezTo>
                    <a:pt x="197451" y="29667"/>
                    <a:pt x="197451" y="29667"/>
                    <a:pt x="197451" y="29667"/>
                  </a:cubicBezTo>
                  <a:cubicBezTo>
                    <a:pt x="198748" y="29667"/>
                    <a:pt x="198748" y="30957"/>
                    <a:pt x="198748" y="30957"/>
                  </a:cubicBezTo>
                  <a:cubicBezTo>
                    <a:pt x="202639" y="33536"/>
                    <a:pt x="205233" y="36116"/>
                    <a:pt x="207828" y="38696"/>
                  </a:cubicBezTo>
                  <a:cubicBezTo>
                    <a:pt x="210422" y="41276"/>
                    <a:pt x="211719" y="45145"/>
                    <a:pt x="213016" y="47725"/>
                  </a:cubicBezTo>
                  <a:cubicBezTo>
                    <a:pt x="214313" y="50305"/>
                    <a:pt x="214313" y="52884"/>
                    <a:pt x="214313" y="55464"/>
                  </a:cubicBezTo>
                  <a:cubicBezTo>
                    <a:pt x="214313" y="56754"/>
                    <a:pt x="214313" y="56754"/>
                    <a:pt x="214313" y="58044"/>
                  </a:cubicBezTo>
                  <a:cubicBezTo>
                    <a:pt x="214313" y="58044"/>
                    <a:pt x="214313" y="59334"/>
                    <a:pt x="213016" y="59334"/>
                  </a:cubicBezTo>
                  <a:cubicBezTo>
                    <a:pt x="213016" y="59334"/>
                    <a:pt x="213016" y="59334"/>
                    <a:pt x="213016" y="60623"/>
                  </a:cubicBezTo>
                  <a:cubicBezTo>
                    <a:pt x="213016" y="61913"/>
                    <a:pt x="213016" y="61913"/>
                    <a:pt x="213016" y="61913"/>
                  </a:cubicBezTo>
                  <a:cubicBezTo>
                    <a:pt x="213016" y="61913"/>
                    <a:pt x="213016" y="61913"/>
                    <a:pt x="211719" y="60623"/>
                  </a:cubicBezTo>
                  <a:cubicBezTo>
                    <a:pt x="211719" y="60623"/>
                    <a:pt x="211719" y="59334"/>
                    <a:pt x="210422" y="59334"/>
                  </a:cubicBezTo>
                  <a:cubicBezTo>
                    <a:pt x="210422" y="59334"/>
                    <a:pt x="210422" y="58044"/>
                    <a:pt x="209125" y="58044"/>
                  </a:cubicBezTo>
                  <a:cubicBezTo>
                    <a:pt x="207828" y="56754"/>
                    <a:pt x="205233" y="55464"/>
                    <a:pt x="203936" y="54174"/>
                  </a:cubicBezTo>
                  <a:cubicBezTo>
                    <a:pt x="201342" y="54174"/>
                    <a:pt x="200045" y="52884"/>
                    <a:pt x="197451" y="51594"/>
                  </a:cubicBezTo>
                  <a:cubicBezTo>
                    <a:pt x="194856" y="51594"/>
                    <a:pt x="192262" y="50305"/>
                    <a:pt x="189668" y="50305"/>
                  </a:cubicBezTo>
                  <a:cubicBezTo>
                    <a:pt x="188371" y="50305"/>
                    <a:pt x="188371" y="50305"/>
                    <a:pt x="187074" y="50305"/>
                  </a:cubicBezTo>
                  <a:cubicBezTo>
                    <a:pt x="187074" y="49015"/>
                    <a:pt x="185777" y="49015"/>
                    <a:pt x="184480" y="49015"/>
                  </a:cubicBezTo>
                  <a:cubicBezTo>
                    <a:pt x="183182" y="49015"/>
                    <a:pt x="181885" y="49015"/>
                    <a:pt x="180588" y="47725"/>
                  </a:cubicBezTo>
                  <a:cubicBezTo>
                    <a:pt x="176697" y="47725"/>
                    <a:pt x="174103" y="47725"/>
                    <a:pt x="170211" y="46435"/>
                  </a:cubicBezTo>
                  <a:cubicBezTo>
                    <a:pt x="168914" y="46435"/>
                    <a:pt x="166320" y="45145"/>
                    <a:pt x="165023" y="45145"/>
                  </a:cubicBezTo>
                  <a:cubicBezTo>
                    <a:pt x="165023" y="45145"/>
                    <a:pt x="165023" y="45145"/>
                    <a:pt x="163726" y="45145"/>
                  </a:cubicBezTo>
                  <a:cubicBezTo>
                    <a:pt x="163726" y="45145"/>
                    <a:pt x="163726" y="45145"/>
                    <a:pt x="162429" y="45145"/>
                  </a:cubicBezTo>
                  <a:cubicBezTo>
                    <a:pt x="162429" y="45145"/>
                    <a:pt x="162429" y="45145"/>
                    <a:pt x="159835" y="43855"/>
                  </a:cubicBezTo>
                  <a:cubicBezTo>
                    <a:pt x="159835" y="43855"/>
                    <a:pt x="159835" y="43855"/>
                    <a:pt x="158537" y="43855"/>
                  </a:cubicBezTo>
                  <a:cubicBezTo>
                    <a:pt x="157240" y="43855"/>
                    <a:pt x="157240" y="43855"/>
                    <a:pt x="155943" y="42565"/>
                  </a:cubicBezTo>
                  <a:cubicBezTo>
                    <a:pt x="154646" y="42565"/>
                    <a:pt x="153349" y="42565"/>
                    <a:pt x="152052" y="42565"/>
                  </a:cubicBezTo>
                  <a:cubicBezTo>
                    <a:pt x="152052" y="41276"/>
                    <a:pt x="150755" y="41276"/>
                    <a:pt x="149458" y="41276"/>
                  </a:cubicBezTo>
                  <a:cubicBezTo>
                    <a:pt x="148161" y="41276"/>
                    <a:pt x="146863" y="39986"/>
                    <a:pt x="146863" y="39986"/>
                  </a:cubicBezTo>
                  <a:cubicBezTo>
                    <a:pt x="142972" y="38696"/>
                    <a:pt x="139081" y="36116"/>
                    <a:pt x="135189" y="34826"/>
                  </a:cubicBezTo>
                  <a:cubicBezTo>
                    <a:pt x="131298" y="32247"/>
                    <a:pt x="128704" y="29667"/>
                    <a:pt x="124813" y="27087"/>
                  </a:cubicBezTo>
                  <a:cubicBezTo>
                    <a:pt x="122218" y="24507"/>
                    <a:pt x="119624" y="21928"/>
                    <a:pt x="117030" y="19348"/>
                  </a:cubicBezTo>
                  <a:cubicBezTo>
                    <a:pt x="115733" y="16768"/>
                    <a:pt x="113139" y="15478"/>
                    <a:pt x="111841" y="12899"/>
                  </a:cubicBezTo>
                  <a:cubicBezTo>
                    <a:pt x="110544" y="10319"/>
                    <a:pt x="110544" y="7739"/>
                    <a:pt x="109247" y="6450"/>
                  </a:cubicBezTo>
                  <a:cubicBezTo>
                    <a:pt x="109247" y="3870"/>
                    <a:pt x="107950" y="2580"/>
                    <a:pt x="107950" y="1290"/>
                  </a:cubicBezTo>
                  <a:cubicBezTo>
                    <a:pt x="107950" y="1290"/>
                    <a:pt x="107950" y="0"/>
                    <a:pt x="107950" y="0"/>
                  </a:cubicBezTo>
                  <a:close/>
                  <a:moveTo>
                    <a:pt x="9525" y="0"/>
                  </a:moveTo>
                  <a:cubicBezTo>
                    <a:pt x="9525" y="0"/>
                    <a:pt x="9525" y="0"/>
                    <a:pt x="10822" y="1290"/>
                  </a:cubicBezTo>
                  <a:cubicBezTo>
                    <a:pt x="12119" y="1290"/>
                    <a:pt x="12119" y="2580"/>
                    <a:pt x="14713" y="2580"/>
                  </a:cubicBezTo>
                  <a:cubicBezTo>
                    <a:pt x="16010" y="3870"/>
                    <a:pt x="17308" y="3870"/>
                    <a:pt x="19902" y="5160"/>
                  </a:cubicBezTo>
                  <a:cubicBezTo>
                    <a:pt x="22496" y="6450"/>
                    <a:pt x="25090" y="6450"/>
                    <a:pt x="27684" y="7739"/>
                  </a:cubicBezTo>
                  <a:cubicBezTo>
                    <a:pt x="32873" y="9029"/>
                    <a:pt x="39358" y="11609"/>
                    <a:pt x="45844" y="12899"/>
                  </a:cubicBezTo>
                  <a:cubicBezTo>
                    <a:pt x="45844" y="12899"/>
                    <a:pt x="45844" y="12899"/>
                    <a:pt x="47141" y="12899"/>
                  </a:cubicBezTo>
                  <a:cubicBezTo>
                    <a:pt x="47141" y="12899"/>
                    <a:pt x="47141" y="12899"/>
                    <a:pt x="48438" y="12899"/>
                  </a:cubicBezTo>
                  <a:cubicBezTo>
                    <a:pt x="48438" y="12899"/>
                    <a:pt x="48438" y="12899"/>
                    <a:pt x="48438" y="14189"/>
                  </a:cubicBezTo>
                  <a:cubicBezTo>
                    <a:pt x="49735" y="14189"/>
                    <a:pt x="49735" y="14189"/>
                    <a:pt x="49735" y="14189"/>
                  </a:cubicBezTo>
                  <a:cubicBezTo>
                    <a:pt x="51032" y="14189"/>
                    <a:pt x="52329" y="14189"/>
                    <a:pt x="52329" y="14189"/>
                  </a:cubicBezTo>
                  <a:cubicBezTo>
                    <a:pt x="53627" y="15478"/>
                    <a:pt x="54924" y="15478"/>
                    <a:pt x="54924" y="15478"/>
                  </a:cubicBezTo>
                  <a:cubicBezTo>
                    <a:pt x="56221" y="15478"/>
                    <a:pt x="56221" y="15478"/>
                    <a:pt x="56221" y="15478"/>
                  </a:cubicBezTo>
                  <a:cubicBezTo>
                    <a:pt x="57518" y="15478"/>
                    <a:pt x="57518" y="15478"/>
                    <a:pt x="57518" y="15478"/>
                  </a:cubicBezTo>
                  <a:cubicBezTo>
                    <a:pt x="58815" y="15478"/>
                    <a:pt x="58815" y="15478"/>
                    <a:pt x="58815" y="15478"/>
                  </a:cubicBezTo>
                  <a:cubicBezTo>
                    <a:pt x="60112" y="16768"/>
                    <a:pt x="60112" y="16768"/>
                    <a:pt x="60112" y="16768"/>
                  </a:cubicBezTo>
                  <a:cubicBezTo>
                    <a:pt x="61409" y="16768"/>
                    <a:pt x="62706" y="16768"/>
                    <a:pt x="62706" y="16768"/>
                  </a:cubicBezTo>
                  <a:cubicBezTo>
                    <a:pt x="64003" y="16768"/>
                    <a:pt x="65301" y="16768"/>
                    <a:pt x="65301" y="18058"/>
                  </a:cubicBezTo>
                  <a:cubicBezTo>
                    <a:pt x="65301" y="18058"/>
                    <a:pt x="65301" y="18058"/>
                    <a:pt x="66598" y="18058"/>
                  </a:cubicBezTo>
                  <a:cubicBezTo>
                    <a:pt x="66598" y="18058"/>
                    <a:pt x="66598" y="18058"/>
                    <a:pt x="69192" y="18058"/>
                  </a:cubicBezTo>
                  <a:cubicBezTo>
                    <a:pt x="69192" y="18058"/>
                    <a:pt x="69192" y="18058"/>
                    <a:pt x="70489" y="18058"/>
                  </a:cubicBezTo>
                  <a:cubicBezTo>
                    <a:pt x="70489" y="18058"/>
                    <a:pt x="70489" y="18058"/>
                    <a:pt x="71786" y="18058"/>
                  </a:cubicBezTo>
                  <a:cubicBezTo>
                    <a:pt x="73083" y="19348"/>
                    <a:pt x="75677" y="19348"/>
                    <a:pt x="76975" y="20638"/>
                  </a:cubicBezTo>
                  <a:cubicBezTo>
                    <a:pt x="82163" y="20638"/>
                    <a:pt x="86054" y="23218"/>
                    <a:pt x="89946" y="24507"/>
                  </a:cubicBezTo>
                  <a:cubicBezTo>
                    <a:pt x="91243" y="25797"/>
                    <a:pt x="93837" y="25797"/>
                    <a:pt x="95134" y="27087"/>
                  </a:cubicBezTo>
                  <a:cubicBezTo>
                    <a:pt x="95134" y="27087"/>
                    <a:pt x="96431" y="28377"/>
                    <a:pt x="96431" y="28377"/>
                  </a:cubicBezTo>
                  <a:cubicBezTo>
                    <a:pt x="96431" y="28377"/>
                    <a:pt x="97728" y="28377"/>
                    <a:pt x="97728" y="28377"/>
                  </a:cubicBezTo>
                  <a:cubicBezTo>
                    <a:pt x="97728" y="29667"/>
                    <a:pt x="99025" y="29667"/>
                    <a:pt x="99025" y="29667"/>
                  </a:cubicBezTo>
                  <a:cubicBezTo>
                    <a:pt x="99025" y="29667"/>
                    <a:pt x="100323" y="30957"/>
                    <a:pt x="100323" y="30957"/>
                  </a:cubicBezTo>
                  <a:cubicBezTo>
                    <a:pt x="102917" y="33536"/>
                    <a:pt x="106808" y="36116"/>
                    <a:pt x="108105" y="38696"/>
                  </a:cubicBezTo>
                  <a:cubicBezTo>
                    <a:pt x="110700" y="41276"/>
                    <a:pt x="111997" y="45145"/>
                    <a:pt x="113294" y="47725"/>
                  </a:cubicBezTo>
                  <a:cubicBezTo>
                    <a:pt x="114591" y="50305"/>
                    <a:pt x="115888" y="52884"/>
                    <a:pt x="114591" y="55464"/>
                  </a:cubicBezTo>
                  <a:cubicBezTo>
                    <a:pt x="114591" y="56754"/>
                    <a:pt x="114591" y="56754"/>
                    <a:pt x="114591" y="58044"/>
                  </a:cubicBezTo>
                  <a:cubicBezTo>
                    <a:pt x="114591" y="58044"/>
                    <a:pt x="114591" y="59334"/>
                    <a:pt x="114591" y="59334"/>
                  </a:cubicBezTo>
                  <a:cubicBezTo>
                    <a:pt x="114591" y="59334"/>
                    <a:pt x="114591" y="59334"/>
                    <a:pt x="114591" y="60623"/>
                  </a:cubicBezTo>
                  <a:cubicBezTo>
                    <a:pt x="114591" y="60623"/>
                    <a:pt x="113294" y="60623"/>
                    <a:pt x="113294" y="61913"/>
                  </a:cubicBezTo>
                  <a:cubicBezTo>
                    <a:pt x="113294" y="60623"/>
                    <a:pt x="113294" y="60623"/>
                    <a:pt x="111997" y="60623"/>
                  </a:cubicBezTo>
                  <a:cubicBezTo>
                    <a:pt x="111997" y="60623"/>
                    <a:pt x="111997" y="59334"/>
                    <a:pt x="111997" y="59334"/>
                  </a:cubicBezTo>
                  <a:cubicBezTo>
                    <a:pt x="110700" y="59334"/>
                    <a:pt x="110700" y="58044"/>
                    <a:pt x="110700" y="58044"/>
                  </a:cubicBezTo>
                  <a:cubicBezTo>
                    <a:pt x="110700" y="58044"/>
                    <a:pt x="110700" y="58044"/>
                    <a:pt x="109403" y="58044"/>
                  </a:cubicBezTo>
                  <a:cubicBezTo>
                    <a:pt x="108105" y="56754"/>
                    <a:pt x="106808" y="55464"/>
                    <a:pt x="104214" y="54174"/>
                  </a:cubicBezTo>
                  <a:cubicBezTo>
                    <a:pt x="102917" y="54174"/>
                    <a:pt x="100323" y="52884"/>
                    <a:pt x="97728" y="51594"/>
                  </a:cubicBezTo>
                  <a:cubicBezTo>
                    <a:pt x="96431" y="51594"/>
                    <a:pt x="93837" y="50305"/>
                    <a:pt x="89946" y="50305"/>
                  </a:cubicBezTo>
                  <a:cubicBezTo>
                    <a:pt x="89946" y="50305"/>
                    <a:pt x="88649" y="50305"/>
                    <a:pt x="88649" y="50305"/>
                  </a:cubicBezTo>
                  <a:cubicBezTo>
                    <a:pt x="87351" y="49015"/>
                    <a:pt x="87351" y="49015"/>
                    <a:pt x="86054" y="49015"/>
                  </a:cubicBezTo>
                  <a:cubicBezTo>
                    <a:pt x="84757" y="49015"/>
                    <a:pt x="83460" y="49015"/>
                    <a:pt x="80866" y="47725"/>
                  </a:cubicBezTo>
                  <a:cubicBezTo>
                    <a:pt x="78272" y="47725"/>
                    <a:pt x="74380" y="47725"/>
                    <a:pt x="71786" y="46435"/>
                  </a:cubicBezTo>
                  <a:cubicBezTo>
                    <a:pt x="69192" y="46435"/>
                    <a:pt x="67895" y="45145"/>
                    <a:pt x="66598" y="45145"/>
                  </a:cubicBezTo>
                  <a:cubicBezTo>
                    <a:pt x="66598" y="45145"/>
                    <a:pt x="66598" y="45145"/>
                    <a:pt x="65301" y="45145"/>
                  </a:cubicBezTo>
                  <a:cubicBezTo>
                    <a:pt x="65301" y="45145"/>
                    <a:pt x="65301" y="45145"/>
                    <a:pt x="64003" y="45145"/>
                  </a:cubicBezTo>
                  <a:cubicBezTo>
                    <a:pt x="64003" y="45145"/>
                    <a:pt x="64003" y="45145"/>
                    <a:pt x="62706" y="45145"/>
                  </a:cubicBezTo>
                  <a:cubicBezTo>
                    <a:pt x="62706" y="45145"/>
                    <a:pt x="62706" y="45145"/>
                    <a:pt x="61409" y="43855"/>
                  </a:cubicBezTo>
                  <a:cubicBezTo>
                    <a:pt x="61409" y="43855"/>
                    <a:pt x="61409" y="43855"/>
                    <a:pt x="60112" y="43855"/>
                  </a:cubicBezTo>
                  <a:cubicBezTo>
                    <a:pt x="58815" y="43855"/>
                    <a:pt x="57518" y="43855"/>
                    <a:pt x="56221" y="42565"/>
                  </a:cubicBezTo>
                  <a:cubicBezTo>
                    <a:pt x="56221" y="42565"/>
                    <a:pt x="54924" y="42565"/>
                    <a:pt x="53627" y="42565"/>
                  </a:cubicBezTo>
                  <a:cubicBezTo>
                    <a:pt x="52329" y="41276"/>
                    <a:pt x="51032" y="41276"/>
                    <a:pt x="51032" y="41276"/>
                  </a:cubicBezTo>
                  <a:cubicBezTo>
                    <a:pt x="49735" y="41276"/>
                    <a:pt x="48438" y="39986"/>
                    <a:pt x="47141" y="39986"/>
                  </a:cubicBezTo>
                  <a:cubicBezTo>
                    <a:pt x="43250" y="38696"/>
                    <a:pt x="39358" y="36116"/>
                    <a:pt x="36764" y="34826"/>
                  </a:cubicBezTo>
                  <a:cubicBezTo>
                    <a:pt x="32873" y="32247"/>
                    <a:pt x="28982" y="29667"/>
                    <a:pt x="26387" y="27087"/>
                  </a:cubicBezTo>
                  <a:cubicBezTo>
                    <a:pt x="23793" y="24507"/>
                    <a:pt x="21199" y="21928"/>
                    <a:pt x="18605" y="19348"/>
                  </a:cubicBezTo>
                  <a:cubicBezTo>
                    <a:pt x="16010" y="18058"/>
                    <a:pt x="14713" y="15478"/>
                    <a:pt x="13416" y="12899"/>
                  </a:cubicBezTo>
                  <a:cubicBezTo>
                    <a:pt x="12119" y="10319"/>
                    <a:pt x="10822" y="7739"/>
                    <a:pt x="10822" y="6450"/>
                  </a:cubicBezTo>
                  <a:cubicBezTo>
                    <a:pt x="9525" y="3870"/>
                    <a:pt x="9525" y="2580"/>
                    <a:pt x="9525" y="1290"/>
                  </a:cubicBezTo>
                  <a:cubicBezTo>
                    <a:pt x="9525" y="0"/>
                    <a:pt x="9525" y="0"/>
                    <a:pt x="9525" y="0"/>
                  </a:cubicBezTo>
                  <a:close/>
                </a:path>
              </a:pathLst>
            </a:custGeom>
            <a:solidFill>
              <a:srgbClr val="FF9600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 sz="1865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Group 23"/>
          <p:cNvGrpSpPr/>
          <p:nvPr/>
        </p:nvGrpSpPr>
        <p:grpSpPr>
          <a:xfrm>
            <a:off x="7639885" y="3220045"/>
            <a:ext cx="3016699" cy="965934"/>
            <a:chOff x="9015860" y="3139323"/>
            <a:chExt cx="3016699" cy="965934"/>
          </a:xfrm>
        </p:grpSpPr>
        <p:sp>
          <p:nvSpPr>
            <p:cNvPr id="36" name="TextBox 26"/>
            <p:cNvSpPr txBox="1"/>
            <p:nvPr/>
          </p:nvSpPr>
          <p:spPr>
            <a:xfrm>
              <a:off x="9015860" y="3515701"/>
              <a:ext cx="3016699" cy="589556"/>
            </a:xfrm>
            <a:prstGeom prst="rect">
              <a:avLst/>
            </a:prstGeom>
            <a:noFill/>
          </p:spPr>
          <p:txBody>
            <a:bodyPr wrap="square" lIns="96000" tIns="0" rIns="96000" bIns="0" anchor="ctr" anchorCtr="0">
              <a:noAutofit/>
            </a:bodyPr>
            <a:lstStyle>
              <a:defPPr>
                <a:defRPr lang="zh-CN"/>
              </a:defPPr>
              <a:lvl1pPr>
                <a:lnSpc>
                  <a:spcPts val="2000"/>
                </a:lnSpc>
                <a:defRPr sz="1000"/>
              </a:lvl1pPr>
            </a:lstStyle>
            <a:p>
              <a:r>
                <a:rPr lang="zh-CN" altLang="en-US" dirty="0">
                  <a:cs typeface="+mn-ea"/>
                  <a:sym typeface="+mn-lt"/>
                </a:rPr>
                <a:t>请在此处添加具体内容，文字尽量言简意赅，简单说明即可，不必过于繁琐，注意版面得美观度，请在此处添加具体内容。</a:t>
              </a:r>
              <a:endParaRPr lang="en-US" altLang="zh-CN" dirty="0">
                <a:cs typeface="+mn-ea"/>
                <a:sym typeface="+mn-lt"/>
              </a:endParaRPr>
            </a:p>
          </p:txBody>
        </p:sp>
        <p:sp>
          <p:nvSpPr>
            <p:cNvPr id="37" name="Rectangle 27"/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96000" tIns="0" rIns="96000" bIns="0">
              <a:noAutofit/>
            </a:bodyPr>
            <a:lstStyle/>
            <a:p>
              <a:pPr defTabSz="1219200"/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8" name="Group 30"/>
          <p:cNvGrpSpPr/>
          <p:nvPr/>
        </p:nvGrpSpPr>
        <p:grpSpPr>
          <a:xfrm>
            <a:off x="6860071" y="1920409"/>
            <a:ext cx="3237143" cy="953467"/>
            <a:chOff x="9015860" y="3139323"/>
            <a:chExt cx="3237143" cy="953467"/>
          </a:xfrm>
        </p:grpSpPr>
        <p:sp>
          <p:nvSpPr>
            <p:cNvPr id="39" name="TextBox 31"/>
            <p:cNvSpPr txBox="1"/>
            <p:nvPr/>
          </p:nvSpPr>
          <p:spPr>
            <a:xfrm>
              <a:off x="9015860" y="3503234"/>
              <a:ext cx="3237143" cy="589556"/>
            </a:xfrm>
            <a:prstGeom prst="rect">
              <a:avLst/>
            </a:prstGeom>
            <a:noFill/>
          </p:spPr>
          <p:txBody>
            <a:bodyPr wrap="square" lIns="96000" tIns="0" rIns="96000" bIns="0" anchor="ctr" anchorCtr="0">
              <a:noAutofit/>
            </a:bodyPr>
            <a:lstStyle>
              <a:defPPr>
                <a:defRPr lang="zh-CN"/>
              </a:defPPr>
              <a:lvl1pPr algn="r">
                <a:lnSpc>
                  <a:spcPts val="2000"/>
                </a:lnSpc>
                <a:defRPr sz="1000"/>
              </a:lvl1pPr>
            </a:lstStyle>
            <a:p>
              <a:pPr algn="l"/>
              <a:r>
                <a:rPr lang="zh-CN" altLang="en-US" dirty="0">
                  <a:cs typeface="+mn-ea"/>
                  <a:sym typeface="+mn-lt"/>
                </a:rPr>
                <a:t>请在此处添加具体内容，文字尽量言简意赅，简单说明即可，不必过于繁琐，注意版面得美观度，请在此处添加具体内容。</a:t>
              </a:r>
              <a:endParaRPr lang="en-US" altLang="zh-CN" dirty="0">
                <a:cs typeface="+mn-ea"/>
                <a:sym typeface="+mn-lt"/>
              </a:endParaRPr>
            </a:p>
          </p:txBody>
        </p:sp>
        <p:sp>
          <p:nvSpPr>
            <p:cNvPr id="40" name="Rectangle 32"/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96000" tIns="0" rIns="96000" bIns="0">
              <a:noAutofit/>
            </a:bodyPr>
            <a:lstStyle/>
            <a:p>
              <a:pPr defTabSz="1219200">
                <a:defRPr/>
              </a:pPr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1" name="Group 33"/>
          <p:cNvGrpSpPr/>
          <p:nvPr/>
        </p:nvGrpSpPr>
        <p:grpSpPr>
          <a:xfrm>
            <a:off x="1386421" y="3220045"/>
            <a:ext cx="3026381" cy="962390"/>
            <a:chOff x="8303" y="3139323"/>
            <a:chExt cx="3026381" cy="962390"/>
          </a:xfrm>
        </p:grpSpPr>
        <p:sp>
          <p:nvSpPr>
            <p:cNvPr id="42" name="TextBox 34"/>
            <p:cNvSpPr txBox="1"/>
            <p:nvPr/>
          </p:nvSpPr>
          <p:spPr>
            <a:xfrm>
              <a:off x="8303" y="3512157"/>
              <a:ext cx="3026381" cy="589556"/>
            </a:xfrm>
            <a:prstGeom prst="rect">
              <a:avLst/>
            </a:prstGeom>
            <a:noFill/>
          </p:spPr>
          <p:txBody>
            <a:bodyPr wrap="square" lIns="96000" tIns="0" rIns="96000" bIns="0" anchor="ctr" anchorCtr="0">
              <a:noAutofit/>
            </a:bodyPr>
            <a:lstStyle>
              <a:defPPr>
                <a:defRPr lang="zh-CN"/>
              </a:defPPr>
              <a:lvl1pPr algn="r">
                <a:lnSpc>
                  <a:spcPts val="2000"/>
                </a:lnSpc>
                <a:defRPr sz="1000"/>
              </a:lvl1pPr>
            </a:lstStyle>
            <a:p>
              <a:r>
                <a:rPr lang="zh-CN" altLang="en-US" dirty="0">
                  <a:cs typeface="+mn-ea"/>
                  <a:sym typeface="+mn-lt"/>
                </a:rPr>
                <a:t>请在此处添加具体内容，文字尽量言简意赅，简单说明即可，不必过于繁琐，注意版面得美观度，请在此处添加具体内容。</a:t>
              </a:r>
              <a:endParaRPr lang="en-US" altLang="zh-CN" dirty="0">
                <a:cs typeface="+mn-ea"/>
                <a:sym typeface="+mn-lt"/>
              </a:endParaRPr>
            </a:p>
          </p:txBody>
        </p:sp>
        <p:sp>
          <p:nvSpPr>
            <p:cNvPr id="43" name="Rectangle 35"/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96000" tIns="0" rIns="96000" bIns="0">
              <a:noAutofit/>
            </a:bodyPr>
            <a:lstStyle/>
            <a:p>
              <a:pPr algn="r" defTabSz="1219200">
                <a:defRPr/>
              </a:pPr>
              <a:r>
                <a:rPr lang="zh-CN" altLang="en-US" sz="1600" b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4" name="Group 36"/>
          <p:cNvGrpSpPr/>
          <p:nvPr/>
        </p:nvGrpSpPr>
        <p:grpSpPr>
          <a:xfrm>
            <a:off x="2122041" y="1920409"/>
            <a:ext cx="2896946" cy="888719"/>
            <a:chOff x="125157" y="3139323"/>
            <a:chExt cx="2896946" cy="888719"/>
          </a:xfrm>
        </p:grpSpPr>
        <p:sp>
          <p:nvSpPr>
            <p:cNvPr id="45" name="TextBox 37"/>
            <p:cNvSpPr txBox="1"/>
            <p:nvPr/>
          </p:nvSpPr>
          <p:spPr>
            <a:xfrm>
              <a:off x="125157" y="3438486"/>
              <a:ext cx="2896946" cy="589556"/>
            </a:xfrm>
            <a:prstGeom prst="rect">
              <a:avLst/>
            </a:prstGeom>
            <a:noFill/>
          </p:spPr>
          <p:txBody>
            <a:bodyPr wrap="square" lIns="96000" tIns="0" rIns="96000" bIns="0" anchor="ctr" anchorCtr="0">
              <a:noAutofit/>
            </a:bodyPr>
            <a:lstStyle/>
            <a:p>
              <a:pPr algn="r">
                <a:lnSpc>
                  <a:spcPts val="2000"/>
                </a:lnSpc>
              </a:pPr>
              <a:r>
                <a:rPr lang="zh-CN" altLang="en-US" sz="1000" dirty="0">
                  <a:cs typeface="+mn-ea"/>
                  <a:sym typeface="+mn-lt"/>
                </a:rPr>
                <a:t>请在此处添加具体内容，文字尽量言简意赅，简单说明即可，不必过于繁琐，注意版面得美观度，请在此处添加具体内容。</a:t>
              </a:r>
              <a:endParaRPr lang="en-US" altLang="zh-CN" sz="1000" dirty="0">
                <a:cs typeface="+mn-ea"/>
                <a:sym typeface="+mn-lt"/>
              </a:endParaRPr>
            </a:p>
          </p:txBody>
        </p:sp>
        <p:sp>
          <p:nvSpPr>
            <p:cNvPr id="46" name="Rectangle 38"/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96000" tIns="0" rIns="96000" bIns="0">
              <a:noAutofit/>
            </a:bodyPr>
            <a:lstStyle/>
            <a:p>
              <a:pPr algn="r" defTabSz="1219200">
                <a:defRPr/>
              </a:pPr>
              <a:r>
                <a:rPr lang="zh-CN" altLang="en-US" sz="1600" b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prism isInverted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5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18" y="0"/>
            <a:ext cx="12170364" cy="685800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 rot="5400000">
            <a:off x="-807278" y="807277"/>
            <a:ext cx="2186146" cy="571589"/>
            <a:chOff x="3137036" y="4286161"/>
            <a:chExt cx="2186146" cy="571589"/>
          </a:xfrm>
        </p:grpSpPr>
        <p:sp>
          <p:nvSpPr>
            <p:cNvPr id="8" name="等腰三角形 7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743571" y="392466"/>
            <a:ext cx="28969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4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、来年工作规划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 rot="16200000">
            <a:off x="10821363" y="5498183"/>
            <a:ext cx="2186146" cy="571589"/>
            <a:chOff x="3137036" y="4286161"/>
            <a:chExt cx="2186146" cy="571589"/>
          </a:xfrm>
        </p:grpSpPr>
        <p:sp>
          <p:nvSpPr>
            <p:cNvPr id="17" name="等腰三角形 16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0" name="iṧ1íḋê"/>
          <p:cNvGrpSpPr/>
          <p:nvPr/>
        </p:nvGrpSpPr>
        <p:grpSpPr>
          <a:xfrm>
            <a:off x="674847" y="2294012"/>
            <a:ext cx="4616542" cy="2628878"/>
            <a:chOff x="678183" y="2118591"/>
            <a:chExt cx="4616542" cy="2628878"/>
          </a:xfrm>
        </p:grpSpPr>
        <p:grpSp>
          <p:nvGrpSpPr>
            <p:cNvPr id="55" name="îṥlidé"/>
            <p:cNvGrpSpPr/>
            <p:nvPr/>
          </p:nvGrpSpPr>
          <p:grpSpPr>
            <a:xfrm>
              <a:off x="678183" y="2118591"/>
              <a:ext cx="4616542" cy="2628878"/>
              <a:chOff x="2448695" y="1658843"/>
              <a:chExt cx="7294608" cy="4153896"/>
            </a:xfrm>
          </p:grpSpPr>
          <p:grpSp>
            <p:nvGrpSpPr>
              <p:cNvPr id="57" name="íŝlíďé"/>
              <p:cNvGrpSpPr/>
              <p:nvPr/>
            </p:nvGrpSpPr>
            <p:grpSpPr bwMode="auto">
              <a:xfrm>
                <a:off x="2448695" y="1658843"/>
                <a:ext cx="7294608" cy="4153896"/>
                <a:chOff x="8540751" y="4843463"/>
                <a:chExt cx="8012112" cy="4562475"/>
              </a:xfrm>
              <a:effectLst/>
            </p:grpSpPr>
            <p:sp>
              <p:nvSpPr>
                <p:cNvPr id="59" name="işlîďê"/>
                <p:cNvSpPr/>
                <p:nvPr/>
              </p:nvSpPr>
              <p:spPr bwMode="auto">
                <a:xfrm>
                  <a:off x="9321800" y="4843463"/>
                  <a:ext cx="6480176" cy="4421188"/>
                </a:xfrm>
                <a:custGeom>
                  <a:avLst/>
                  <a:gdLst>
                    <a:gd name="T0" fmla="*/ 17508 w 18000"/>
                    <a:gd name="T1" fmla="*/ 12280 h 12281"/>
                    <a:gd name="T2" fmla="*/ 491 w 18000"/>
                    <a:gd name="T3" fmla="*/ 12280 h 12281"/>
                    <a:gd name="T4" fmla="*/ 0 w 18000"/>
                    <a:gd name="T5" fmla="*/ 11792 h 12281"/>
                    <a:gd name="T6" fmla="*/ 0 w 18000"/>
                    <a:gd name="T7" fmla="*/ 488 h 12281"/>
                    <a:gd name="T8" fmla="*/ 491 w 18000"/>
                    <a:gd name="T9" fmla="*/ 0 h 12281"/>
                    <a:gd name="T10" fmla="*/ 17508 w 18000"/>
                    <a:gd name="T11" fmla="*/ 0 h 12281"/>
                    <a:gd name="T12" fmla="*/ 17999 w 18000"/>
                    <a:gd name="T13" fmla="*/ 488 h 12281"/>
                    <a:gd name="T14" fmla="*/ 17999 w 18000"/>
                    <a:gd name="T15" fmla="*/ 11792 h 12281"/>
                    <a:gd name="T16" fmla="*/ 17508 w 18000"/>
                    <a:gd name="T17" fmla="*/ 12280 h 1228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8000"/>
                    <a:gd name="T28" fmla="*/ 0 h 12281"/>
                    <a:gd name="T29" fmla="*/ 18000 w 18000"/>
                    <a:gd name="T30" fmla="*/ 12281 h 12281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8000" h="12281">
                      <a:moveTo>
                        <a:pt x="17508" y="12280"/>
                      </a:moveTo>
                      <a:lnTo>
                        <a:pt x="491" y="12280"/>
                      </a:lnTo>
                      <a:cubicBezTo>
                        <a:pt x="220" y="12280"/>
                        <a:pt x="0" y="12061"/>
                        <a:pt x="0" y="11792"/>
                      </a:cubicBezTo>
                      <a:lnTo>
                        <a:pt x="0" y="488"/>
                      </a:lnTo>
                      <a:cubicBezTo>
                        <a:pt x="0" y="219"/>
                        <a:pt x="220" y="0"/>
                        <a:pt x="491" y="0"/>
                      </a:cubicBezTo>
                      <a:lnTo>
                        <a:pt x="17508" y="0"/>
                      </a:lnTo>
                      <a:cubicBezTo>
                        <a:pt x="17779" y="0"/>
                        <a:pt x="17999" y="219"/>
                        <a:pt x="17999" y="488"/>
                      </a:cubicBezTo>
                      <a:lnTo>
                        <a:pt x="17999" y="11792"/>
                      </a:lnTo>
                      <a:cubicBezTo>
                        <a:pt x="17999" y="12061"/>
                        <a:pt x="17779" y="12280"/>
                        <a:pt x="17508" y="12280"/>
                      </a:cubicBez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0" name="íṡ1ïḋe"/>
                <p:cNvSpPr/>
                <p:nvPr/>
              </p:nvSpPr>
              <p:spPr bwMode="auto">
                <a:xfrm>
                  <a:off x="8542336" y="9169402"/>
                  <a:ext cx="8008936" cy="142874"/>
                </a:xfrm>
                <a:custGeom>
                  <a:avLst/>
                  <a:gdLst>
                    <a:gd name="T0" fmla="*/ 22247 w 22248"/>
                    <a:gd name="T1" fmla="*/ 398 h 657"/>
                    <a:gd name="T2" fmla="*/ 21410 w 22248"/>
                    <a:gd name="T3" fmla="*/ 656 h 657"/>
                    <a:gd name="T4" fmla="*/ 870 w 22248"/>
                    <a:gd name="T5" fmla="*/ 656 h 657"/>
                    <a:gd name="T6" fmla="*/ 0 w 22248"/>
                    <a:gd name="T7" fmla="*/ 398 h 657"/>
                    <a:gd name="T8" fmla="*/ 0 w 22248"/>
                    <a:gd name="T9" fmla="*/ 0 h 657"/>
                    <a:gd name="T10" fmla="*/ 22247 w 22248"/>
                    <a:gd name="T11" fmla="*/ 0 h 657"/>
                    <a:gd name="T12" fmla="*/ 22247 w 22248"/>
                    <a:gd name="T13" fmla="*/ 398 h 65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2248"/>
                    <a:gd name="T22" fmla="*/ 0 h 657"/>
                    <a:gd name="T23" fmla="*/ 22248 w 22248"/>
                    <a:gd name="T24" fmla="*/ 657 h 65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2248" h="657">
                      <a:moveTo>
                        <a:pt x="22247" y="398"/>
                      </a:moveTo>
                      <a:cubicBezTo>
                        <a:pt x="22247" y="398"/>
                        <a:pt x="21890" y="656"/>
                        <a:pt x="21410" y="656"/>
                      </a:cubicBezTo>
                      <a:lnTo>
                        <a:pt x="870" y="656"/>
                      </a:lnTo>
                      <a:cubicBezTo>
                        <a:pt x="462" y="656"/>
                        <a:pt x="0" y="398"/>
                        <a:pt x="0" y="398"/>
                      </a:cubicBezTo>
                      <a:lnTo>
                        <a:pt x="0" y="0"/>
                      </a:lnTo>
                      <a:lnTo>
                        <a:pt x="22247" y="0"/>
                      </a:lnTo>
                      <a:lnTo>
                        <a:pt x="22247" y="398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1" name="îSḻíḓe"/>
                <p:cNvSpPr/>
                <p:nvPr/>
              </p:nvSpPr>
              <p:spPr bwMode="auto">
                <a:xfrm>
                  <a:off x="8542339" y="9169399"/>
                  <a:ext cx="8008939" cy="236539"/>
                </a:xfrm>
                <a:custGeom>
                  <a:avLst/>
                  <a:gdLst>
                    <a:gd name="T0" fmla="*/ 22247 w 22248"/>
                    <a:gd name="T1" fmla="*/ 398 h 657"/>
                    <a:gd name="T2" fmla="*/ 21410 w 22248"/>
                    <a:gd name="T3" fmla="*/ 656 h 657"/>
                    <a:gd name="T4" fmla="*/ 870 w 22248"/>
                    <a:gd name="T5" fmla="*/ 656 h 657"/>
                    <a:gd name="T6" fmla="*/ 0 w 22248"/>
                    <a:gd name="T7" fmla="*/ 398 h 657"/>
                    <a:gd name="T8" fmla="*/ 0 w 22248"/>
                    <a:gd name="T9" fmla="*/ 0 h 657"/>
                    <a:gd name="T10" fmla="*/ 22247 w 22248"/>
                    <a:gd name="T11" fmla="*/ 0 h 657"/>
                    <a:gd name="T12" fmla="*/ 22247 w 22248"/>
                    <a:gd name="T13" fmla="*/ 398 h 65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2248"/>
                    <a:gd name="T22" fmla="*/ 0 h 657"/>
                    <a:gd name="T23" fmla="*/ 22248 w 22248"/>
                    <a:gd name="T24" fmla="*/ 657 h 65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2248" h="657">
                      <a:moveTo>
                        <a:pt x="22247" y="398"/>
                      </a:moveTo>
                      <a:cubicBezTo>
                        <a:pt x="22247" y="398"/>
                        <a:pt x="21890" y="656"/>
                        <a:pt x="21410" y="656"/>
                      </a:cubicBezTo>
                      <a:lnTo>
                        <a:pt x="870" y="656"/>
                      </a:lnTo>
                      <a:cubicBezTo>
                        <a:pt x="462" y="656"/>
                        <a:pt x="0" y="398"/>
                        <a:pt x="0" y="398"/>
                      </a:cubicBezTo>
                      <a:lnTo>
                        <a:pt x="0" y="0"/>
                      </a:lnTo>
                      <a:lnTo>
                        <a:pt x="22247" y="0"/>
                      </a:lnTo>
                      <a:lnTo>
                        <a:pt x="22247" y="398"/>
                      </a:lnTo>
                    </a:path>
                  </a:pathLst>
                </a:custGeom>
                <a:noFill/>
                <a:ln w="10080">
                  <a:solidFill>
                    <a:schemeClr val="tx2"/>
                  </a:solidFill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ïSľiḓe"/>
                <p:cNvSpPr/>
                <p:nvPr/>
              </p:nvSpPr>
              <p:spPr bwMode="auto">
                <a:xfrm>
                  <a:off x="8540751" y="9312275"/>
                  <a:ext cx="8012112" cy="93663"/>
                </a:xfrm>
                <a:custGeom>
                  <a:avLst/>
                  <a:gdLst>
                    <a:gd name="T0" fmla="*/ 0 w 22256"/>
                    <a:gd name="T1" fmla="*/ 0 h 262"/>
                    <a:gd name="T2" fmla="*/ 870 w 22256"/>
                    <a:gd name="T3" fmla="*/ 261 h 262"/>
                    <a:gd name="T4" fmla="*/ 21418 w 22256"/>
                    <a:gd name="T5" fmla="*/ 261 h 262"/>
                    <a:gd name="T6" fmla="*/ 22255 w 22256"/>
                    <a:gd name="T7" fmla="*/ 0 h 262"/>
                    <a:gd name="T8" fmla="*/ 0 w 22256"/>
                    <a:gd name="T9" fmla="*/ 0 h 2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56"/>
                    <a:gd name="T16" fmla="*/ 0 h 262"/>
                    <a:gd name="T17" fmla="*/ 22256 w 22256"/>
                    <a:gd name="T18" fmla="*/ 262 h 2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56" h="262">
                      <a:moveTo>
                        <a:pt x="0" y="0"/>
                      </a:moveTo>
                      <a:cubicBezTo>
                        <a:pt x="0" y="0"/>
                        <a:pt x="462" y="261"/>
                        <a:pt x="870" y="261"/>
                      </a:cubicBezTo>
                      <a:lnTo>
                        <a:pt x="21418" y="261"/>
                      </a:lnTo>
                      <a:cubicBezTo>
                        <a:pt x="21898" y="261"/>
                        <a:pt x="22255" y="0"/>
                        <a:pt x="22255" y="0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3" name="îṧḷïḋè"/>
                <p:cNvSpPr/>
                <p:nvPr/>
              </p:nvSpPr>
              <p:spPr bwMode="auto">
                <a:xfrm>
                  <a:off x="11979275" y="9167813"/>
                  <a:ext cx="1141413" cy="88900"/>
                </a:xfrm>
                <a:custGeom>
                  <a:avLst/>
                  <a:gdLst>
                    <a:gd name="T0" fmla="*/ 0 w 3171"/>
                    <a:gd name="T1" fmla="*/ 0 h 249"/>
                    <a:gd name="T2" fmla="*/ 349 w 3171"/>
                    <a:gd name="T3" fmla="*/ 248 h 249"/>
                    <a:gd name="T4" fmla="*/ 2821 w 3171"/>
                    <a:gd name="T5" fmla="*/ 248 h 249"/>
                    <a:gd name="T6" fmla="*/ 3170 w 3171"/>
                    <a:gd name="T7" fmla="*/ 0 h 249"/>
                    <a:gd name="T8" fmla="*/ 0 w 3171"/>
                    <a:gd name="T9" fmla="*/ 0 h 2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71"/>
                    <a:gd name="T16" fmla="*/ 0 h 249"/>
                    <a:gd name="T17" fmla="*/ 3171 w 3171"/>
                    <a:gd name="T18" fmla="*/ 249 h 2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71" h="249">
                      <a:moveTo>
                        <a:pt x="0" y="0"/>
                      </a:moveTo>
                      <a:cubicBezTo>
                        <a:pt x="49" y="144"/>
                        <a:pt x="187" y="248"/>
                        <a:pt x="349" y="248"/>
                      </a:cubicBezTo>
                      <a:lnTo>
                        <a:pt x="2821" y="248"/>
                      </a:lnTo>
                      <a:cubicBezTo>
                        <a:pt x="2983" y="248"/>
                        <a:pt x="3120" y="144"/>
                        <a:pt x="3170" y="0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4" name="íṥľíḓè"/>
                <p:cNvSpPr/>
                <p:nvPr/>
              </p:nvSpPr>
              <p:spPr bwMode="auto">
                <a:xfrm>
                  <a:off x="12571413" y="4937125"/>
                  <a:ext cx="38100" cy="36513"/>
                </a:xfrm>
                <a:custGeom>
                  <a:avLst/>
                  <a:gdLst>
                    <a:gd name="T0" fmla="*/ 51 w 104"/>
                    <a:gd name="T1" fmla="*/ 102 h 103"/>
                    <a:gd name="T2" fmla="*/ 0 w 104"/>
                    <a:gd name="T3" fmla="*/ 51 h 103"/>
                    <a:gd name="T4" fmla="*/ 51 w 104"/>
                    <a:gd name="T5" fmla="*/ 0 h 103"/>
                    <a:gd name="T6" fmla="*/ 103 w 104"/>
                    <a:gd name="T7" fmla="*/ 51 h 103"/>
                    <a:gd name="T8" fmla="*/ 51 w 104"/>
                    <a:gd name="T9" fmla="*/ 102 h 1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4"/>
                    <a:gd name="T16" fmla="*/ 0 h 103"/>
                    <a:gd name="T17" fmla="*/ 104 w 104"/>
                    <a:gd name="T18" fmla="*/ 103 h 10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4" h="103">
                      <a:moveTo>
                        <a:pt x="51" y="102"/>
                      </a:moveTo>
                      <a:cubicBezTo>
                        <a:pt x="23" y="102"/>
                        <a:pt x="0" y="79"/>
                        <a:pt x="0" y="51"/>
                      </a:cubicBezTo>
                      <a:cubicBezTo>
                        <a:pt x="0" y="22"/>
                        <a:pt x="23" y="0"/>
                        <a:pt x="51" y="0"/>
                      </a:cubicBezTo>
                      <a:cubicBezTo>
                        <a:pt x="80" y="0"/>
                        <a:pt x="103" y="22"/>
                        <a:pt x="103" y="51"/>
                      </a:cubicBezTo>
                      <a:cubicBezTo>
                        <a:pt x="103" y="79"/>
                        <a:pt x="80" y="102"/>
                        <a:pt x="51" y="102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58" name="îṩľîḑê"/>
              <p:cNvSpPr/>
              <p:nvPr/>
            </p:nvSpPr>
            <p:spPr>
              <a:xfrm>
                <a:off x="3387047" y="1980045"/>
                <a:ext cx="5417906" cy="34178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56" name="îsļiďê"/>
            <p:cNvSpPr/>
            <p:nvPr/>
          </p:nvSpPr>
          <p:spPr>
            <a:xfrm>
              <a:off x="1272036" y="2317297"/>
              <a:ext cx="3428834" cy="2180426"/>
            </a:xfrm>
            <a:prstGeom prst="rect">
              <a:avLst/>
            </a:prstGeom>
            <a:blipFill>
              <a:blip r:embed="rId2" cstate="screen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474848" y="1606036"/>
            <a:ext cx="2071906" cy="3888621"/>
            <a:chOff x="5474834" y="1606036"/>
            <a:chExt cx="2257564" cy="3888621"/>
          </a:xfrm>
        </p:grpSpPr>
        <p:cxnSp>
          <p:nvCxnSpPr>
            <p:cNvPr id="51" name="肘形连接符 10"/>
            <p:cNvCxnSpPr>
              <a:stCxn id="49" idx="6"/>
              <a:endCxn id="66" idx="2"/>
            </p:cNvCxnSpPr>
            <p:nvPr/>
          </p:nvCxnSpPr>
          <p:spPr>
            <a:xfrm flipV="1">
              <a:off x="5474834" y="1606036"/>
              <a:ext cx="2257564" cy="1909390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肘形连接符 11"/>
            <p:cNvCxnSpPr>
              <a:stCxn id="49" idx="6"/>
              <a:endCxn id="69" idx="2"/>
            </p:cNvCxnSpPr>
            <p:nvPr/>
          </p:nvCxnSpPr>
          <p:spPr>
            <a:xfrm flipV="1">
              <a:off x="5474834" y="2909261"/>
              <a:ext cx="2257564" cy="606165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肘形连接符 12"/>
            <p:cNvCxnSpPr>
              <a:stCxn id="49" idx="6"/>
              <a:endCxn id="72" idx="2"/>
            </p:cNvCxnSpPr>
            <p:nvPr/>
          </p:nvCxnSpPr>
          <p:spPr>
            <a:xfrm>
              <a:off x="5474834" y="3515426"/>
              <a:ext cx="2257564" cy="713287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肘形连接符 13"/>
            <p:cNvCxnSpPr>
              <a:stCxn id="49" idx="6"/>
              <a:endCxn id="75" idx="2"/>
            </p:cNvCxnSpPr>
            <p:nvPr/>
          </p:nvCxnSpPr>
          <p:spPr>
            <a:xfrm>
              <a:off x="5474834" y="3515426"/>
              <a:ext cx="2257564" cy="1979231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ïŝļíḋè"/>
          <p:cNvSpPr/>
          <p:nvPr/>
        </p:nvSpPr>
        <p:spPr>
          <a:xfrm>
            <a:off x="4403822" y="2979920"/>
            <a:ext cx="1071012" cy="1071012"/>
          </a:xfrm>
          <a:prstGeom prst="ellipse">
            <a:avLst/>
          </a:prstGeom>
          <a:solidFill>
            <a:srgbClr val="FF9600"/>
          </a:solidFill>
          <a:ln w="57150">
            <a:solidFill>
              <a:schemeClr val="bg1"/>
            </a:solidFill>
            <a:round/>
          </a:ln>
          <a:effectLst>
            <a:outerShdw blurRad="101600" dist="38100" dir="2700000" sx="102000" sy="102000" algn="tl" rotWithShape="0">
              <a:prstClr val="black">
                <a:alpha val="34000"/>
              </a:prstClr>
            </a:outerShdw>
          </a:effectLst>
        </p:spPr>
        <p:txBody>
          <a:bodyPr vert="horz" wrap="none" lIns="91440" tIns="45720" rIns="91440" bIns="45720" anchor="ctr" anchorCtr="0" compatLnSpc="1">
            <a:norm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20XX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6" name="ïś1îḑê"/>
          <p:cNvSpPr/>
          <p:nvPr/>
        </p:nvSpPr>
        <p:spPr>
          <a:xfrm>
            <a:off x="7546740" y="1337124"/>
            <a:ext cx="537820" cy="537824"/>
          </a:xfrm>
          <a:prstGeom prst="ellipse">
            <a:avLst/>
          </a:prstGeom>
          <a:solidFill>
            <a:srgbClr val="404040"/>
          </a:solidFill>
          <a:ln w="38100">
            <a:solidFill>
              <a:schemeClr val="bg1"/>
            </a:solidFill>
          </a:ln>
          <a:effectLst>
            <a:outerShdw blurRad="101600" dist="38100" dir="2700000" sx="102000" sy="102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dirty="0">
                <a:cs typeface="+mn-ea"/>
                <a:sym typeface="+mn-lt"/>
              </a:rPr>
              <a:t>Q1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7" name="îṡlíḓè"/>
          <p:cNvSpPr/>
          <p:nvPr/>
        </p:nvSpPr>
        <p:spPr bwMode="auto">
          <a:xfrm>
            <a:off x="8084560" y="1551871"/>
            <a:ext cx="2918244" cy="55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ts val="1500"/>
              </a:lnSpc>
            </a:pPr>
            <a:r>
              <a:rPr lang="zh-CN" altLang="en-US" sz="1100" dirty="0">
                <a:cs typeface="+mn-ea"/>
                <a:sym typeface="+mn-lt"/>
              </a:rPr>
              <a:t>请在此处添加具体内容，文字尽量言简意赅，简单说明即可，不必过于繁琐，注意版面得美观度，请在此处添加具体内容。</a:t>
            </a:r>
            <a:endParaRPr lang="en-US" altLang="zh-CN" sz="1100" dirty="0">
              <a:cs typeface="+mn-ea"/>
              <a:sym typeface="+mn-lt"/>
            </a:endParaRPr>
          </a:p>
        </p:txBody>
      </p:sp>
      <p:sp>
        <p:nvSpPr>
          <p:cNvPr id="68" name="î$ľîḑé"/>
          <p:cNvSpPr txBox="1"/>
          <p:nvPr/>
        </p:nvSpPr>
        <p:spPr bwMode="auto">
          <a:xfrm>
            <a:off x="8084560" y="1202491"/>
            <a:ext cx="2918244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 dirty="0">
                <a:cs typeface="+mn-ea"/>
                <a:sym typeface="+mn-lt"/>
              </a:rPr>
              <a:t>标题文本</a:t>
            </a:r>
            <a:endParaRPr lang="en-US" altLang="zh-CN" sz="1800" b="1" dirty="0">
              <a:cs typeface="+mn-ea"/>
              <a:sym typeface="+mn-lt"/>
            </a:endParaRPr>
          </a:p>
        </p:txBody>
      </p:sp>
      <p:sp>
        <p:nvSpPr>
          <p:cNvPr id="69" name="îṣḻïdé"/>
          <p:cNvSpPr/>
          <p:nvPr/>
        </p:nvSpPr>
        <p:spPr>
          <a:xfrm>
            <a:off x="7546740" y="2640349"/>
            <a:ext cx="537820" cy="537824"/>
          </a:xfrm>
          <a:prstGeom prst="ellipse">
            <a:avLst/>
          </a:prstGeom>
          <a:solidFill>
            <a:srgbClr val="404040"/>
          </a:solidFill>
          <a:ln w="38100">
            <a:solidFill>
              <a:schemeClr val="bg1"/>
            </a:solidFill>
          </a:ln>
          <a:effectLst>
            <a:outerShdw blurRad="101600" dist="38100" dir="2700000" sx="102000" sy="102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dirty="0">
                <a:cs typeface="+mn-ea"/>
                <a:sym typeface="+mn-lt"/>
              </a:rPr>
              <a:t>Q2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0" name="ïSliḋé"/>
          <p:cNvSpPr/>
          <p:nvPr/>
        </p:nvSpPr>
        <p:spPr bwMode="auto">
          <a:xfrm>
            <a:off x="8084560" y="2920478"/>
            <a:ext cx="2918244" cy="55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ts val="1500"/>
              </a:lnSpc>
            </a:pPr>
            <a:r>
              <a:rPr lang="zh-CN" altLang="en-US" sz="1100" dirty="0">
                <a:cs typeface="+mn-ea"/>
                <a:sym typeface="+mn-lt"/>
              </a:rPr>
              <a:t>请在此处添加具体内容，文字尽量言简意赅，简单说明即可，不必过于繁琐，注意版面得美观度，请在此处添加具体内容。</a:t>
            </a:r>
            <a:endParaRPr lang="en-US" altLang="zh-CN" sz="1100" dirty="0">
              <a:cs typeface="+mn-ea"/>
              <a:sym typeface="+mn-lt"/>
            </a:endParaRPr>
          </a:p>
        </p:txBody>
      </p:sp>
      <p:sp>
        <p:nvSpPr>
          <p:cNvPr id="71" name="iṣļiḓè"/>
          <p:cNvSpPr txBox="1"/>
          <p:nvPr/>
        </p:nvSpPr>
        <p:spPr bwMode="auto">
          <a:xfrm>
            <a:off x="8084560" y="2507598"/>
            <a:ext cx="2918244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b="1" dirty="0">
                <a:cs typeface="+mn-ea"/>
                <a:sym typeface="+mn-lt"/>
              </a:rPr>
              <a:t>标题文本</a:t>
            </a:r>
            <a:endParaRPr lang="en-US" altLang="zh-CN" b="1" dirty="0">
              <a:cs typeface="+mn-ea"/>
              <a:sym typeface="+mn-lt"/>
            </a:endParaRPr>
          </a:p>
        </p:txBody>
      </p:sp>
      <p:sp>
        <p:nvSpPr>
          <p:cNvPr id="72" name="ïṧľïḑé"/>
          <p:cNvSpPr/>
          <p:nvPr/>
        </p:nvSpPr>
        <p:spPr>
          <a:xfrm>
            <a:off x="7546740" y="3959801"/>
            <a:ext cx="537820" cy="537824"/>
          </a:xfrm>
          <a:prstGeom prst="ellipse">
            <a:avLst/>
          </a:prstGeom>
          <a:solidFill>
            <a:srgbClr val="404040"/>
          </a:solidFill>
          <a:ln w="38100">
            <a:solidFill>
              <a:schemeClr val="bg1"/>
            </a:solidFill>
          </a:ln>
          <a:effectLst>
            <a:outerShdw blurRad="101600" dist="38100" dir="2700000" sx="102000" sy="102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dirty="0">
                <a:cs typeface="+mn-ea"/>
                <a:sym typeface="+mn-lt"/>
              </a:rPr>
              <a:t>Q3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3" name="îṡḻiḓe"/>
          <p:cNvSpPr/>
          <p:nvPr/>
        </p:nvSpPr>
        <p:spPr bwMode="auto">
          <a:xfrm>
            <a:off x="8084560" y="4225585"/>
            <a:ext cx="2918244" cy="55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ts val="1500"/>
              </a:lnSpc>
            </a:pPr>
            <a:r>
              <a:rPr lang="zh-CN" altLang="en-US" sz="1100" dirty="0">
                <a:cs typeface="+mn-ea"/>
                <a:sym typeface="+mn-lt"/>
              </a:rPr>
              <a:t>请在此处添加具体内容，文字尽量言简意赅，简单说明即可，不必过于繁琐，注意版面得美观度，请在此处添加具体内容。</a:t>
            </a:r>
            <a:endParaRPr lang="en-US" altLang="zh-CN" sz="1100" dirty="0">
              <a:cs typeface="+mn-ea"/>
              <a:sym typeface="+mn-lt"/>
            </a:endParaRPr>
          </a:p>
        </p:txBody>
      </p:sp>
      <p:sp>
        <p:nvSpPr>
          <p:cNvPr id="74" name="ïṥľîḍè"/>
          <p:cNvSpPr txBox="1"/>
          <p:nvPr/>
        </p:nvSpPr>
        <p:spPr bwMode="auto">
          <a:xfrm>
            <a:off x="8084560" y="3812705"/>
            <a:ext cx="2918244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b="1" dirty="0">
                <a:cs typeface="+mn-ea"/>
                <a:sym typeface="+mn-lt"/>
              </a:rPr>
              <a:t>标题文本</a:t>
            </a:r>
            <a:endParaRPr lang="en-US" altLang="zh-CN" b="1" dirty="0">
              <a:cs typeface="+mn-ea"/>
              <a:sym typeface="+mn-lt"/>
            </a:endParaRPr>
          </a:p>
        </p:txBody>
      </p:sp>
      <p:sp>
        <p:nvSpPr>
          <p:cNvPr id="75" name="íslîďé"/>
          <p:cNvSpPr/>
          <p:nvPr/>
        </p:nvSpPr>
        <p:spPr>
          <a:xfrm>
            <a:off x="7546740" y="5225745"/>
            <a:ext cx="537820" cy="537824"/>
          </a:xfrm>
          <a:prstGeom prst="ellipse">
            <a:avLst/>
          </a:prstGeom>
          <a:solidFill>
            <a:srgbClr val="404040"/>
          </a:solidFill>
          <a:ln w="38100">
            <a:solidFill>
              <a:schemeClr val="bg1"/>
            </a:solidFill>
          </a:ln>
          <a:effectLst>
            <a:outerShdw blurRad="101600" dist="38100" dir="2700000" sx="102000" sy="102000" algn="tl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dirty="0">
                <a:cs typeface="+mn-ea"/>
                <a:sym typeface="+mn-lt"/>
              </a:rPr>
              <a:t>Q4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6" name="íṥ1îḋe"/>
          <p:cNvSpPr/>
          <p:nvPr/>
        </p:nvSpPr>
        <p:spPr bwMode="auto">
          <a:xfrm>
            <a:off x="8084560" y="5530693"/>
            <a:ext cx="2918244" cy="55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ts val="1500"/>
              </a:lnSpc>
            </a:pPr>
            <a:r>
              <a:rPr lang="zh-CN" altLang="en-US" sz="1100" dirty="0">
                <a:cs typeface="+mn-ea"/>
                <a:sym typeface="+mn-lt"/>
              </a:rPr>
              <a:t>请在此处添加具体内容，文字尽量言简意赅，简单说明即可，不必过于繁琐，注意版面得美观度，请在此处添加具体内容。</a:t>
            </a:r>
            <a:endParaRPr lang="en-US" altLang="zh-CN" sz="1100" dirty="0">
              <a:cs typeface="+mn-ea"/>
              <a:sym typeface="+mn-lt"/>
            </a:endParaRPr>
          </a:p>
        </p:txBody>
      </p:sp>
      <p:sp>
        <p:nvSpPr>
          <p:cNvPr id="77" name="îṩľiḓê"/>
          <p:cNvSpPr txBox="1"/>
          <p:nvPr/>
        </p:nvSpPr>
        <p:spPr bwMode="auto">
          <a:xfrm>
            <a:off x="8084560" y="5117813"/>
            <a:ext cx="2918244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b="1" dirty="0">
                <a:cs typeface="+mn-ea"/>
                <a:sym typeface="+mn-lt"/>
              </a:rPr>
              <a:t>标题文本</a:t>
            </a:r>
            <a:endParaRPr lang="en-US" altLang="zh-CN" b="1" dirty="0">
              <a:cs typeface="+mn-ea"/>
              <a:sym typeface="+mn-lt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8169266" y="2294011"/>
            <a:ext cx="281448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8169266" y="3596361"/>
            <a:ext cx="281448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8169266" y="4898711"/>
            <a:ext cx="281448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5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5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5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9" grpId="0" animBg="1"/>
      <p:bldP spid="66" grpId="0" animBg="1"/>
      <p:bldP spid="67" grpId="0"/>
      <p:bldP spid="68" grpId="0"/>
      <p:bldP spid="69" grpId="0" animBg="1"/>
      <p:bldP spid="70" grpId="0"/>
      <p:bldP spid="71" grpId="0"/>
      <p:bldP spid="72" grpId="0" animBg="1"/>
      <p:bldP spid="73" grpId="0"/>
      <p:bldP spid="74" grpId="0"/>
      <p:bldP spid="75" grpId="0" animBg="1"/>
      <p:bldP spid="76" grpId="0"/>
      <p:bldP spid="7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18" y="0"/>
            <a:ext cx="12170364" cy="6858000"/>
          </a:xfrm>
          <a:prstGeom prst="rect">
            <a:avLst/>
          </a:prstGeom>
        </p:spPr>
      </p:pic>
      <p:sp>
        <p:nvSpPr>
          <p:cNvPr id="9" name="等腰三角形 8"/>
          <p:cNvSpPr/>
          <p:nvPr/>
        </p:nvSpPr>
        <p:spPr>
          <a:xfrm>
            <a:off x="245781" y="1553029"/>
            <a:ext cx="6169533" cy="5304971"/>
          </a:xfrm>
          <a:prstGeom prst="triangle">
            <a:avLst>
              <a:gd name="adj" fmla="val 50391"/>
            </a:avLst>
          </a:prstGeom>
          <a:gradFill>
            <a:gsLst>
              <a:gs pos="89000">
                <a:schemeClr val="bg1">
                  <a:lumMod val="85000"/>
                </a:schemeClr>
              </a:gs>
              <a:gs pos="13000">
                <a:schemeClr val="tx1">
                  <a:lumMod val="65000"/>
                  <a:lumOff val="35000"/>
                </a:schemeClr>
              </a:gs>
            </a:gsLst>
            <a:lin ang="2700000" scaled="1"/>
          </a:gradFill>
          <a:ln>
            <a:noFill/>
          </a:ln>
          <a:effectLst>
            <a:outerShdw blurRad="139700" dist="38100" sx="103000" sy="1030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任意多边形: 形状 6"/>
          <p:cNvSpPr/>
          <p:nvPr/>
        </p:nvSpPr>
        <p:spPr>
          <a:xfrm>
            <a:off x="0" y="-152400"/>
            <a:ext cx="6415314" cy="7010400"/>
          </a:xfrm>
          <a:custGeom>
            <a:avLst/>
            <a:gdLst>
              <a:gd name="connsiteX0" fmla="*/ 3933371 w 6444343"/>
              <a:gd name="connsiteY0" fmla="*/ 0 h 6908800"/>
              <a:gd name="connsiteX1" fmla="*/ 6444343 w 6444343"/>
              <a:gd name="connsiteY1" fmla="*/ 29028 h 6908800"/>
              <a:gd name="connsiteX2" fmla="*/ 2481943 w 6444343"/>
              <a:gd name="connsiteY2" fmla="*/ 6894285 h 6908800"/>
              <a:gd name="connsiteX3" fmla="*/ 0 w 6444343"/>
              <a:gd name="connsiteY3" fmla="*/ 6908800 h 6908800"/>
              <a:gd name="connsiteX4" fmla="*/ 3933371 w 6444343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44343" h="6908800">
                <a:moveTo>
                  <a:pt x="3933371" y="0"/>
                </a:moveTo>
                <a:lnTo>
                  <a:pt x="6444343" y="29028"/>
                </a:lnTo>
                <a:lnTo>
                  <a:pt x="2481943" y="6894285"/>
                </a:lnTo>
                <a:lnTo>
                  <a:pt x="0" y="6908800"/>
                </a:lnTo>
                <a:lnTo>
                  <a:pt x="3933371" y="0"/>
                </a:lnTo>
                <a:close/>
              </a:path>
            </a:pathLst>
          </a:custGeom>
          <a:gradFill flip="none" rotWithShape="1">
            <a:gsLst>
              <a:gs pos="7000">
                <a:schemeClr val="tx1">
                  <a:lumMod val="95000"/>
                  <a:lumOff val="5000"/>
                </a:schemeClr>
              </a:gs>
              <a:gs pos="87000">
                <a:schemeClr val="tx1">
                  <a:lumMod val="65000"/>
                  <a:lumOff val="3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52400" dist="38100" dir="2700000" sx="102000" sy="10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等腰三角形 9"/>
          <p:cNvSpPr/>
          <p:nvPr/>
        </p:nvSpPr>
        <p:spPr>
          <a:xfrm>
            <a:off x="14514" y="2585357"/>
            <a:ext cx="4920342" cy="4274457"/>
          </a:xfrm>
          <a:prstGeom prst="triangle">
            <a:avLst>
              <a:gd name="adj" fmla="val 48230"/>
            </a:avLst>
          </a:prstGeom>
          <a:gradFill flip="none" rotWithShape="1">
            <a:gsLst>
              <a:gs pos="7000">
                <a:schemeClr val="tx1">
                  <a:lumMod val="95000"/>
                  <a:lumOff val="5000"/>
                </a:schemeClr>
              </a:gs>
              <a:gs pos="87000">
                <a:schemeClr val="tx1">
                  <a:lumMod val="65000"/>
                  <a:lumOff val="3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38100" sx="103000" sy="103000" algn="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293495" y="5411470"/>
            <a:ext cx="2395220" cy="988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7000"/>
              </a:lnSpc>
            </a:pPr>
            <a:r>
              <a:rPr kumimoji="1" lang="en-US" altLang="zh-CN" sz="6600" spc="300" dirty="0">
                <a:solidFill>
                  <a:srgbClr val="FFFFFF"/>
                </a:solidFill>
                <a:effectLst>
                  <a:outerShdw blurRad="63500" dist="38100" dir="2700000" sx="104000" sy="104000" algn="tl">
                    <a:prstClr val="black">
                      <a:lumMod val="95000"/>
                      <a:lumOff val="5000"/>
                      <a:alpha val="43000"/>
                    </a:prstClr>
                  </a:outerShdw>
                </a:effectLst>
                <a:latin typeface="Agency FB" panose="020B0503020202020204" pitchFamily="34" charset="0"/>
                <a:cs typeface="+mn-ea"/>
                <a:sym typeface="+mn-lt"/>
              </a:rPr>
              <a:t>20XX</a:t>
            </a:r>
            <a:endParaRPr kumimoji="1" lang="en-US" altLang="zh-CN" sz="6600" spc="300" dirty="0">
              <a:solidFill>
                <a:srgbClr val="FFFFFF"/>
              </a:solidFill>
              <a:effectLst>
                <a:outerShdw blurRad="63500" dist="38100" dir="2700000" sx="104000" sy="104000" algn="tl">
                  <a:prstClr val="black">
                    <a:lumMod val="95000"/>
                    <a:lumOff val="5000"/>
                    <a:alpha val="43000"/>
                  </a:prstClr>
                </a:outerShdw>
              </a:effectLst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415932" y="2998119"/>
            <a:ext cx="43588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spc="-1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感谢您的欣赏！</a:t>
            </a:r>
            <a:endParaRPr lang="en-US" altLang="zh-CN" sz="4800" b="1" spc="-15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矩形 16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5527057" y="3937008"/>
            <a:ext cx="4487800" cy="616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请在此处添加具体内容，文字尽量言简意赅，简单说明即可，不必过于繁琐，注意版面得美观度，请在此处添加具体内容。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圆角矩形 5"/>
          <p:cNvSpPr/>
          <p:nvPr/>
        </p:nvSpPr>
        <p:spPr>
          <a:xfrm>
            <a:off x="5637338" y="4747507"/>
            <a:ext cx="1314959" cy="366868"/>
          </a:xfrm>
          <a:prstGeom prst="roundRect">
            <a:avLst>
              <a:gd name="adj" fmla="val 0"/>
            </a:avLst>
          </a:prstGeom>
          <a:noFill/>
          <a:ln w="25400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15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汇报人</a:t>
            </a:r>
            <a:r>
              <a:rPr lang="zh-CN" altLang="en-US" sz="1015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：</a:t>
            </a:r>
            <a:r>
              <a:rPr lang="en-US" sz="1015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XXX</a:t>
            </a:r>
            <a:endParaRPr lang="en-US" sz="1015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5526928" y="3920613"/>
            <a:ext cx="4487929" cy="0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等腰三角形 20"/>
          <p:cNvSpPr/>
          <p:nvPr/>
        </p:nvSpPr>
        <p:spPr>
          <a:xfrm rot="10800000">
            <a:off x="2067103" y="-1814"/>
            <a:ext cx="2281107" cy="1961446"/>
          </a:xfrm>
          <a:prstGeom prst="triangle">
            <a:avLst>
              <a:gd name="adj" fmla="val 50391"/>
            </a:avLst>
          </a:prstGeom>
          <a:gradFill>
            <a:gsLst>
              <a:gs pos="89000">
                <a:schemeClr val="bg1">
                  <a:lumMod val="85000"/>
                </a:schemeClr>
              </a:gs>
              <a:gs pos="13000">
                <a:schemeClr val="tx1">
                  <a:lumMod val="65000"/>
                  <a:lumOff val="35000"/>
                </a:schemeClr>
              </a:gs>
            </a:gsLst>
            <a:lin ang="2700000" scaled="1"/>
          </a:gradFill>
          <a:ln>
            <a:noFill/>
          </a:ln>
          <a:effectLst>
            <a:outerShdw blurRad="88900" dist="63500" dir="10800000" sx="103000" sy="103000" algn="r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588648" y="2307271"/>
            <a:ext cx="2186146" cy="571589"/>
            <a:chOff x="5588648" y="2307271"/>
            <a:chExt cx="2186146" cy="571589"/>
          </a:xfrm>
        </p:grpSpPr>
        <p:sp>
          <p:nvSpPr>
            <p:cNvPr id="24" name="等腰三角形 23"/>
            <p:cNvSpPr/>
            <p:nvPr/>
          </p:nvSpPr>
          <p:spPr>
            <a:xfrm>
              <a:off x="5588648" y="230727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等腰三角形 24"/>
            <p:cNvSpPr/>
            <p:nvPr/>
          </p:nvSpPr>
          <p:spPr>
            <a:xfrm>
              <a:off x="6354682" y="231644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等腰三角形 25"/>
            <p:cNvSpPr/>
            <p:nvPr/>
          </p:nvSpPr>
          <p:spPr>
            <a:xfrm>
              <a:off x="7120717" y="231644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0" name="圆角矩形 5"/>
          <p:cNvSpPr/>
          <p:nvPr/>
        </p:nvSpPr>
        <p:spPr>
          <a:xfrm>
            <a:off x="7243059" y="4747507"/>
            <a:ext cx="1314959" cy="366868"/>
          </a:xfrm>
          <a:prstGeom prst="roundRect">
            <a:avLst>
              <a:gd name="adj" fmla="val 0"/>
            </a:avLst>
          </a:prstGeom>
          <a:noFill/>
          <a:ln w="25400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15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时间：</a:t>
            </a:r>
            <a:r>
              <a:rPr lang="en-US" altLang="zh-CN" sz="1015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20XX.X</a:t>
            </a:r>
            <a:endParaRPr lang="zh-CN" altLang="en-US" sz="1015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 advClick="0" advTm="0">
        <p14:pan dir="u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  <p:bldP spid="10" grpId="0" animBg="1"/>
      <p:bldP spid="14" grpId="0"/>
      <p:bldP spid="16" grpId="0"/>
      <p:bldP spid="17" grpId="0"/>
      <p:bldP spid="18" grpId="0" animBg="1"/>
      <p:bldP spid="21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18" y="0"/>
            <a:ext cx="12170364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-3208663" y="-88491"/>
            <a:ext cx="6415314" cy="7100705"/>
            <a:chOff x="-3208663" y="-88491"/>
            <a:chExt cx="6415314" cy="7100705"/>
          </a:xfrm>
        </p:grpSpPr>
        <p:sp>
          <p:nvSpPr>
            <p:cNvPr id="5" name="任意多边形: 形状 4"/>
            <p:cNvSpPr/>
            <p:nvPr/>
          </p:nvSpPr>
          <p:spPr>
            <a:xfrm>
              <a:off x="-3208663" y="-88491"/>
              <a:ext cx="6415314" cy="7010400"/>
            </a:xfrm>
            <a:custGeom>
              <a:avLst/>
              <a:gdLst>
                <a:gd name="connsiteX0" fmla="*/ 3933371 w 6444343"/>
                <a:gd name="connsiteY0" fmla="*/ 0 h 6908800"/>
                <a:gd name="connsiteX1" fmla="*/ 6444343 w 6444343"/>
                <a:gd name="connsiteY1" fmla="*/ 29028 h 6908800"/>
                <a:gd name="connsiteX2" fmla="*/ 2481943 w 6444343"/>
                <a:gd name="connsiteY2" fmla="*/ 6894285 h 6908800"/>
                <a:gd name="connsiteX3" fmla="*/ 0 w 6444343"/>
                <a:gd name="connsiteY3" fmla="*/ 6908800 h 6908800"/>
                <a:gd name="connsiteX4" fmla="*/ 3933371 w 6444343"/>
                <a:gd name="connsiteY4" fmla="*/ 0 h 690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4343" h="6908800">
                  <a:moveTo>
                    <a:pt x="3933371" y="0"/>
                  </a:moveTo>
                  <a:lnTo>
                    <a:pt x="6444343" y="29028"/>
                  </a:lnTo>
                  <a:lnTo>
                    <a:pt x="2481943" y="6894285"/>
                  </a:lnTo>
                  <a:lnTo>
                    <a:pt x="0" y="6908800"/>
                  </a:lnTo>
                  <a:lnTo>
                    <a:pt x="3933371" y="0"/>
                  </a:lnTo>
                  <a:close/>
                </a:path>
              </a:pathLst>
            </a:cu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52400" dist="38100" dir="2700000" sx="102000" sy="102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等腰三角形 5"/>
            <p:cNvSpPr/>
            <p:nvPr/>
          </p:nvSpPr>
          <p:spPr>
            <a:xfrm>
              <a:off x="-3194149" y="2737757"/>
              <a:ext cx="4920342" cy="4274457"/>
            </a:xfrm>
            <a:prstGeom prst="triangle">
              <a:avLst>
                <a:gd name="adj" fmla="val 48230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等腰三角形 6"/>
            <p:cNvSpPr/>
            <p:nvPr/>
          </p:nvSpPr>
          <p:spPr>
            <a:xfrm rot="10800000">
              <a:off x="-2282981" y="3101"/>
              <a:ext cx="4565961" cy="3926114"/>
            </a:xfrm>
            <a:prstGeom prst="triangle">
              <a:avLst>
                <a:gd name="adj" fmla="val 50391"/>
              </a:avLst>
            </a:prstGeom>
            <a:gradFill>
              <a:gsLst>
                <a:gs pos="89000">
                  <a:schemeClr val="bg1">
                    <a:lumMod val="85000"/>
                  </a:schemeClr>
                </a:gs>
                <a:gs pos="13000">
                  <a:schemeClr val="tx1">
                    <a:lumMod val="65000"/>
                    <a:lumOff val="3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flipH="1" flipV="1">
            <a:off x="8985351" y="-65723"/>
            <a:ext cx="6415314" cy="7038610"/>
            <a:chOff x="4576780" y="168143"/>
            <a:chExt cx="6415314" cy="7038610"/>
          </a:xfrm>
        </p:grpSpPr>
        <p:sp>
          <p:nvSpPr>
            <p:cNvPr id="8" name="任意多边形: 形状 7"/>
            <p:cNvSpPr/>
            <p:nvPr/>
          </p:nvSpPr>
          <p:spPr>
            <a:xfrm>
              <a:off x="4576780" y="194539"/>
              <a:ext cx="6415314" cy="7010400"/>
            </a:xfrm>
            <a:custGeom>
              <a:avLst/>
              <a:gdLst>
                <a:gd name="connsiteX0" fmla="*/ 3933371 w 6444343"/>
                <a:gd name="connsiteY0" fmla="*/ 0 h 6908800"/>
                <a:gd name="connsiteX1" fmla="*/ 6444343 w 6444343"/>
                <a:gd name="connsiteY1" fmla="*/ 29028 h 6908800"/>
                <a:gd name="connsiteX2" fmla="*/ 2481943 w 6444343"/>
                <a:gd name="connsiteY2" fmla="*/ 6894285 h 6908800"/>
                <a:gd name="connsiteX3" fmla="*/ 0 w 6444343"/>
                <a:gd name="connsiteY3" fmla="*/ 6908800 h 6908800"/>
                <a:gd name="connsiteX4" fmla="*/ 3933371 w 6444343"/>
                <a:gd name="connsiteY4" fmla="*/ 0 h 690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4343" h="6908800">
                  <a:moveTo>
                    <a:pt x="3933371" y="0"/>
                  </a:moveTo>
                  <a:lnTo>
                    <a:pt x="6444343" y="29028"/>
                  </a:lnTo>
                  <a:lnTo>
                    <a:pt x="2481943" y="6894285"/>
                  </a:lnTo>
                  <a:lnTo>
                    <a:pt x="0" y="6908800"/>
                  </a:lnTo>
                  <a:lnTo>
                    <a:pt x="3933371" y="0"/>
                  </a:lnTo>
                  <a:close/>
                </a:path>
              </a:pathLst>
            </a:cu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52400" dist="38100" dir="10800000" sx="102000" sy="102000" algn="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4591294" y="2932296"/>
              <a:ext cx="4920342" cy="4274457"/>
            </a:xfrm>
            <a:prstGeom prst="triangle">
              <a:avLst>
                <a:gd name="adj" fmla="val 48230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dir="10800000" sx="103000" sy="103000" algn="r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 rot="10800000">
              <a:off x="5502462" y="168143"/>
              <a:ext cx="4565961" cy="3926114"/>
            </a:xfrm>
            <a:prstGeom prst="triangle">
              <a:avLst>
                <a:gd name="adj" fmla="val 50391"/>
              </a:avLst>
            </a:prstGeom>
            <a:gradFill>
              <a:gsLst>
                <a:gs pos="89000">
                  <a:schemeClr val="bg1">
                    <a:lumMod val="85000"/>
                  </a:schemeClr>
                </a:gs>
                <a:gs pos="13000">
                  <a:schemeClr val="tx1">
                    <a:lumMod val="65000"/>
                    <a:lumOff val="3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39700" dist="38100" dir="10800000" sx="103000" sy="103000" algn="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4649584" y="4208734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工作岗位职责</a:t>
            </a:r>
            <a:endParaRPr lang="zh-CN" altLang="en-US" sz="3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769720" y="1587784"/>
            <a:ext cx="4942529" cy="2346855"/>
            <a:chOff x="5588648" y="1840815"/>
            <a:chExt cx="2186146" cy="1038045"/>
          </a:xfrm>
        </p:grpSpPr>
        <p:sp>
          <p:nvSpPr>
            <p:cNvPr id="17" name="等腰三角形 16"/>
            <p:cNvSpPr/>
            <p:nvPr/>
          </p:nvSpPr>
          <p:spPr>
            <a:xfrm>
              <a:off x="5588648" y="2315697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6035437" y="1840815"/>
              <a:ext cx="1207216" cy="1038045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sz="3600" b="1" dirty="0">
                  <a:cs typeface="+mn-ea"/>
                  <a:sym typeface="+mn-lt"/>
                </a:rPr>
                <a:t>01</a:t>
              </a:r>
              <a:endParaRPr lang="zh-CN" altLang="en-US" sz="3600" b="1" dirty="0">
                <a:cs typeface="+mn-ea"/>
                <a:sym typeface="+mn-lt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>
              <a:off x="7120717" y="231644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3" name="矩形 22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3847439" y="4938233"/>
            <a:ext cx="4947624" cy="622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请在此处添加具体内容，文字尽量言简意赅，简单说明即可，不必过于繁琐，注意版面得美观度，请在此处添加具体内容。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18" y="0"/>
            <a:ext cx="12170364" cy="685800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 rot="5400000">
            <a:off x="-807278" y="807277"/>
            <a:ext cx="2186146" cy="571589"/>
            <a:chOff x="3137036" y="4286161"/>
            <a:chExt cx="2186146" cy="571589"/>
          </a:xfrm>
        </p:grpSpPr>
        <p:sp>
          <p:nvSpPr>
            <p:cNvPr id="8" name="等腰三角形 7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743572" y="392466"/>
            <a:ext cx="28969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、工作岗位职责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 rot="16200000">
            <a:off x="10821363" y="5479133"/>
            <a:ext cx="2186146" cy="571589"/>
            <a:chOff x="3137036" y="4286161"/>
            <a:chExt cx="2186146" cy="571589"/>
          </a:xfrm>
        </p:grpSpPr>
        <p:sp>
          <p:nvSpPr>
            <p:cNvPr id="17" name="等腰三角形 16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126353" y="2037275"/>
            <a:ext cx="2608424" cy="3585715"/>
            <a:chOff x="1126156" y="2352142"/>
            <a:chExt cx="2607971" cy="35857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" name="任意多边形 2"/>
            <p:cNvSpPr/>
            <p:nvPr/>
          </p:nvSpPr>
          <p:spPr>
            <a:xfrm>
              <a:off x="1285791" y="2352142"/>
              <a:ext cx="2288702" cy="3585714"/>
            </a:xfrm>
            <a:custGeom>
              <a:avLst/>
              <a:gdLst>
                <a:gd name="connsiteX0" fmla="*/ 172533 w 2288702"/>
                <a:gd name="connsiteY0" fmla="*/ 0 h 3585714"/>
                <a:gd name="connsiteX1" fmla="*/ 2116170 w 2288702"/>
                <a:gd name="connsiteY1" fmla="*/ 0 h 3585714"/>
                <a:gd name="connsiteX2" fmla="*/ 2288702 w 2288702"/>
                <a:gd name="connsiteY2" fmla="*/ 172532 h 3585714"/>
                <a:gd name="connsiteX3" fmla="*/ 2288702 w 2288702"/>
                <a:gd name="connsiteY3" fmla="*/ 862638 h 3585714"/>
                <a:gd name="connsiteX4" fmla="*/ 2288701 w 2288702"/>
                <a:gd name="connsiteY4" fmla="*/ 862643 h 3585714"/>
                <a:gd name="connsiteX5" fmla="*/ 2288701 w 2288702"/>
                <a:gd name="connsiteY5" fmla="*/ 2723076 h 3585714"/>
                <a:gd name="connsiteX6" fmla="*/ 2288701 w 2288702"/>
                <a:gd name="connsiteY6" fmla="*/ 2733909 h 3585714"/>
                <a:gd name="connsiteX7" fmla="*/ 2288701 w 2288702"/>
                <a:gd name="connsiteY7" fmla="*/ 3413182 h 3585714"/>
                <a:gd name="connsiteX8" fmla="*/ 2116169 w 2288702"/>
                <a:gd name="connsiteY8" fmla="*/ 3585714 h 3585714"/>
                <a:gd name="connsiteX9" fmla="*/ 172532 w 2288702"/>
                <a:gd name="connsiteY9" fmla="*/ 3585714 h 3585714"/>
                <a:gd name="connsiteX10" fmla="*/ 0 w 2288702"/>
                <a:gd name="connsiteY10" fmla="*/ 3413182 h 3585714"/>
                <a:gd name="connsiteX11" fmla="*/ 0 w 2288702"/>
                <a:gd name="connsiteY11" fmla="*/ 2733909 h 3585714"/>
                <a:gd name="connsiteX12" fmla="*/ 0 w 2288702"/>
                <a:gd name="connsiteY12" fmla="*/ 2723076 h 3585714"/>
                <a:gd name="connsiteX13" fmla="*/ 0 w 2288702"/>
                <a:gd name="connsiteY13" fmla="*/ 610567 h 3585714"/>
                <a:gd name="connsiteX14" fmla="*/ 1 w 2288702"/>
                <a:gd name="connsiteY14" fmla="*/ 610557 h 3585714"/>
                <a:gd name="connsiteX15" fmla="*/ 1 w 2288702"/>
                <a:gd name="connsiteY15" fmla="*/ 172532 h 3585714"/>
                <a:gd name="connsiteX16" fmla="*/ 172533 w 2288702"/>
                <a:gd name="connsiteY16" fmla="*/ 0 h 3585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88702" h="3585714">
                  <a:moveTo>
                    <a:pt x="172533" y="0"/>
                  </a:moveTo>
                  <a:lnTo>
                    <a:pt x="2116170" y="0"/>
                  </a:lnTo>
                  <a:cubicBezTo>
                    <a:pt x="2211457" y="0"/>
                    <a:pt x="2288702" y="77245"/>
                    <a:pt x="2288702" y="172532"/>
                  </a:cubicBezTo>
                  <a:lnTo>
                    <a:pt x="2288702" y="862638"/>
                  </a:lnTo>
                  <a:lnTo>
                    <a:pt x="2288701" y="862643"/>
                  </a:lnTo>
                  <a:lnTo>
                    <a:pt x="2288701" y="2723076"/>
                  </a:lnTo>
                  <a:lnTo>
                    <a:pt x="2288701" y="2733909"/>
                  </a:lnTo>
                  <a:lnTo>
                    <a:pt x="2288701" y="3413182"/>
                  </a:lnTo>
                  <a:cubicBezTo>
                    <a:pt x="2288701" y="3508469"/>
                    <a:pt x="2211456" y="3585714"/>
                    <a:pt x="2116169" y="3585714"/>
                  </a:cubicBezTo>
                  <a:lnTo>
                    <a:pt x="172532" y="3585714"/>
                  </a:lnTo>
                  <a:cubicBezTo>
                    <a:pt x="77245" y="3585714"/>
                    <a:pt x="0" y="3508469"/>
                    <a:pt x="0" y="3413182"/>
                  </a:cubicBezTo>
                  <a:lnTo>
                    <a:pt x="0" y="2733909"/>
                  </a:lnTo>
                  <a:lnTo>
                    <a:pt x="0" y="2723076"/>
                  </a:lnTo>
                  <a:lnTo>
                    <a:pt x="0" y="610567"/>
                  </a:lnTo>
                  <a:lnTo>
                    <a:pt x="1" y="610557"/>
                  </a:lnTo>
                  <a:lnTo>
                    <a:pt x="1" y="172532"/>
                  </a:lnTo>
                  <a:cubicBezTo>
                    <a:pt x="1" y="77245"/>
                    <a:pt x="77246" y="0"/>
                    <a:pt x="172533" y="0"/>
                  </a:cubicBez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任意多边形 3"/>
            <p:cNvSpPr/>
            <p:nvPr/>
          </p:nvSpPr>
          <p:spPr>
            <a:xfrm rot="1865994" flipH="1">
              <a:off x="3478214" y="3368782"/>
              <a:ext cx="192556" cy="319205"/>
            </a:xfrm>
            <a:custGeom>
              <a:avLst/>
              <a:gdLst>
                <a:gd name="connsiteX0" fmla="*/ 192556 w 192556"/>
                <a:gd name="connsiteY0" fmla="*/ 0 h 319205"/>
                <a:gd name="connsiteX1" fmla="*/ 0 w 192556"/>
                <a:gd name="connsiteY1" fmla="*/ 0 h 319205"/>
                <a:gd name="connsiteX2" fmla="*/ 0 w 192556"/>
                <a:gd name="connsiteY2" fmla="*/ 319205 h 319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2556" h="319205">
                  <a:moveTo>
                    <a:pt x="192556" y="0"/>
                  </a:moveTo>
                  <a:lnTo>
                    <a:pt x="0" y="0"/>
                  </a:lnTo>
                  <a:lnTo>
                    <a:pt x="0" y="319205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任意多边形 4"/>
            <p:cNvSpPr/>
            <p:nvPr/>
          </p:nvSpPr>
          <p:spPr>
            <a:xfrm rot="19734006">
              <a:off x="1194031" y="3393821"/>
              <a:ext cx="183520" cy="304226"/>
            </a:xfrm>
            <a:custGeom>
              <a:avLst/>
              <a:gdLst>
                <a:gd name="connsiteX0" fmla="*/ 183520 w 183520"/>
                <a:gd name="connsiteY0" fmla="*/ 0 h 304226"/>
                <a:gd name="connsiteX1" fmla="*/ 0 w 183520"/>
                <a:gd name="connsiteY1" fmla="*/ 304226 h 304226"/>
                <a:gd name="connsiteX2" fmla="*/ 0 w 183520"/>
                <a:gd name="connsiteY2" fmla="*/ 0 h 30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3520" h="304226">
                  <a:moveTo>
                    <a:pt x="183520" y="0"/>
                  </a:moveTo>
                  <a:lnTo>
                    <a:pt x="0" y="304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1126156" y="2847518"/>
              <a:ext cx="2607971" cy="61509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文本框 31"/>
            <p:cNvSpPr txBox="1"/>
            <p:nvPr/>
          </p:nvSpPr>
          <p:spPr>
            <a:xfrm>
              <a:off x="1722378" y="2970534"/>
              <a:ext cx="141552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点击添加标题</a:t>
              </a:r>
              <a:endParaRPr lang="en-US" altLang="zh-CN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3" name="文本框 32"/>
            <p:cNvSpPr txBox="1"/>
            <p:nvPr/>
          </p:nvSpPr>
          <p:spPr>
            <a:xfrm>
              <a:off x="1426337" y="3669954"/>
              <a:ext cx="2085838" cy="1728743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请在此处添加具体内容，文字尽量言简意赅，简单说明即可，不必过于繁琐，注意版面得美观度，请在此处添加具体内容。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r>
                <a:rPr lang="en-US" altLang="zh-CN" sz="1465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endPara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789684" y="2037275"/>
            <a:ext cx="2608424" cy="3585715"/>
            <a:chOff x="4788852" y="2352142"/>
            <a:chExt cx="2607971" cy="35857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5" name="任意多边形 9"/>
            <p:cNvSpPr/>
            <p:nvPr/>
          </p:nvSpPr>
          <p:spPr>
            <a:xfrm>
              <a:off x="4934471" y="2352142"/>
              <a:ext cx="2302718" cy="3585714"/>
            </a:xfrm>
            <a:custGeom>
              <a:avLst/>
              <a:gdLst>
                <a:gd name="connsiteX0" fmla="*/ 172533 w 2288702"/>
                <a:gd name="connsiteY0" fmla="*/ 0 h 3585714"/>
                <a:gd name="connsiteX1" fmla="*/ 2116170 w 2288702"/>
                <a:gd name="connsiteY1" fmla="*/ 0 h 3585714"/>
                <a:gd name="connsiteX2" fmla="*/ 2288702 w 2288702"/>
                <a:gd name="connsiteY2" fmla="*/ 172532 h 3585714"/>
                <a:gd name="connsiteX3" fmla="*/ 2288702 w 2288702"/>
                <a:gd name="connsiteY3" fmla="*/ 862638 h 3585714"/>
                <a:gd name="connsiteX4" fmla="*/ 2288701 w 2288702"/>
                <a:gd name="connsiteY4" fmla="*/ 862643 h 3585714"/>
                <a:gd name="connsiteX5" fmla="*/ 2288701 w 2288702"/>
                <a:gd name="connsiteY5" fmla="*/ 2723076 h 3585714"/>
                <a:gd name="connsiteX6" fmla="*/ 2288701 w 2288702"/>
                <a:gd name="connsiteY6" fmla="*/ 2733909 h 3585714"/>
                <a:gd name="connsiteX7" fmla="*/ 2288701 w 2288702"/>
                <a:gd name="connsiteY7" fmla="*/ 3413182 h 3585714"/>
                <a:gd name="connsiteX8" fmla="*/ 2116169 w 2288702"/>
                <a:gd name="connsiteY8" fmla="*/ 3585714 h 3585714"/>
                <a:gd name="connsiteX9" fmla="*/ 172532 w 2288702"/>
                <a:gd name="connsiteY9" fmla="*/ 3585714 h 3585714"/>
                <a:gd name="connsiteX10" fmla="*/ 0 w 2288702"/>
                <a:gd name="connsiteY10" fmla="*/ 3413182 h 3585714"/>
                <a:gd name="connsiteX11" fmla="*/ 0 w 2288702"/>
                <a:gd name="connsiteY11" fmla="*/ 2733909 h 3585714"/>
                <a:gd name="connsiteX12" fmla="*/ 0 w 2288702"/>
                <a:gd name="connsiteY12" fmla="*/ 2723076 h 3585714"/>
                <a:gd name="connsiteX13" fmla="*/ 0 w 2288702"/>
                <a:gd name="connsiteY13" fmla="*/ 610567 h 3585714"/>
                <a:gd name="connsiteX14" fmla="*/ 1 w 2288702"/>
                <a:gd name="connsiteY14" fmla="*/ 610557 h 3585714"/>
                <a:gd name="connsiteX15" fmla="*/ 1 w 2288702"/>
                <a:gd name="connsiteY15" fmla="*/ 172532 h 3585714"/>
                <a:gd name="connsiteX16" fmla="*/ 172533 w 2288702"/>
                <a:gd name="connsiteY16" fmla="*/ 0 h 3585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88702" h="3585714">
                  <a:moveTo>
                    <a:pt x="172533" y="0"/>
                  </a:moveTo>
                  <a:lnTo>
                    <a:pt x="2116170" y="0"/>
                  </a:lnTo>
                  <a:cubicBezTo>
                    <a:pt x="2211457" y="0"/>
                    <a:pt x="2288702" y="77245"/>
                    <a:pt x="2288702" y="172532"/>
                  </a:cubicBezTo>
                  <a:lnTo>
                    <a:pt x="2288702" y="862638"/>
                  </a:lnTo>
                  <a:lnTo>
                    <a:pt x="2288701" y="862643"/>
                  </a:lnTo>
                  <a:lnTo>
                    <a:pt x="2288701" y="2723076"/>
                  </a:lnTo>
                  <a:lnTo>
                    <a:pt x="2288701" y="2733909"/>
                  </a:lnTo>
                  <a:lnTo>
                    <a:pt x="2288701" y="3413182"/>
                  </a:lnTo>
                  <a:cubicBezTo>
                    <a:pt x="2288701" y="3508469"/>
                    <a:pt x="2211456" y="3585714"/>
                    <a:pt x="2116169" y="3585714"/>
                  </a:cubicBezTo>
                  <a:lnTo>
                    <a:pt x="172532" y="3585714"/>
                  </a:lnTo>
                  <a:cubicBezTo>
                    <a:pt x="77245" y="3585714"/>
                    <a:pt x="0" y="3508469"/>
                    <a:pt x="0" y="3413182"/>
                  </a:cubicBezTo>
                  <a:lnTo>
                    <a:pt x="0" y="2733909"/>
                  </a:lnTo>
                  <a:lnTo>
                    <a:pt x="0" y="2723076"/>
                  </a:lnTo>
                  <a:lnTo>
                    <a:pt x="0" y="610567"/>
                  </a:lnTo>
                  <a:lnTo>
                    <a:pt x="1" y="610557"/>
                  </a:lnTo>
                  <a:lnTo>
                    <a:pt x="1" y="172532"/>
                  </a:lnTo>
                  <a:cubicBezTo>
                    <a:pt x="1" y="77245"/>
                    <a:pt x="77246" y="0"/>
                    <a:pt x="172533" y="0"/>
                  </a:cubicBezTo>
                  <a:close/>
                </a:path>
              </a:pathLst>
            </a:cu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任意多边形 10"/>
            <p:cNvSpPr/>
            <p:nvPr/>
          </p:nvSpPr>
          <p:spPr>
            <a:xfrm rot="1865994" flipH="1">
              <a:off x="7140910" y="3368782"/>
              <a:ext cx="192556" cy="319205"/>
            </a:xfrm>
            <a:custGeom>
              <a:avLst/>
              <a:gdLst>
                <a:gd name="connsiteX0" fmla="*/ 192556 w 192556"/>
                <a:gd name="connsiteY0" fmla="*/ 0 h 319205"/>
                <a:gd name="connsiteX1" fmla="*/ 0 w 192556"/>
                <a:gd name="connsiteY1" fmla="*/ 0 h 319205"/>
                <a:gd name="connsiteX2" fmla="*/ 0 w 192556"/>
                <a:gd name="connsiteY2" fmla="*/ 319205 h 319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2556" h="319205">
                  <a:moveTo>
                    <a:pt x="192556" y="0"/>
                  </a:moveTo>
                  <a:lnTo>
                    <a:pt x="0" y="0"/>
                  </a:lnTo>
                  <a:lnTo>
                    <a:pt x="0" y="31920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任意多边形 11"/>
            <p:cNvSpPr/>
            <p:nvPr/>
          </p:nvSpPr>
          <p:spPr>
            <a:xfrm rot="19734006">
              <a:off x="4856727" y="3393821"/>
              <a:ext cx="183520" cy="304226"/>
            </a:xfrm>
            <a:custGeom>
              <a:avLst/>
              <a:gdLst>
                <a:gd name="connsiteX0" fmla="*/ 183520 w 183520"/>
                <a:gd name="connsiteY0" fmla="*/ 0 h 304226"/>
                <a:gd name="connsiteX1" fmla="*/ 0 w 183520"/>
                <a:gd name="connsiteY1" fmla="*/ 304226 h 304226"/>
                <a:gd name="connsiteX2" fmla="*/ 0 w 183520"/>
                <a:gd name="connsiteY2" fmla="*/ 0 h 30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3520" h="304226">
                  <a:moveTo>
                    <a:pt x="183520" y="0"/>
                  </a:moveTo>
                  <a:lnTo>
                    <a:pt x="0" y="304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4788852" y="2847518"/>
              <a:ext cx="2607971" cy="615095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30"/>
            <p:cNvSpPr txBox="1"/>
            <p:nvPr/>
          </p:nvSpPr>
          <p:spPr>
            <a:xfrm>
              <a:off x="5416696" y="2985788"/>
              <a:ext cx="141552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点击添加标题</a:t>
              </a:r>
              <a:endParaRPr lang="en-US" altLang="zh-CN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文本框 33"/>
            <p:cNvSpPr txBox="1"/>
            <p:nvPr/>
          </p:nvSpPr>
          <p:spPr>
            <a:xfrm>
              <a:off x="5018869" y="3687346"/>
              <a:ext cx="2131572" cy="172874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请在此处添加具体内容，文字尽量言简意赅，简单说明即可，不必过于繁琐，注意版面得美观度，请在此处添加具体内容。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r>
                <a:rPr lang="en-US" altLang="zh-CN" sz="1465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endPara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453015" y="2037275"/>
            <a:ext cx="2608423" cy="3585715"/>
            <a:chOff x="8451548" y="2352142"/>
            <a:chExt cx="2607971" cy="35857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2" name="任意多边形 16"/>
            <p:cNvSpPr/>
            <p:nvPr/>
          </p:nvSpPr>
          <p:spPr>
            <a:xfrm>
              <a:off x="8611183" y="2352142"/>
              <a:ext cx="2288702" cy="3585714"/>
            </a:xfrm>
            <a:custGeom>
              <a:avLst/>
              <a:gdLst>
                <a:gd name="connsiteX0" fmla="*/ 172533 w 2288702"/>
                <a:gd name="connsiteY0" fmla="*/ 0 h 3585714"/>
                <a:gd name="connsiteX1" fmla="*/ 2116170 w 2288702"/>
                <a:gd name="connsiteY1" fmla="*/ 0 h 3585714"/>
                <a:gd name="connsiteX2" fmla="*/ 2288702 w 2288702"/>
                <a:gd name="connsiteY2" fmla="*/ 172532 h 3585714"/>
                <a:gd name="connsiteX3" fmla="*/ 2288702 w 2288702"/>
                <a:gd name="connsiteY3" fmla="*/ 862638 h 3585714"/>
                <a:gd name="connsiteX4" fmla="*/ 2288701 w 2288702"/>
                <a:gd name="connsiteY4" fmla="*/ 862643 h 3585714"/>
                <a:gd name="connsiteX5" fmla="*/ 2288701 w 2288702"/>
                <a:gd name="connsiteY5" fmla="*/ 2723076 h 3585714"/>
                <a:gd name="connsiteX6" fmla="*/ 2288701 w 2288702"/>
                <a:gd name="connsiteY6" fmla="*/ 2733909 h 3585714"/>
                <a:gd name="connsiteX7" fmla="*/ 2288701 w 2288702"/>
                <a:gd name="connsiteY7" fmla="*/ 3413182 h 3585714"/>
                <a:gd name="connsiteX8" fmla="*/ 2116169 w 2288702"/>
                <a:gd name="connsiteY8" fmla="*/ 3585714 h 3585714"/>
                <a:gd name="connsiteX9" fmla="*/ 172532 w 2288702"/>
                <a:gd name="connsiteY9" fmla="*/ 3585714 h 3585714"/>
                <a:gd name="connsiteX10" fmla="*/ 0 w 2288702"/>
                <a:gd name="connsiteY10" fmla="*/ 3413182 h 3585714"/>
                <a:gd name="connsiteX11" fmla="*/ 0 w 2288702"/>
                <a:gd name="connsiteY11" fmla="*/ 2733909 h 3585714"/>
                <a:gd name="connsiteX12" fmla="*/ 0 w 2288702"/>
                <a:gd name="connsiteY12" fmla="*/ 2723076 h 3585714"/>
                <a:gd name="connsiteX13" fmla="*/ 0 w 2288702"/>
                <a:gd name="connsiteY13" fmla="*/ 610567 h 3585714"/>
                <a:gd name="connsiteX14" fmla="*/ 1 w 2288702"/>
                <a:gd name="connsiteY14" fmla="*/ 610557 h 3585714"/>
                <a:gd name="connsiteX15" fmla="*/ 1 w 2288702"/>
                <a:gd name="connsiteY15" fmla="*/ 172532 h 3585714"/>
                <a:gd name="connsiteX16" fmla="*/ 172533 w 2288702"/>
                <a:gd name="connsiteY16" fmla="*/ 0 h 3585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88702" h="3585714">
                  <a:moveTo>
                    <a:pt x="172533" y="0"/>
                  </a:moveTo>
                  <a:lnTo>
                    <a:pt x="2116170" y="0"/>
                  </a:lnTo>
                  <a:cubicBezTo>
                    <a:pt x="2211457" y="0"/>
                    <a:pt x="2288702" y="77245"/>
                    <a:pt x="2288702" y="172532"/>
                  </a:cubicBezTo>
                  <a:lnTo>
                    <a:pt x="2288702" y="862638"/>
                  </a:lnTo>
                  <a:lnTo>
                    <a:pt x="2288701" y="862643"/>
                  </a:lnTo>
                  <a:lnTo>
                    <a:pt x="2288701" y="2723076"/>
                  </a:lnTo>
                  <a:lnTo>
                    <a:pt x="2288701" y="2733909"/>
                  </a:lnTo>
                  <a:lnTo>
                    <a:pt x="2288701" y="3413182"/>
                  </a:lnTo>
                  <a:cubicBezTo>
                    <a:pt x="2288701" y="3508469"/>
                    <a:pt x="2211456" y="3585714"/>
                    <a:pt x="2116169" y="3585714"/>
                  </a:cubicBezTo>
                  <a:lnTo>
                    <a:pt x="172532" y="3585714"/>
                  </a:lnTo>
                  <a:cubicBezTo>
                    <a:pt x="77245" y="3585714"/>
                    <a:pt x="0" y="3508469"/>
                    <a:pt x="0" y="3413182"/>
                  </a:cubicBezTo>
                  <a:lnTo>
                    <a:pt x="0" y="2733909"/>
                  </a:lnTo>
                  <a:lnTo>
                    <a:pt x="0" y="2723076"/>
                  </a:lnTo>
                  <a:lnTo>
                    <a:pt x="0" y="610567"/>
                  </a:lnTo>
                  <a:lnTo>
                    <a:pt x="1" y="610557"/>
                  </a:lnTo>
                  <a:lnTo>
                    <a:pt x="1" y="172532"/>
                  </a:lnTo>
                  <a:cubicBezTo>
                    <a:pt x="1" y="77245"/>
                    <a:pt x="77246" y="0"/>
                    <a:pt x="172533" y="0"/>
                  </a:cubicBezTo>
                  <a:close/>
                </a:path>
              </a:pathLst>
            </a:cu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3" name="任意多边形 17"/>
            <p:cNvSpPr/>
            <p:nvPr/>
          </p:nvSpPr>
          <p:spPr>
            <a:xfrm rot="1865994" flipH="1">
              <a:off x="10803606" y="3368781"/>
              <a:ext cx="192556" cy="319204"/>
            </a:xfrm>
            <a:custGeom>
              <a:avLst/>
              <a:gdLst>
                <a:gd name="connsiteX0" fmla="*/ 192556 w 192556"/>
                <a:gd name="connsiteY0" fmla="*/ 0 h 319204"/>
                <a:gd name="connsiteX1" fmla="*/ 0 w 192556"/>
                <a:gd name="connsiteY1" fmla="*/ 0 h 319204"/>
                <a:gd name="connsiteX2" fmla="*/ 0 w 192556"/>
                <a:gd name="connsiteY2" fmla="*/ 319204 h 319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2556" h="319204">
                  <a:moveTo>
                    <a:pt x="192556" y="0"/>
                  </a:moveTo>
                  <a:lnTo>
                    <a:pt x="0" y="0"/>
                  </a:lnTo>
                  <a:lnTo>
                    <a:pt x="0" y="319204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4" name="任意多边形 18"/>
            <p:cNvSpPr/>
            <p:nvPr/>
          </p:nvSpPr>
          <p:spPr>
            <a:xfrm rot="19734006">
              <a:off x="8519423" y="3393821"/>
              <a:ext cx="183520" cy="304226"/>
            </a:xfrm>
            <a:custGeom>
              <a:avLst/>
              <a:gdLst>
                <a:gd name="connsiteX0" fmla="*/ 183520 w 183520"/>
                <a:gd name="connsiteY0" fmla="*/ 0 h 304226"/>
                <a:gd name="connsiteX1" fmla="*/ 0 w 183520"/>
                <a:gd name="connsiteY1" fmla="*/ 304226 h 304226"/>
                <a:gd name="connsiteX2" fmla="*/ 0 w 183520"/>
                <a:gd name="connsiteY2" fmla="*/ 0 h 30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3520" h="304226">
                  <a:moveTo>
                    <a:pt x="183520" y="0"/>
                  </a:moveTo>
                  <a:lnTo>
                    <a:pt x="0" y="304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8451548" y="2847518"/>
              <a:ext cx="2607971" cy="615095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文本框 29"/>
            <p:cNvSpPr txBox="1"/>
            <p:nvPr/>
          </p:nvSpPr>
          <p:spPr>
            <a:xfrm>
              <a:off x="9051979" y="2985788"/>
              <a:ext cx="141552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点击添加标题</a:t>
              </a:r>
              <a:endParaRPr lang="en-US" altLang="zh-CN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" name="文本框 34"/>
            <p:cNvSpPr txBox="1"/>
            <p:nvPr/>
          </p:nvSpPr>
          <p:spPr>
            <a:xfrm>
              <a:off x="8689746" y="3761046"/>
              <a:ext cx="2131574" cy="172874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请在此处添加具体内容，文字尽量言简意赅，简单说明即可，不必过于繁琐，注意版面得美观度，请在此处添加具体内容。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r>
                <a:rPr lang="en-US" altLang="zh-CN" sz="1465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</a:t>
              </a:r>
              <a:endPara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8" name="Rectangle 20"/>
          <p:cNvSpPr>
            <a:spLocks noChangeArrowheads="1"/>
          </p:cNvSpPr>
          <p:nvPr/>
        </p:nvSpPr>
        <p:spPr bwMode="auto">
          <a:xfrm>
            <a:off x="2913078" y="902933"/>
            <a:ext cx="1817187" cy="825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5981" tIns="42991" rIns="85981" bIns="42991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indent="-22860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最新精品</a:t>
            </a:r>
            <a:r>
              <a:rPr lang="en-US" altLang="zh-CN" sz="1200" cap="small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模板，每个页面都是作者精心制作，所有内容可自行编辑修改，欢迎下载！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0">
        <p14:prism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18" y="0"/>
            <a:ext cx="12170364" cy="685800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 rot="5400000">
            <a:off x="-807278" y="807277"/>
            <a:ext cx="2186146" cy="571589"/>
            <a:chOff x="3137036" y="4286161"/>
            <a:chExt cx="2186146" cy="571589"/>
          </a:xfrm>
        </p:grpSpPr>
        <p:sp>
          <p:nvSpPr>
            <p:cNvPr id="8" name="等腰三角形 7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743572" y="392466"/>
            <a:ext cx="28969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、工作岗位职责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 rot="16200000">
            <a:off x="10821363" y="5479133"/>
            <a:ext cx="2186146" cy="571589"/>
            <a:chOff x="3137036" y="4286161"/>
            <a:chExt cx="2186146" cy="571589"/>
          </a:xfrm>
        </p:grpSpPr>
        <p:sp>
          <p:nvSpPr>
            <p:cNvPr id="17" name="等腰三角形 16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/>
          <a:p>
            <a:fld id="{52E43EAC-4EE4-493E-B844-9691317359C0}" type="slidenum">
              <a:rPr lang="en-US" smtClean="0">
                <a:cs typeface="+mn-ea"/>
                <a:sym typeface="+mn-lt"/>
              </a:rPr>
            </a:fld>
            <a:endParaRPr lang="en-US" dirty="0"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09085" y="2962495"/>
            <a:ext cx="2213357" cy="1784057"/>
            <a:chOff x="509085" y="2962495"/>
            <a:chExt cx="2213357" cy="1784057"/>
          </a:xfrm>
        </p:grpSpPr>
        <p:cxnSp>
          <p:nvCxnSpPr>
            <p:cNvPr id="29" name="Straight Connector 67"/>
            <p:cNvCxnSpPr/>
            <p:nvPr/>
          </p:nvCxnSpPr>
          <p:spPr>
            <a:xfrm>
              <a:off x="546100" y="3473346"/>
              <a:ext cx="2146300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68"/>
            <p:cNvSpPr/>
            <p:nvPr/>
          </p:nvSpPr>
          <p:spPr>
            <a:xfrm>
              <a:off x="509085" y="2962495"/>
              <a:ext cx="18261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3765">
                <a:spcBef>
                  <a:spcPct val="0"/>
                </a:spcBef>
              </a:pPr>
              <a:r>
                <a:rPr lang="zh-CN" altLang="en-US" sz="3200" noProof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输入标题</a:t>
              </a:r>
              <a:endParaRPr lang="en-US" altLang="zh-CN" sz="3200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Rectangle 22"/>
            <p:cNvSpPr/>
            <p:nvPr/>
          </p:nvSpPr>
          <p:spPr>
            <a:xfrm>
              <a:off x="509086" y="3525705"/>
              <a:ext cx="2213356" cy="12208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ts val="22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请在此处添加具体内容，文字尽量言简意赅，简单说明即可，不必过于繁琐，注意版面得美观度，请在此处添加具体内容。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378144" y="2962495"/>
            <a:ext cx="2258612" cy="1784057"/>
            <a:chOff x="9378144" y="2962495"/>
            <a:chExt cx="2258612" cy="1784057"/>
          </a:xfrm>
        </p:grpSpPr>
        <p:cxnSp>
          <p:nvCxnSpPr>
            <p:cNvPr id="28" name="Straight Connector 66"/>
            <p:cNvCxnSpPr/>
            <p:nvPr/>
          </p:nvCxnSpPr>
          <p:spPr>
            <a:xfrm>
              <a:off x="9423400" y="3473346"/>
              <a:ext cx="2146300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70"/>
            <p:cNvSpPr/>
            <p:nvPr/>
          </p:nvSpPr>
          <p:spPr>
            <a:xfrm>
              <a:off x="9378144" y="2962495"/>
              <a:ext cx="18261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3765">
                <a:spcBef>
                  <a:spcPct val="0"/>
                </a:spcBef>
              </a:pPr>
              <a:r>
                <a:rPr lang="zh-CN" altLang="en-US" sz="3200" noProof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输入标题</a:t>
              </a:r>
              <a:endParaRPr lang="en-US" sz="3200" noProof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3" name="Rectangle 23"/>
            <p:cNvSpPr/>
            <p:nvPr/>
          </p:nvSpPr>
          <p:spPr>
            <a:xfrm>
              <a:off x="9423400" y="3525705"/>
              <a:ext cx="2213356" cy="12208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请在此处添加具体内容，文字尽量言简意赅，简单说明即可，不必过于繁琐，注意版面得美观度，请在此处添加具体内容。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902757" y="1877068"/>
            <a:ext cx="6386487" cy="3230863"/>
            <a:chOff x="2902757" y="1877068"/>
            <a:chExt cx="6386487" cy="3230863"/>
          </a:xfrm>
        </p:grpSpPr>
        <p:pic>
          <p:nvPicPr>
            <p:cNvPr id="13" name="图片占位符 5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3609226" y="3741503"/>
              <a:ext cx="1336275" cy="1336275"/>
            </a:xfrm>
            <a:prstGeom prst="diamond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4" name="图片占位符 14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5302343" y="3741503"/>
              <a:ext cx="1336275" cy="1366428"/>
            </a:xfrm>
            <a:prstGeom prst="diamond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5" name="图片占位符 15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7079350" y="3759386"/>
              <a:ext cx="1336275" cy="1300510"/>
            </a:xfrm>
            <a:prstGeom prst="diamond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1" name="图片占位符 6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3609226" y="1877068"/>
              <a:ext cx="1336275" cy="1336600"/>
            </a:xfrm>
            <a:prstGeom prst="diamond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2" name="图片占位符 8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5302343" y="1931613"/>
              <a:ext cx="1336275" cy="1336275"/>
            </a:xfrm>
            <a:prstGeom prst="diamond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3" name="图片占位符 12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7079350" y="1931613"/>
              <a:ext cx="1336275" cy="1336275"/>
            </a:xfrm>
            <a:prstGeom prst="diamond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4" name="Diamond 4"/>
            <p:cNvSpPr/>
            <p:nvPr/>
          </p:nvSpPr>
          <p:spPr>
            <a:xfrm>
              <a:off x="6235911" y="2834600"/>
              <a:ext cx="1313180" cy="1313180"/>
            </a:xfrm>
            <a:prstGeom prst="diamond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76200" dist="38100" dir="2700000" sx="102000" sy="102000" algn="tl" rotWithShape="0">
                <a:prstClr val="black">
                  <a:alpha val="27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10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25" name="Diamond 7"/>
            <p:cNvSpPr/>
            <p:nvPr/>
          </p:nvSpPr>
          <p:spPr>
            <a:xfrm rot="10800000" flipV="1">
              <a:off x="4462595" y="2837219"/>
              <a:ext cx="1311433" cy="1311433"/>
            </a:xfrm>
            <a:prstGeom prst="diamond">
              <a:avLst/>
            </a:prstGeom>
            <a:solidFill>
              <a:srgbClr val="FF9900"/>
            </a:solidFill>
            <a:ln>
              <a:noFill/>
            </a:ln>
            <a:effectLst>
              <a:outerShdw blurRad="76200" dist="38100" dir="2700000" sx="102000" sy="102000" algn="tl" rotWithShape="0">
                <a:prstClr val="black">
                  <a:alpha val="27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1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Diamond 62"/>
            <p:cNvSpPr/>
            <p:nvPr/>
          </p:nvSpPr>
          <p:spPr>
            <a:xfrm rot="10800000" flipV="1">
              <a:off x="2902757" y="2837219"/>
              <a:ext cx="1311433" cy="1311433"/>
            </a:xfrm>
            <a:prstGeom prst="diamond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76200" dist="38100" dir="2700000" sx="102000" sy="102000" algn="tl" rotWithShape="0">
                <a:prstClr val="black">
                  <a:alpha val="27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1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Diamond 63"/>
            <p:cNvSpPr/>
            <p:nvPr/>
          </p:nvSpPr>
          <p:spPr>
            <a:xfrm>
              <a:off x="7976064" y="2834600"/>
              <a:ext cx="1313180" cy="1313180"/>
            </a:xfrm>
            <a:prstGeom prst="diamond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76200" dist="38100" dir="2700000" sx="102000" sy="102000" algn="tl" rotWithShape="0">
                <a:prstClr val="black">
                  <a:alpha val="27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10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34" name="Freeform 5"/>
            <p:cNvSpPr>
              <a:spLocks noEditPoints="1"/>
            </p:cNvSpPr>
            <p:nvPr/>
          </p:nvSpPr>
          <p:spPr bwMode="auto">
            <a:xfrm>
              <a:off x="4888701" y="3233894"/>
              <a:ext cx="442913" cy="442913"/>
            </a:xfrm>
            <a:custGeom>
              <a:avLst/>
              <a:gdLst>
                <a:gd name="T0" fmla="*/ 795 w 1116"/>
                <a:gd name="T1" fmla="*/ 774 h 1117"/>
                <a:gd name="T2" fmla="*/ 1039 w 1116"/>
                <a:gd name="T3" fmla="*/ 623 h 1117"/>
                <a:gd name="T4" fmla="*/ 970 w 1116"/>
                <a:gd name="T5" fmla="*/ 816 h 1117"/>
                <a:gd name="T6" fmla="*/ 291 w 1116"/>
                <a:gd name="T7" fmla="*/ 610 h 1117"/>
                <a:gd name="T8" fmla="*/ 309 w 1116"/>
                <a:gd name="T9" fmla="*/ 848 h 1117"/>
                <a:gd name="T10" fmla="*/ 146 w 1116"/>
                <a:gd name="T11" fmla="*/ 816 h 1117"/>
                <a:gd name="T12" fmla="*/ 77 w 1116"/>
                <a:gd name="T13" fmla="*/ 623 h 1117"/>
                <a:gd name="T14" fmla="*/ 277 w 1116"/>
                <a:gd name="T15" fmla="*/ 290 h 1117"/>
                <a:gd name="T16" fmla="*/ 293 w 1116"/>
                <a:gd name="T17" fmla="*/ 482 h 1117"/>
                <a:gd name="T18" fmla="*/ 94 w 1116"/>
                <a:gd name="T19" fmla="*/ 415 h 1117"/>
                <a:gd name="T20" fmla="*/ 182 w 1116"/>
                <a:gd name="T21" fmla="*/ 252 h 1117"/>
                <a:gd name="T22" fmla="*/ 710 w 1116"/>
                <a:gd name="T23" fmla="*/ 340 h 1117"/>
                <a:gd name="T24" fmla="*/ 790 w 1116"/>
                <a:gd name="T25" fmla="*/ 512 h 1117"/>
                <a:gd name="T26" fmla="*/ 618 w 1116"/>
                <a:gd name="T27" fmla="*/ 796 h 1117"/>
                <a:gd name="T28" fmla="*/ 769 w 1116"/>
                <a:gd name="T29" fmla="*/ 735 h 1117"/>
                <a:gd name="T30" fmla="*/ 861 w 1116"/>
                <a:gd name="T31" fmla="*/ 938 h 1117"/>
                <a:gd name="T32" fmla="*/ 734 w 1116"/>
                <a:gd name="T33" fmla="*/ 1011 h 1117"/>
                <a:gd name="T34" fmla="*/ 689 w 1116"/>
                <a:gd name="T35" fmla="*/ 980 h 1117"/>
                <a:gd name="T36" fmla="*/ 615 w 1116"/>
                <a:gd name="T37" fmla="*/ 832 h 1117"/>
                <a:gd name="T38" fmla="*/ 678 w 1116"/>
                <a:gd name="T39" fmla="*/ 933 h 1117"/>
                <a:gd name="T40" fmla="*/ 445 w 1116"/>
                <a:gd name="T41" fmla="*/ 1031 h 1117"/>
                <a:gd name="T42" fmla="*/ 308 w 1116"/>
                <a:gd name="T43" fmla="*/ 976 h 1117"/>
                <a:gd name="T44" fmla="*/ 358 w 1116"/>
                <a:gd name="T45" fmla="*/ 866 h 1117"/>
                <a:gd name="T46" fmla="*/ 540 w 1116"/>
                <a:gd name="T47" fmla="*/ 577 h 1117"/>
                <a:gd name="T48" fmla="*/ 376 w 1116"/>
                <a:gd name="T49" fmla="*/ 821 h 1117"/>
                <a:gd name="T50" fmla="*/ 540 w 1116"/>
                <a:gd name="T51" fmla="*/ 577 h 1117"/>
                <a:gd name="T52" fmla="*/ 540 w 1116"/>
                <a:gd name="T53" fmla="*/ 360 h 1117"/>
                <a:gd name="T54" fmla="*/ 356 w 1116"/>
                <a:gd name="T55" fmla="*/ 352 h 1117"/>
                <a:gd name="T56" fmla="*/ 249 w 1116"/>
                <a:gd name="T57" fmla="*/ 230 h 1117"/>
                <a:gd name="T58" fmla="*/ 322 w 1116"/>
                <a:gd name="T59" fmla="*/ 134 h 1117"/>
                <a:gd name="T60" fmla="*/ 478 w 1116"/>
                <a:gd name="T61" fmla="*/ 80 h 1117"/>
                <a:gd name="T62" fmla="*/ 540 w 1116"/>
                <a:gd name="T63" fmla="*/ 74 h 1117"/>
                <a:gd name="T64" fmla="*/ 377 w 1116"/>
                <a:gd name="T65" fmla="*/ 294 h 1117"/>
                <a:gd name="T66" fmla="*/ 539 w 1116"/>
                <a:gd name="T67" fmla="*/ 74 h 1117"/>
                <a:gd name="T68" fmla="*/ 744 w 1116"/>
                <a:gd name="T69" fmla="*/ 110 h 1117"/>
                <a:gd name="T70" fmla="*/ 883 w 1116"/>
                <a:gd name="T71" fmla="*/ 198 h 1117"/>
                <a:gd name="T72" fmla="*/ 773 w 1116"/>
                <a:gd name="T73" fmla="*/ 282 h 1117"/>
                <a:gd name="T74" fmla="*/ 578 w 1116"/>
                <a:gd name="T75" fmla="*/ 74 h 1117"/>
                <a:gd name="T76" fmla="*/ 720 w 1116"/>
                <a:gd name="T77" fmla="*/ 301 h 1117"/>
                <a:gd name="T78" fmla="*/ 577 w 1116"/>
                <a:gd name="T79" fmla="*/ 74 h 1117"/>
                <a:gd name="T80" fmla="*/ 422 w 1116"/>
                <a:gd name="T81" fmla="*/ 909 h 1117"/>
                <a:gd name="T82" fmla="*/ 521 w 1116"/>
                <a:gd name="T83" fmla="*/ 831 h 1117"/>
                <a:gd name="T84" fmla="*/ 816 w 1116"/>
                <a:gd name="T85" fmla="*/ 424 h 1117"/>
                <a:gd name="T86" fmla="*/ 873 w 1116"/>
                <a:gd name="T87" fmla="*/ 269 h 1117"/>
                <a:gd name="T88" fmla="*/ 990 w 1116"/>
                <a:gd name="T89" fmla="*/ 337 h 1117"/>
                <a:gd name="T90" fmla="*/ 1041 w 1116"/>
                <a:gd name="T91" fmla="*/ 519 h 1117"/>
                <a:gd name="T92" fmla="*/ 392 w 1116"/>
                <a:gd name="T93" fmla="*/ 26 h 1117"/>
                <a:gd name="T94" fmla="*/ 183 w 1116"/>
                <a:gd name="T95" fmla="*/ 146 h 1117"/>
                <a:gd name="T96" fmla="*/ 44 w 1116"/>
                <a:gd name="T97" fmla="*/ 342 h 1117"/>
                <a:gd name="T98" fmla="*/ 0 w 1116"/>
                <a:gd name="T99" fmla="*/ 588 h 1117"/>
                <a:gd name="T100" fmla="*/ 67 w 1116"/>
                <a:gd name="T101" fmla="*/ 824 h 1117"/>
                <a:gd name="T102" fmla="*/ 224 w 1116"/>
                <a:gd name="T103" fmla="*/ 1006 h 1117"/>
                <a:gd name="T104" fmla="*/ 445 w 1116"/>
                <a:gd name="T105" fmla="*/ 1105 h 1117"/>
                <a:gd name="T106" fmla="*/ 697 w 1116"/>
                <a:gd name="T107" fmla="*/ 1099 h 1117"/>
                <a:gd name="T108" fmla="*/ 913 w 1116"/>
                <a:gd name="T109" fmla="*/ 990 h 1117"/>
                <a:gd name="T110" fmla="*/ 1061 w 1116"/>
                <a:gd name="T111" fmla="*/ 801 h 1117"/>
                <a:gd name="T112" fmla="*/ 1116 w 1116"/>
                <a:gd name="T113" fmla="*/ 559 h 1117"/>
                <a:gd name="T114" fmla="*/ 1061 w 1116"/>
                <a:gd name="T115" fmla="*/ 317 h 1117"/>
                <a:gd name="T116" fmla="*/ 913 w 1116"/>
                <a:gd name="T117" fmla="*/ 128 h 1117"/>
                <a:gd name="T118" fmla="*/ 697 w 1116"/>
                <a:gd name="T119" fmla="*/ 19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16" h="1117">
                  <a:moveTo>
                    <a:pt x="900" y="903"/>
                  </a:moveTo>
                  <a:lnTo>
                    <a:pt x="871" y="883"/>
                  </a:lnTo>
                  <a:lnTo>
                    <a:pt x="840" y="864"/>
                  </a:lnTo>
                  <a:lnTo>
                    <a:pt x="823" y="856"/>
                  </a:lnTo>
                  <a:lnTo>
                    <a:pt x="807" y="848"/>
                  </a:lnTo>
                  <a:lnTo>
                    <a:pt x="790" y="841"/>
                  </a:lnTo>
                  <a:lnTo>
                    <a:pt x="774" y="834"/>
                  </a:lnTo>
                  <a:lnTo>
                    <a:pt x="784" y="804"/>
                  </a:lnTo>
                  <a:lnTo>
                    <a:pt x="795" y="774"/>
                  </a:lnTo>
                  <a:lnTo>
                    <a:pt x="804" y="742"/>
                  </a:lnTo>
                  <a:lnTo>
                    <a:pt x="811" y="710"/>
                  </a:lnTo>
                  <a:lnTo>
                    <a:pt x="818" y="677"/>
                  </a:lnTo>
                  <a:lnTo>
                    <a:pt x="822" y="645"/>
                  </a:lnTo>
                  <a:lnTo>
                    <a:pt x="825" y="610"/>
                  </a:lnTo>
                  <a:lnTo>
                    <a:pt x="828" y="577"/>
                  </a:lnTo>
                  <a:lnTo>
                    <a:pt x="1043" y="577"/>
                  </a:lnTo>
                  <a:lnTo>
                    <a:pt x="1041" y="601"/>
                  </a:lnTo>
                  <a:lnTo>
                    <a:pt x="1039" y="623"/>
                  </a:lnTo>
                  <a:lnTo>
                    <a:pt x="1035" y="647"/>
                  </a:lnTo>
                  <a:lnTo>
                    <a:pt x="1031" y="670"/>
                  </a:lnTo>
                  <a:lnTo>
                    <a:pt x="1025" y="691"/>
                  </a:lnTo>
                  <a:lnTo>
                    <a:pt x="1018" y="714"/>
                  </a:lnTo>
                  <a:lnTo>
                    <a:pt x="1010" y="735"/>
                  </a:lnTo>
                  <a:lnTo>
                    <a:pt x="1002" y="756"/>
                  </a:lnTo>
                  <a:lnTo>
                    <a:pt x="992" y="777"/>
                  </a:lnTo>
                  <a:lnTo>
                    <a:pt x="981" y="796"/>
                  </a:lnTo>
                  <a:lnTo>
                    <a:pt x="970" y="816"/>
                  </a:lnTo>
                  <a:lnTo>
                    <a:pt x="957" y="834"/>
                  </a:lnTo>
                  <a:lnTo>
                    <a:pt x="944" y="852"/>
                  </a:lnTo>
                  <a:lnTo>
                    <a:pt x="930" y="870"/>
                  </a:lnTo>
                  <a:lnTo>
                    <a:pt x="916" y="887"/>
                  </a:lnTo>
                  <a:lnTo>
                    <a:pt x="900" y="903"/>
                  </a:lnTo>
                  <a:lnTo>
                    <a:pt x="900" y="903"/>
                  </a:lnTo>
                  <a:close/>
                  <a:moveTo>
                    <a:pt x="73" y="577"/>
                  </a:moveTo>
                  <a:lnTo>
                    <a:pt x="289" y="577"/>
                  </a:lnTo>
                  <a:lnTo>
                    <a:pt x="291" y="610"/>
                  </a:lnTo>
                  <a:lnTo>
                    <a:pt x="294" y="645"/>
                  </a:lnTo>
                  <a:lnTo>
                    <a:pt x="298" y="677"/>
                  </a:lnTo>
                  <a:lnTo>
                    <a:pt x="305" y="710"/>
                  </a:lnTo>
                  <a:lnTo>
                    <a:pt x="312" y="742"/>
                  </a:lnTo>
                  <a:lnTo>
                    <a:pt x="321" y="774"/>
                  </a:lnTo>
                  <a:lnTo>
                    <a:pt x="331" y="804"/>
                  </a:lnTo>
                  <a:lnTo>
                    <a:pt x="343" y="834"/>
                  </a:lnTo>
                  <a:lnTo>
                    <a:pt x="325" y="841"/>
                  </a:lnTo>
                  <a:lnTo>
                    <a:pt x="309" y="848"/>
                  </a:lnTo>
                  <a:lnTo>
                    <a:pt x="293" y="856"/>
                  </a:lnTo>
                  <a:lnTo>
                    <a:pt x="277" y="864"/>
                  </a:lnTo>
                  <a:lnTo>
                    <a:pt x="245" y="883"/>
                  </a:lnTo>
                  <a:lnTo>
                    <a:pt x="215" y="903"/>
                  </a:lnTo>
                  <a:lnTo>
                    <a:pt x="200" y="887"/>
                  </a:lnTo>
                  <a:lnTo>
                    <a:pt x="185" y="870"/>
                  </a:lnTo>
                  <a:lnTo>
                    <a:pt x="171" y="852"/>
                  </a:lnTo>
                  <a:lnTo>
                    <a:pt x="158" y="834"/>
                  </a:lnTo>
                  <a:lnTo>
                    <a:pt x="146" y="816"/>
                  </a:lnTo>
                  <a:lnTo>
                    <a:pt x="134" y="796"/>
                  </a:lnTo>
                  <a:lnTo>
                    <a:pt x="123" y="777"/>
                  </a:lnTo>
                  <a:lnTo>
                    <a:pt x="114" y="756"/>
                  </a:lnTo>
                  <a:lnTo>
                    <a:pt x="105" y="735"/>
                  </a:lnTo>
                  <a:lnTo>
                    <a:pt x="98" y="714"/>
                  </a:lnTo>
                  <a:lnTo>
                    <a:pt x="91" y="691"/>
                  </a:lnTo>
                  <a:lnTo>
                    <a:pt x="86" y="670"/>
                  </a:lnTo>
                  <a:lnTo>
                    <a:pt x="80" y="647"/>
                  </a:lnTo>
                  <a:lnTo>
                    <a:pt x="77" y="623"/>
                  </a:lnTo>
                  <a:lnTo>
                    <a:pt x="75" y="601"/>
                  </a:lnTo>
                  <a:lnTo>
                    <a:pt x="73" y="577"/>
                  </a:lnTo>
                  <a:lnTo>
                    <a:pt x="73" y="577"/>
                  </a:lnTo>
                  <a:close/>
                  <a:moveTo>
                    <a:pt x="196" y="236"/>
                  </a:moveTo>
                  <a:lnTo>
                    <a:pt x="211" y="248"/>
                  </a:lnTo>
                  <a:lnTo>
                    <a:pt x="227" y="258"/>
                  </a:lnTo>
                  <a:lnTo>
                    <a:pt x="243" y="269"/>
                  </a:lnTo>
                  <a:lnTo>
                    <a:pt x="260" y="280"/>
                  </a:lnTo>
                  <a:lnTo>
                    <a:pt x="277" y="290"/>
                  </a:lnTo>
                  <a:lnTo>
                    <a:pt x="294" y="298"/>
                  </a:lnTo>
                  <a:lnTo>
                    <a:pt x="312" y="307"/>
                  </a:lnTo>
                  <a:lnTo>
                    <a:pt x="330" y="315"/>
                  </a:lnTo>
                  <a:lnTo>
                    <a:pt x="321" y="342"/>
                  </a:lnTo>
                  <a:lnTo>
                    <a:pt x="314" y="369"/>
                  </a:lnTo>
                  <a:lnTo>
                    <a:pt x="306" y="396"/>
                  </a:lnTo>
                  <a:lnTo>
                    <a:pt x="301" y="424"/>
                  </a:lnTo>
                  <a:lnTo>
                    <a:pt x="296" y="453"/>
                  </a:lnTo>
                  <a:lnTo>
                    <a:pt x="293" y="482"/>
                  </a:lnTo>
                  <a:lnTo>
                    <a:pt x="290" y="511"/>
                  </a:lnTo>
                  <a:lnTo>
                    <a:pt x="289" y="540"/>
                  </a:lnTo>
                  <a:lnTo>
                    <a:pt x="73" y="540"/>
                  </a:lnTo>
                  <a:lnTo>
                    <a:pt x="74" y="519"/>
                  </a:lnTo>
                  <a:lnTo>
                    <a:pt x="76" y="497"/>
                  </a:lnTo>
                  <a:lnTo>
                    <a:pt x="79" y="477"/>
                  </a:lnTo>
                  <a:lnTo>
                    <a:pt x="83" y="455"/>
                  </a:lnTo>
                  <a:lnTo>
                    <a:pt x="89" y="434"/>
                  </a:lnTo>
                  <a:lnTo>
                    <a:pt x="94" y="415"/>
                  </a:lnTo>
                  <a:lnTo>
                    <a:pt x="101" y="394"/>
                  </a:lnTo>
                  <a:lnTo>
                    <a:pt x="108" y="375"/>
                  </a:lnTo>
                  <a:lnTo>
                    <a:pt x="117" y="356"/>
                  </a:lnTo>
                  <a:lnTo>
                    <a:pt x="126" y="337"/>
                  </a:lnTo>
                  <a:lnTo>
                    <a:pt x="135" y="319"/>
                  </a:lnTo>
                  <a:lnTo>
                    <a:pt x="146" y="302"/>
                  </a:lnTo>
                  <a:lnTo>
                    <a:pt x="158" y="284"/>
                  </a:lnTo>
                  <a:lnTo>
                    <a:pt x="170" y="268"/>
                  </a:lnTo>
                  <a:lnTo>
                    <a:pt x="182" y="252"/>
                  </a:lnTo>
                  <a:lnTo>
                    <a:pt x="196" y="236"/>
                  </a:lnTo>
                  <a:close/>
                  <a:moveTo>
                    <a:pt x="576" y="540"/>
                  </a:moveTo>
                  <a:lnTo>
                    <a:pt x="576" y="360"/>
                  </a:lnTo>
                  <a:lnTo>
                    <a:pt x="599" y="359"/>
                  </a:lnTo>
                  <a:lnTo>
                    <a:pt x="621" y="357"/>
                  </a:lnTo>
                  <a:lnTo>
                    <a:pt x="644" y="353"/>
                  </a:lnTo>
                  <a:lnTo>
                    <a:pt x="667" y="350"/>
                  </a:lnTo>
                  <a:lnTo>
                    <a:pt x="688" y="346"/>
                  </a:lnTo>
                  <a:lnTo>
                    <a:pt x="710" y="340"/>
                  </a:lnTo>
                  <a:lnTo>
                    <a:pt x="732" y="334"/>
                  </a:lnTo>
                  <a:lnTo>
                    <a:pt x="752" y="328"/>
                  </a:lnTo>
                  <a:lnTo>
                    <a:pt x="761" y="352"/>
                  </a:lnTo>
                  <a:lnTo>
                    <a:pt x="768" y="378"/>
                  </a:lnTo>
                  <a:lnTo>
                    <a:pt x="775" y="404"/>
                  </a:lnTo>
                  <a:lnTo>
                    <a:pt x="780" y="430"/>
                  </a:lnTo>
                  <a:lnTo>
                    <a:pt x="784" y="457"/>
                  </a:lnTo>
                  <a:lnTo>
                    <a:pt x="788" y="485"/>
                  </a:lnTo>
                  <a:lnTo>
                    <a:pt x="790" y="512"/>
                  </a:lnTo>
                  <a:lnTo>
                    <a:pt x="791" y="540"/>
                  </a:lnTo>
                  <a:lnTo>
                    <a:pt x="576" y="540"/>
                  </a:lnTo>
                  <a:close/>
                  <a:moveTo>
                    <a:pt x="739" y="821"/>
                  </a:moveTo>
                  <a:lnTo>
                    <a:pt x="720" y="816"/>
                  </a:lnTo>
                  <a:lnTo>
                    <a:pt x="700" y="810"/>
                  </a:lnTo>
                  <a:lnTo>
                    <a:pt x="680" y="806"/>
                  </a:lnTo>
                  <a:lnTo>
                    <a:pt x="659" y="802"/>
                  </a:lnTo>
                  <a:lnTo>
                    <a:pt x="639" y="798"/>
                  </a:lnTo>
                  <a:lnTo>
                    <a:pt x="618" y="796"/>
                  </a:lnTo>
                  <a:lnTo>
                    <a:pt x="598" y="794"/>
                  </a:lnTo>
                  <a:lnTo>
                    <a:pt x="576" y="794"/>
                  </a:lnTo>
                  <a:lnTo>
                    <a:pt x="576" y="577"/>
                  </a:lnTo>
                  <a:lnTo>
                    <a:pt x="791" y="577"/>
                  </a:lnTo>
                  <a:lnTo>
                    <a:pt x="790" y="609"/>
                  </a:lnTo>
                  <a:lnTo>
                    <a:pt x="787" y="642"/>
                  </a:lnTo>
                  <a:lnTo>
                    <a:pt x="782" y="673"/>
                  </a:lnTo>
                  <a:lnTo>
                    <a:pt x="776" y="704"/>
                  </a:lnTo>
                  <a:lnTo>
                    <a:pt x="769" y="735"/>
                  </a:lnTo>
                  <a:lnTo>
                    <a:pt x="761" y="764"/>
                  </a:lnTo>
                  <a:lnTo>
                    <a:pt x="751" y="793"/>
                  </a:lnTo>
                  <a:lnTo>
                    <a:pt x="739" y="821"/>
                  </a:lnTo>
                  <a:close/>
                  <a:moveTo>
                    <a:pt x="759" y="866"/>
                  </a:moveTo>
                  <a:lnTo>
                    <a:pt x="789" y="879"/>
                  </a:lnTo>
                  <a:lnTo>
                    <a:pt x="818" y="893"/>
                  </a:lnTo>
                  <a:lnTo>
                    <a:pt x="846" y="910"/>
                  </a:lnTo>
                  <a:lnTo>
                    <a:pt x="873" y="928"/>
                  </a:lnTo>
                  <a:lnTo>
                    <a:pt x="861" y="938"/>
                  </a:lnTo>
                  <a:lnTo>
                    <a:pt x="848" y="947"/>
                  </a:lnTo>
                  <a:lnTo>
                    <a:pt x="835" y="957"/>
                  </a:lnTo>
                  <a:lnTo>
                    <a:pt x="821" y="967"/>
                  </a:lnTo>
                  <a:lnTo>
                    <a:pt x="807" y="976"/>
                  </a:lnTo>
                  <a:lnTo>
                    <a:pt x="793" y="983"/>
                  </a:lnTo>
                  <a:lnTo>
                    <a:pt x="779" y="991"/>
                  </a:lnTo>
                  <a:lnTo>
                    <a:pt x="764" y="998"/>
                  </a:lnTo>
                  <a:lnTo>
                    <a:pt x="750" y="1005"/>
                  </a:lnTo>
                  <a:lnTo>
                    <a:pt x="734" y="1011"/>
                  </a:lnTo>
                  <a:lnTo>
                    <a:pt x="719" y="1017"/>
                  </a:lnTo>
                  <a:lnTo>
                    <a:pt x="703" y="1022"/>
                  </a:lnTo>
                  <a:lnTo>
                    <a:pt x="687" y="1026"/>
                  </a:lnTo>
                  <a:lnTo>
                    <a:pt x="671" y="1031"/>
                  </a:lnTo>
                  <a:lnTo>
                    <a:pt x="655" y="1035"/>
                  </a:lnTo>
                  <a:lnTo>
                    <a:pt x="638" y="1037"/>
                  </a:lnTo>
                  <a:lnTo>
                    <a:pt x="656" y="1019"/>
                  </a:lnTo>
                  <a:lnTo>
                    <a:pt x="673" y="999"/>
                  </a:lnTo>
                  <a:lnTo>
                    <a:pt x="689" y="980"/>
                  </a:lnTo>
                  <a:lnTo>
                    <a:pt x="705" y="958"/>
                  </a:lnTo>
                  <a:lnTo>
                    <a:pt x="720" y="937"/>
                  </a:lnTo>
                  <a:lnTo>
                    <a:pt x="734" y="914"/>
                  </a:lnTo>
                  <a:lnTo>
                    <a:pt x="747" y="890"/>
                  </a:lnTo>
                  <a:lnTo>
                    <a:pt x="759" y="866"/>
                  </a:lnTo>
                  <a:close/>
                  <a:moveTo>
                    <a:pt x="576" y="1044"/>
                  </a:moveTo>
                  <a:lnTo>
                    <a:pt x="576" y="830"/>
                  </a:lnTo>
                  <a:lnTo>
                    <a:pt x="595" y="831"/>
                  </a:lnTo>
                  <a:lnTo>
                    <a:pt x="615" y="832"/>
                  </a:lnTo>
                  <a:lnTo>
                    <a:pt x="633" y="834"/>
                  </a:lnTo>
                  <a:lnTo>
                    <a:pt x="652" y="837"/>
                  </a:lnTo>
                  <a:lnTo>
                    <a:pt x="671" y="841"/>
                  </a:lnTo>
                  <a:lnTo>
                    <a:pt x="688" y="844"/>
                  </a:lnTo>
                  <a:lnTo>
                    <a:pt x="707" y="849"/>
                  </a:lnTo>
                  <a:lnTo>
                    <a:pt x="725" y="855"/>
                  </a:lnTo>
                  <a:lnTo>
                    <a:pt x="710" y="882"/>
                  </a:lnTo>
                  <a:lnTo>
                    <a:pt x="695" y="909"/>
                  </a:lnTo>
                  <a:lnTo>
                    <a:pt x="678" y="933"/>
                  </a:lnTo>
                  <a:lnTo>
                    <a:pt x="660" y="958"/>
                  </a:lnTo>
                  <a:lnTo>
                    <a:pt x="641" y="982"/>
                  </a:lnTo>
                  <a:lnTo>
                    <a:pt x="621" y="1004"/>
                  </a:lnTo>
                  <a:lnTo>
                    <a:pt x="600" y="1024"/>
                  </a:lnTo>
                  <a:lnTo>
                    <a:pt x="578" y="1044"/>
                  </a:lnTo>
                  <a:lnTo>
                    <a:pt x="576" y="1044"/>
                  </a:lnTo>
                  <a:close/>
                  <a:moveTo>
                    <a:pt x="478" y="1037"/>
                  </a:moveTo>
                  <a:lnTo>
                    <a:pt x="462" y="1035"/>
                  </a:lnTo>
                  <a:lnTo>
                    <a:pt x="445" y="1031"/>
                  </a:lnTo>
                  <a:lnTo>
                    <a:pt x="429" y="1026"/>
                  </a:lnTo>
                  <a:lnTo>
                    <a:pt x="413" y="1022"/>
                  </a:lnTo>
                  <a:lnTo>
                    <a:pt x="398" y="1017"/>
                  </a:lnTo>
                  <a:lnTo>
                    <a:pt x="382" y="1011"/>
                  </a:lnTo>
                  <a:lnTo>
                    <a:pt x="366" y="1005"/>
                  </a:lnTo>
                  <a:lnTo>
                    <a:pt x="351" y="998"/>
                  </a:lnTo>
                  <a:lnTo>
                    <a:pt x="337" y="991"/>
                  </a:lnTo>
                  <a:lnTo>
                    <a:pt x="322" y="983"/>
                  </a:lnTo>
                  <a:lnTo>
                    <a:pt x="308" y="976"/>
                  </a:lnTo>
                  <a:lnTo>
                    <a:pt x="294" y="967"/>
                  </a:lnTo>
                  <a:lnTo>
                    <a:pt x="281" y="957"/>
                  </a:lnTo>
                  <a:lnTo>
                    <a:pt x="268" y="947"/>
                  </a:lnTo>
                  <a:lnTo>
                    <a:pt x="255" y="938"/>
                  </a:lnTo>
                  <a:lnTo>
                    <a:pt x="242" y="928"/>
                  </a:lnTo>
                  <a:lnTo>
                    <a:pt x="269" y="910"/>
                  </a:lnTo>
                  <a:lnTo>
                    <a:pt x="298" y="893"/>
                  </a:lnTo>
                  <a:lnTo>
                    <a:pt x="328" y="879"/>
                  </a:lnTo>
                  <a:lnTo>
                    <a:pt x="358" y="866"/>
                  </a:lnTo>
                  <a:lnTo>
                    <a:pt x="370" y="890"/>
                  </a:lnTo>
                  <a:lnTo>
                    <a:pt x="383" y="914"/>
                  </a:lnTo>
                  <a:lnTo>
                    <a:pt x="397" y="937"/>
                  </a:lnTo>
                  <a:lnTo>
                    <a:pt x="412" y="958"/>
                  </a:lnTo>
                  <a:lnTo>
                    <a:pt x="427" y="980"/>
                  </a:lnTo>
                  <a:lnTo>
                    <a:pt x="443" y="999"/>
                  </a:lnTo>
                  <a:lnTo>
                    <a:pt x="460" y="1019"/>
                  </a:lnTo>
                  <a:lnTo>
                    <a:pt x="478" y="1037"/>
                  </a:lnTo>
                  <a:close/>
                  <a:moveTo>
                    <a:pt x="540" y="577"/>
                  </a:moveTo>
                  <a:lnTo>
                    <a:pt x="540" y="794"/>
                  </a:lnTo>
                  <a:lnTo>
                    <a:pt x="519" y="794"/>
                  </a:lnTo>
                  <a:lnTo>
                    <a:pt x="498" y="796"/>
                  </a:lnTo>
                  <a:lnTo>
                    <a:pt x="477" y="798"/>
                  </a:lnTo>
                  <a:lnTo>
                    <a:pt x="456" y="802"/>
                  </a:lnTo>
                  <a:lnTo>
                    <a:pt x="436" y="806"/>
                  </a:lnTo>
                  <a:lnTo>
                    <a:pt x="416" y="810"/>
                  </a:lnTo>
                  <a:lnTo>
                    <a:pt x="396" y="816"/>
                  </a:lnTo>
                  <a:lnTo>
                    <a:pt x="376" y="821"/>
                  </a:lnTo>
                  <a:lnTo>
                    <a:pt x="365" y="793"/>
                  </a:lnTo>
                  <a:lnTo>
                    <a:pt x="356" y="764"/>
                  </a:lnTo>
                  <a:lnTo>
                    <a:pt x="347" y="735"/>
                  </a:lnTo>
                  <a:lnTo>
                    <a:pt x="339" y="704"/>
                  </a:lnTo>
                  <a:lnTo>
                    <a:pt x="334" y="673"/>
                  </a:lnTo>
                  <a:lnTo>
                    <a:pt x="330" y="642"/>
                  </a:lnTo>
                  <a:lnTo>
                    <a:pt x="326" y="609"/>
                  </a:lnTo>
                  <a:lnTo>
                    <a:pt x="324" y="577"/>
                  </a:lnTo>
                  <a:lnTo>
                    <a:pt x="540" y="577"/>
                  </a:lnTo>
                  <a:close/>
                  <a:moveTo>
                    <a:pt x="364" y="328"/>
                  </a:moveTo>
                  <a:lnTo>
                    <a:pt x="385" y="334"/>
                  </a:lnTo>
                  <a:lnTo>
                    <a:pt x="406" y="340"/>
                  </a:lnTo>
                  <a:lnTo>
                    <a:pt x="428" y="346"/>
                  </a:lnTo>
                  <a:lnTo>
                    <a:pt x="450" y="350"/>
                  </a:lnTo>
                  <a:lnTo>
                    <a:pt x="472" y="353"/>
                  </a:lnTo>
                  <a:lnTo>
                    <a:pt x="494" y="357"/>
                  </a:lnTo>
                  <a:lnTo>
                    <a:pt x="517" y="359"/>
                  </a:lnTo>
                  <a:lnTo>
                    <a:pt x="540" y="360"/>
                  </a:lnTo>
                  <a:lnTo>
                    <a:pt x="540" y="540"/>
                  </a:lnTo>
                  <a:lnTo>
                    <a:pt x="324" y="540"/>
                  </a:lnTo>
                  <a:lnTo>
                    <a:pt x="326" y="512"/>
                  </a:lnTo>
                  <a:lnTo>
                    <a:pt x="329" y="485"/>
                  </a:lnTo>
                  <a:lnTo>
                    <a:pt x="332" y="457"/>
                  </a:lnTo>
                  <a:lnTo>
                    <a:pt x="336" y="430"/>
                  </a:lnTo>
                  <a:lnTo>
                    <a:pt x="342" y="404"/>
                  </a:lnTo>
                  <a:lnTo>
                    <a:pt x="348" y="378"/>
                  </a:lnTo>
                  <a:lnTo>
                    <a:pt x="356" y="352"/>
                  </a:lnTo>
                  <a:lnTo>
                    <a:pt x="364" y="328"/>
                  </a:lnTo>
                  <a:lnTo>
                    <a:pt x="364" y="328"/>
                  </a:lnTo>
                  <a:close/>
                  <a:moveTo>
                    <a:pt x="344" y="282"/>
                  </a:moveTo>
                  <a:lnTo>
                    <a:pt x="328" y="275"/>
                  </a:lnTo>
                  <a:lnTo>
                    <a:pt x="311" y="267"/>
                  </a:lnTo>
                  <a:lnTo>
                    <a:pt x="295" y="258"/>
                  </a:lnTo>
                  <a:lnTo>
                    <a:pt x="279" y="250"/>
                  </a:lnTo>
                  <a:lnTo>
                    <a:pt x="264" y="240"/>
                  </a:lnTo>
                  <a:lnTo>
                    <a:pt x="249" y="230"/>
                  </a:lnTo>
                  <a:lnTo>
                    <a:pt x="235" y="221"/>
                  </a:lnTo>
                  <a:lnTo>
                    <a:pt x="221" y="210"/>
                  </a:lnTo>
                  <a:lnTo>
                    <a:pt x="234" y="198"/>
                  </a:lnTo>
                  <a:lnTo>
                    <a:pt x="248" y="186"/>
                  </a:lnTo>
                  <a:lnTo>
                    <a:pt x="262" y="174"/>
                  </a:lnTo>
                  <a:lnTo>
                    <a:pt x="276" y="163"/>
                  </a:lnTo>
                  <a:lnTo>
                    <a:pt x="291" y="154"/>
                  </a:lnTo>
                  <a:lnTo>
                    <a:pt x="306" y="144"/>
                  </a:lnTo>
                  <a:lnTo>
                    <a:pt x="322" y="134"/>
                  </a:lnTo>
                  <a:lnTo>
                    <a:pt x="338" y="126"/>
                  </a:lnTo>
                  <a:lnTo>
                    <a:pt x="355" y="118"/>
                  </a:lnTo>
                  <a:lnTo>
                    <a:pt x="371" y="110"/>
                  </a:lnTo>
                  <a:lnTo>
                    <a:pt x="388" y="104"/>
                  </a:lnTo>
                  <a:lnTo>
                    <a:pt x="405" y="97"/>
                  </a:lnTo>
                  <a:lnTo>
                    <a:pt x="424" y="92"/>
                  </a:lnTo>
                  <a:lnTo>
                    <a:pt x="441" y="88"/>
                  </a:lnTo>
                  <a:lnTo>
                    <a:pt x="459" y="83"/>
                  </a:lnTo>
                  <a:lnTo>
                    <a:pt x="478" y="80"/>
                  </a:lnTo>
                  <a:lnTo>
                    <a:pt x="458" y="102"/>
                  </a:lnTo>
                  <a:lnTo>
                    <a:pt x="438" y="124"/>
                  </a:lnTo>
                  <a:lnTo>
                    <a:pt x="419" y="148"/>
                  </a:lnTo>
                  <a:lnTo>
                    <a:pt x="402" y="173"/>
                  </a:lnTo>
                  <a:lnTo>
                    <a:pt x="386" y="199"/>
                  </a:lnTo>
                  <a:lnTo>
                    <a:pt x="371" y="225"/>
                  </a:lnTo>
                  <a:lnTo>
                    <a:pt x="357" y="253"/>
                  </a:lnTo>
                  <a:lnTo>
                    <a:pt x="344" y="282"/>
                  </a:lnTo>
                  <a:close/>
                  <a:moveTo>
                    <a:pt x="540" y="74"/>
                  </a:moveTo>
                  <a:lnTo>
                    <a:pt x="540" y="324"/>
                  </a:lnTo>
                  <a:lnTo>
                    <a:pt x="519" y="323"/>
                  </a:lnTo>
                  <a:lnTo>
                    <a:pt x="498" y="321"/>
                  </a:lnTo>
                  <a:lnTo>
                    <a:pt x="477" y="318"/>
                  </a:lnTo>
                  <a:lnTo>
                    <a:pt x="456" y="315"/>
                  </a:lnTo>
                  <a:lnTo>
                    <a:pt x="437" y="311"/>
                  </a:lnTo>
                  <a:lnTo>
                    <a:pt x="416" y="306"/>
                  </a:lnTo>
                  <a:lnTo>
                    <a:pt x="397" y="301"/>
                  </a:lnTo>
                  <a:lnTo>
                    <a:pt x="377" y="294"/>
                  </a:lnTo>
                  <a:lnTo>
                    <a:pt x="392" y="262"/>
                  </a:lnTo>
                  <a:lnTo>
                    <a:pt x="409" y="230"/>
                  </a:lnTo>
                  <a:lnTo>
                    <a:pt x="427" y="200"/>
                  </a:lnTo>
                  <a:lnTo>
                    <a:pt x="446" y="172"/>
                  </a:lnTo>
                  <a:lnTo>
                    <a:pt x="467" y="145"/>
                  </a:lnTo>
                  <a:lnTo>
                    <a:pt x="490" y="119"/>
                  </a:lnTo>
                  <a:lnTo>
                    <a:pt x="513" y="95"/>
                  </a:lnTo>
                  <a:lnTo>
                    <a:pt x="538" y="74"/>
                  </a:lnTo>
                  <a:lnTo>
                    <a:pt x="539" y="74"/>
                  </a:lnTo>
                  <a:lnTo>
                    <a:pt x="540" y="74"/>
                  </a:lnTo>
                  <a:lnTo>
                    <a:pt x="540" y="74"/>
                  </a:lnTo>
                  <a:close/>
                  <a:moveTo>
                    <a:pt x="638" y="80"/>
                  </a:moveTo>
                  <a:lnTo>
                    <a:pt x="656" y="83"/>
                  </a:lnTo>
                  <a:lnTo>
                    <a:pt x="674" y="88"/>
                  </a:lnTo>
                  <a:lnTo>
                    <a:pt x="693" y="92"/>
                  </a:lnTo>
                  <a:lnTo>
                    <a:pt x="710" y="97"/>
                  </a:lnTo>
                  <a:lnTo>
                    <a:pt x="727" y="104"/>
                  </a:lnTo>
                  <a:lnTo>
                    <a:pt x="744" y="110"/>
                  </a:lnTo>
                  <a:lnTo>
                    <a:pt x="762" y="118"/>
                  </a:lnTo>
                  <a:lnTo>
                    <a:pt x="778" y="126"/>
                  </a:lnTo>
                  <a:lnTo>
                    <a:pt x="794" y="134"/>
                  </a:lnTo>
                  <a:lnTo>
                    <a:pt x="809" y="144"/>
                  </a:lnTo>
                  <a:lnTo>
                    <a:pt x="825" y="154"/>
                  </a:lnTo>
                  <a:lnTo>
                    <a:pt x="841" y="163"/>
                  </a:lnTo>
                  <a:lnTo>
                    <a:pt x="855" y="174"/>
                  </a:lnTo>
                  <a:lnTo>
                    <a:pt x="869" y="186"/>
                  </a:lnTo>
                  <a:lnTo>
                    <a:pt x="883" y="198"/>
                  </a:lnTo>
                  <a:lnTo>
                    <a:pt x="896" y="210"/>
                  </a:lnTo>
                  <a:lnTo>
                    <a:pt x="882" y="221"/>
                  </a:lnTo>
                  <a:lnTo>
                    <a:pt x="867" y="230"/>
                  </a:lnTo>
                  <a:lnTo>
                    <a:pt x="851" y="240"/>
                  </a:lnTo>
                  <a:lnTo>
                    <a:pt x="836" y="250"/>
                  </a:lnTo>
                  <a:lnTo>
                    <a:pt x="821" y="258"/>
                  </a:lnTo>
                  <a:lnTo>
                    <a:pt x="805" y="267"/>
                  </a:lnTo>
                  <a:lnTo>
                    <a:pt x="789" y="275"/>
                  </a:lnTo>
                  <a:lnTo>
                    <a:pt x="773" y="282"/>
                  </a:lnTo>
                  <a:lnTo>
                    <a:pt x="760" y="253"/>
                  </a:lnTo>
                  <a:lnTo>
                    <a:pt x="746" y="225"/>
                  </a:lnTo>
                  <a:lnTo>
                    <a:pt x="730" y="199"/>
                  </a:lnTo>
                  <a:lnTo>
                    <a:pt x="714" y="173"/>
                  </a:lnTo>
                  <a:lnTo>
                    <a:pt x="696" y="148"/>
                  </a:lnTo>
                  <a:lnTo>
                    <a:pt x="678" y="124"/>
                  </a:lnTo>
                  <a:lnTo>
                    <a:pt x="658" y="102"/>
                  </a:lnTo>
                  <a:lnTo>
                    <a:pt x="638" y="80"/>
                  </a:lnTo>
                  <a:close/>
                  <a:moveTo>
                    <a:pt x="578" y="74"/>
                  </a:moveTo>
                  <a:lnTo>
                    <a:pt x="603" y="95"/>
                  </a:lnTo>
                  <a:lnTo>
                    <a:pt x="627" y="119"/>
                  </a:lnTo>
                  <a:lnTo>
                    <a:pt x="648" y="145"/>
                  </a:lnTo>
                  <a:lnTo>
                    <a:pt x="670" y="172"/>
                  </a:lnTo>
                  <a:lnTo>
                    <a:pt x="689" y="200"/>
                  </a:lnTo>
                  <a:lnTo>
                    <a:pt x="708" y="230"/>
                  </a:lnTo>
                  <a:lnTo>
                    <a:pt x="724" y="262"/>
                  </a:lnTo>
                  <a:lnTo>
                    <a:pt x="739" y="294"/>
                  </a:lnTo>
                  <a:lnTo>
                    <a:pt x="720" y="301"/>
                  </a:lnTo>
                  <a:lnTo>
                    <a:pt x="699" y="306"/>
                  </a:lnTo>
                  <a:lnTo>
                    <a:pt x="680" y="311"/>
                  </a:lnTo>
                  <a:lnTo>
                    <a:pt x="659" y="315"/>
                  </a:lnTo>
                  <a:lnTo>
                    <a:pt x="639" y="318"/>
                  </a:lnTo>
                  <a:lnTo>
                    <a:pt x="618" y="321"/>
                  </a:lnTo>
                  <a:lnTo>
                    <a:pt x="598" y="323"/>
                  </a:lnTo>
                  <a:lnTo>
                    <a:pt x="576" y="324"/>
                  </a:lnTo>
                  <a:lnTo>
                    <a:pt x="576" y="74"/>
                  </a:lnTo>
                  <a:lnTo>
                    <a:pt x="577" y="74"/>
                  </a:lnTo>
                  <a:lnTo>
                    <a:pt x="578" y="74"/>
                  </a:lnTo>
                  <a:lnTo>
                    <a:pt x="578" y="74"/>
                  </a:lnTo>
                  <a:close/>
                  <a:moveTo>
                    <a:pt x="538" y="1044"/>
                  </a:moveTo>
                  <a:lnTo>
                    <a:pt x="517" y="1024"/>
                  </a:lnTo>
                  <a:lnTo>
                    <a:pt x="495" y="1004"/>
                  </a:lnTo>
                  <a:lnTo>
                    <a:pt x="476" y="982"/>
                  </a:lnTo>
                  <a:lnTo>
                    <a:pt x="456" y="958"/>
                  </a:lnTo>
                  <a:lnTo>
                    <a:pt x="438" y="933"/>
                  </a:lnTo>
                  <a:lnTo>
                    <a:pt x="422" y="909"/>
                  </a:lnTo>
                  <a:lnTo>
                    <a:pt x="405" y="882"/>
                  </a:lnTo>
                  <a:lnTo>
                    <a:pt x="391" y="855"/>
                  </a:lnTo>
                  <a:lnTo>
                    <a:pt x="410" y="849"/>
                  </a:lnTo>
                  <a:lnTo>
                    <a:pt x="427" y="844"/>
                  </a:lnTo>
                  <a:lnTo>
                    <a:pt x="445" y="841"/>
                  </a:lnTo>
                  <a:lnTo>
                    <a:pt x="464" y="837"/>
                  </a:lnTo>
                  <a:lnTo>
                    <a:pt x="483" y="834"/>
                  </a:lnTo>
                  <a:lnTo>
                    <a:pt x="501" y="832"/>
                  </a:lnTo>
                  <a:lnTo>
                    <a:pt x="521" y="831"/>
                  </a:lnTo>
                  <a:lnTo>
                    <a:pt x="540" y="830"/>
                  </a:lnTo>
                  <a:lnTo>
                    <a:pt x="540" y="1044"/>
                  </a:lnTo>
                  <a:lnTo>
                    <a:pt x="538" y="1044"/>
                  </a:lnTo>
                  <a:close/>
                  <a:moveTo>
                    <a:pt x="1043" y="540"/>
                  </a:moveTo>
                  <a:lnTo>
                    <a:pt x="828" y="540"/>
                  </a:lnTo>
                  <a:lnTo>
                    <a:pt x="825" y="511"/>
                  </a:lnTo>
                  <a:lnTo>
                    <a:pt x="823" y="482"/>
                  </a:lnTo>
                  <a:lnTo>
                    <a:pt x="820" y="453"/>
                  </a:lnTo>
                  <a:lnTo>
                    <a:pt x="816" y="424"/>
                  </a:lnTo>
                  <a:lnTo>
                    <a:pt x="809" y="396"/>
                  </a:lnTo>
                  <a:lnTo>
                    <a:pt x="803" y="369"/>
                  </a:lnTo>
                  <a:lnTo>
                    <a:pt x="795" y="342"/>
                  </a:lnTo>
                  <a:lnTo>
                    <a:pt x="786" y="315"/>
                  </a:lnTo>
                  <a:lnTo>
                    <a:pt x="804" y="307"/>
                  </a:lnTo>
                  <a:lnTo>
                    <a:pt x="821" y="298"/>
                  </a:lnTo>
                  <a:lnTo>
                    <a:pt x="840" y="290"/>
                  </a:lnTo>
                  <a:lnTo>
                    <a:pt x="856" y="280"/>
                  </a:lnTo>
                  <a:lnTo>
                    <a:pt x="873" y="269"/>
                  </a:lnTo>
                  <a:lnTo>
                    <a:pt x="889" y="258"/>
                  </a:lnTo>
                  <a:lnTo>
                    <a:pt x="904" y="248"/>
                  </a:lnTo>
                  <a:lnTo>
                    <a:pt x="921" y="236"/>
                  </a:lnTo>
                  <a:lnTo>
                    <a:pt x="933" y="252"/>
                  </a:lnTo>
                  <a:lnTo>
                    <a:pt x="946" y="268"/>
                  </a:lnTo>
                  <a:lnTo>
                    <a:pt x="958" y="284"/>
                  </a:lnTo>
                  <a:lnTo>
                    <a:pt x="970" y="302"/>
                  </a:lnTo>
                  <a:lnTo>
                    <a:pt x="980" y="319"/>
                  </a:lnTo>
                  <a:lnTo>
                    <a:pt x="990" y="337"/>
                  </a:lnTo>
                  <a:lnTo>
                    <a:pt x="999" y="356"/>
                  </a:lnTo>
                  <a:lnTo>
                    <a:pt x="1007" y="375"/>
                  </a:lnTo>
                  <a:lnTo>
                    <a:pt x="1014" y="394"/>
                  </a:lnTo>
                  <a:lnTo>
                    <a:pt x="1022" y="415"/>
                  </a:lnTo>
                  <a:lnTo>
                    <a:pt x="1027" y="434"/>
                  </a:lnTo>
                  <a:lnTo>
                    <a:pt x="1033" y="455"/>
                  </a:lnTo>
                  <a:lnTo>
                    <a:pt x="1036" y="477"/>
                  </a:lnTo>
                  <a:lnTo>
                    <a:pt x="1039" y="497"/>
                  </a:lnTo>
                  <a:lnTo>
                    <a:pt x="1041" y="519"/>
                  </a:lnTo>
                  <a:lnTo>
                    <a:pt x="1043" y="540"/>
                  </a:lnTo>
                  <a:lnTo>
                    <a:pt x="1043" y="540"/>
                  </a:lnTo>
                  <a:close/>
                  <a:moveTo>
                    <a:pt x="558" y="0"/>
                  </a:moveTo>
                  <a:lnTo>
                    <a:pt x="530" y="1"/>
                  </a:lnTo>
                  <a:lnTo>
                    <a:pt x="501" y="4"/>
                  </a:lnTo>
                  <a:lnTo>
                    <a:pt x="473" y="7"/>
                  </a:lnTo>
                  <a:lnTo>
                    <a:pt x="445" y="12"/>
                  </a:lnTo>
                  <a:lnTo>
                    <a:pt x="418" y="19"/>
                  </a:lnTo>
                  <a:lnTo>
                    <a:pt x="392" y="26"/>
                  </a:lnTo>
                  <a:lnTo>
                    <a:pt x="366" y="35"/>
                  </a:lnTo>
                  <a:lnTo>
                    <a:pt x="341" y="45"/>
                  </a:lnTo>
                  <a:lnTo>
                    <a:pt x="316" y="55"/>
                  </a:lnTo>
                  <a:lnTo>
                    <a:pt x="292" y="68"/>
                  </a:lnTo>
                  <a:lnTo>
                    <a:pt x="268" y="81"/>
                  </a:lnTo>
                  <a:lnTo>
                    <a:pt x="245" y="96"/>
                  </a:lnTo>
                  <a:lnTo>
                    <a:pt x="224" y="112"/>
                  </a:lnTo>
                  <a:lnTo>
                    <a:pt x="203" y="128"/>
                  </a:lnTo>
                  <a:lnTo>
                    <a:pt x="183" y="146"/>
                  </a:lnTo>
                  <a:lnTo>
                    <a:pt x="163" y="164"/>
                  </a:lnTo>
                  <a:lnTo>
                    <a:pt x="145" y="184"/>
                  </a:lnTo>
                  <a:lnTo>
                    <a:pt x="128" y="203"/>
                  </a:lnTo>
                  <a:lnTo>
                    <a:pt x="110" y="225"/>
                  </a:lnTo>
                  <a:lnTo>
                    <a:pt x="95" y="247"/>
                  </a:lnTo>
                  <a:lnTo>
                    <a:pt x="80" y="269"/>
                  </a:lnTo>
                  <a:lnTo>
                    <a:pt x="67" y="293"/>
                  </a:lnTo>
                  <a:lnTo>
                    <a:pt x="55" y="317"/>
                  </a:lnTo>
                  <a:lnTo>
                    <a:pt x="44" y="342"/>
                  </a:lnTo>
                  <a:lnTo>
                    <a:pt x="34" y="366"/>
                  </a:lnTo>
                  <a:lnTo>
                    <a:pt x="25" y="392"/>
                  </a:lnTo>
                  <a:lnTo>
                    <a:pt x="18" y="419"/>
                  </a:lnTo>
                  <a:lnTo>
                    <a:pt x="11" y="446"/>
                  </a:lnTo>
                  <a:lnTo>
                    <a:pt x="7" y="473"/>
                  </a:lnTo>
                  <a:lnTo>
                    <a:pt x="2" y="501"/>
                  </a:lnTo>
                  <a:lnTo>
                    <a:pt x="0" y="529"/>
                  </a:lnTo>
                  <a:lnTo>
                    <a:pt x="0" y="559"/>
                  </a:lnTo>
                  <a:lnTo>
                    <a:pt x="0" y="588"/>
                  </a:lnTo>
                  <a:lnTo>
                    <a:pt x="2" y="616"/>
                  </a:lnTo>
                  <a:lnTo>
                    <a:pt x="7" y="644"/>
                  </a:lnTo>
                  <a:lnTo>
                    <a:pt x="11" y="671"/>
                  </a:lnTo>
                  <a:lnTo>
                    <a:pt x="18" y="698"/>
                  </a:lnTo>
                  <a:lnTo>
                    <a:pt x="25" y="725"/>
                  </a:lnTo>
                  <a:lnTo>
                    <a:pt x="34" y="751"/>
                  </a:lnTo>
                  <a:lnTo>
                    <a:pt x="44" y="776"/>
                  </a:lnTo>
                  <a:lnTo>
                    <a:pt x="55" y="801"/>
                  </a:lnTo>
                  <a:lnTo>
                    <a:pt x="67" y="824"/>
                  </a:lnTo>
                  <a:lnTo>
                    <a:pt x="80" y="848"/>
                  </a:lnTo>
                  <a:lnTo>
                    <a:pt x="95" y="871"/>
                  </a:lnTo>
                  <a:lnTo>
                    <a:pt x="110" y="892"/>
                  </a:lnTo>
                  <a:lnTo>
                    <a:pt x="128" y="914"/>
                  </a:lnTo>
                  <a:lnTo>
                    <a:pt x="145" y="933"/>
                  </a:lnTo>
                  <a:lnTo>
                    <a:pt x="163" y="953"/>
                  </a:lnTo>
                  <a:lnTo>
                    <a:pt x="183" y="972"/>
                  </a:lnTo>
                  <a:lnTo>
                    <a:pt x="203" y="990"/>
                  </a:lnTo>
                  <a:lnTo>
                    <a:pt x="224" y="1006"/>
                  </a:lnTo>
                  <a:lnTo>
                    <a:pt x="245" y="1021"/>
                  </a:lnTo>
                  <a:lnTo>
                    <a:pt x="268" y="1036"/>
                  </a:lnTo>
                  <a:lnTo>
                    <a:pt x="292" y="1049"/>
                  </a:lnTo>
                  <a:lnTo>
                    <a:pt x="316" y="1062"/>
                  </a:lnTo>
                  <a:lnTo>
                    <a:pt x="341" y="1073"/>
                  </a:lnTo>
                  <a:lnTo>
                    <a:pt x="366" y="1082"/>
                  </a:lnTo>
                  <a:lnTo>
                    <a:pt x="392" y="1091"/>
                  </a:lnTo>
                  <a:lnTo>
                    <a:pt x="418" y="1099"/>
                  </a:lnTo>
                  <a:lnTo>
                    <a:pt x="445" y="1105"/>
                  </a:lnTo>
                  <a:lnTo>
                    <a:pt x="473" y="1111"/>
                  </a:lnTo>
                  <a:lnTo>
                    <a:pt x="501" y="1114"/>
                  </a:lnTo>
                  <a:lnTo>
                    <a:pt x="530" y="1116"/>
                  </a:lnTo>
                  <a:lnTo>
                    <a:pt x="558" y="1117"/>
                  </a:lnTo>
                  <a:lnTo>
                    <a:pt x="587" y="1116"/>
                  </a:lnTo>
                  <a:lnTo>
                    <a:pt x="615" y="1114"/>
                  </a:lnTo>
                  <a:lnTo>
                    <a:pt x="643" y="1111"/>
                  </a:lnTo>
                  <a:lnTo>
                    <a:pt x="670" y="1105"/>
                  </a:lnTo>
                  <a:lnTo>
                    <a:pt x="697" y="1099"/>
                  </a:lnTo>
                  <a:lnTo>
                    <a:pt x="724" y="1091"/>
                  </a:lnTo>
                  <a:lnTo>
                    <a:pt x="750" y="1082"/>
                  </a:lnTo>
                  <a:lnTo>
                    <a:pt x="775" y="1073"/>
                  </a:lnTo>
                  <a:lnTo>
                    <a:pt x="800" y="1062"/>
                  </a:lnTo>
                  <a:lnTo>
                    <a:pt x="824" y="1049"/>
                  </a:lnTo>
                  <a:lnTo>
                    <a:pt x="847" y="1036"/>
                  </a:lnTo>
                  <a:lnTo>
                    <a:pt x="870" y="1021"/>
                  </a:lnTo>
                  <a:lnTo>
                    <a:pt x="891" y="1006"/>
                  </a:lnTo>
                  <a:lnTo>
                    <a:pt x="913" y="990"/>
                  </a:lnTo>
                  <a:lnTo>
                    <a:pt x="933" y="972"/>
                  </a:lnTo>
                  <a:lnTo>
                    <a:pt x="953" y="953"/>
                  </a:lnTo>
                  <a:lnTo>
                    <a:pt x="971" y="933"/>
                  </a:lnTo>
                  <a:lnTo>
                    <a:pt x="989" y="914"/>
                  </a:lnTo>
                  <a:lnTo>
                    <a:pt x="1005" y="892"/>
                  </a:lnTo>
                  <a:lnTo>
                    <a:pt x="1021" y="871"/>
                  </a:lnTo>
                  <a:lnTo>
                    <a:pt x="1035" y="848"/>
                  </a:lnTo>
                  <a:lnTo>
                    <a:pt x="1049" y="824"/>
                  </a:lnTo>
                  <a:lnTo>
                    <a:pt x="1061" y="801"/>
                  </a:lnTo>
                  <a:lnTo>
                    <a:pt x="1072" y="776"/>
                  </a:lnTo>
                  <a:lnTo>
                    <a:pt x="1083" y="751"/>
                  </a:lnTo>
                  <a:lnTo>
                    <a:pt x="1091" y="725"/>
                  </a:lnTo>
                  <a:lnTo>
                    <a:pt x="1099" y="698"/>
                  </a:lnTo>
                  <a:lnTo>
                    <a:pt x="1104" y="671"/>
                  </a:lnTo>
                  <a:lnTo>
                    <a:pt x="1110" y="644"/>
                  </a:lnTo>
                  <a:lnTo>
                    <a:pt x="1113" y="616"/>
                  </a:lnTo>
                  <a:lnTo>
                    <a:pt x="1115" y="588"/>
                  </a:lnTo>
                  <a:lnTo>
                    <a:pt x="1116" y="559"/>
                  </a:lnTo>
                  <a:lnTo>
                    <a:pt x="1115" y="529"/>
                  </a:lnTo>
                  <a:lnTo>
                    <a:pt x="1113" y="501"/>
                  </a:lnTo>
                  <a:lnTo>
                    <a:pt x="1110" y="473"/>
                  </a:lnTo>
                  <a:lnTo>
                    <a:pt x="1104" y="446"/>
                  </a:lnTo>
                  <a:lnTo>
                    <a:pt x="1099" y="419"/>
                  </a:lnTo>
                  <a:lnTo>
                    <a:pt x="1091" y="392"/>
                  </a:lnTo>
                  <a:lnTo>
                    <a:pt x="1083" y="366"/>
                  </a:lnTo>
                  <a:lnTo>
                    <a:pt x="1072" y="342"/>
                  </a:lnTo>
                  <a:lnTo>
                    <a:pt x="1061" y="317"/>
                  </a:lnTo>
                  <a:lnTo>
                    <a:pt x="1049" y="293"/>
                  </a:lnTo>
                  <a:lnTo>
                    <a:pt x="1035" y="269"/>
                  </a:lnTo>
                  <a:lnTo>
                    <a:pt x="1021" y="247"/>
                  </a:lnTo>
                  <a:lnTo>
                    <a:pt x="1005" y="225"/>
                  </a:lnTo>
                  <a:lnTo>
                    <a:pt x="989" y="203"/>
                  </a:lnTo>
                  <a:lnTo>
                    <a:pt x="971" y="184"/>
                  </a:lnTo>
                  <a:lnTo>
                    <a:pt x="953" y="164"/>
                  </a:lnTo>
                  <a:lnTo>
                    <a:pt x="933" y="146"/>
                  </a:lnTo>
                  <a:lnTo>
                    <a:pt x="913" y="128"/>
                  </a:lnTo>
                  <a:lnTo>
                    <a:pt x="891" y="112"/>
                  </a:lnTo>
                  <a:lnTo>
                    <a:pt x="870" y="96"/>
                  </a:lnTo>
                  <a:lnTo>
                    <a:pt x="847" y="81"/>
                  </a:lnTo>
                  <a:lnTo>
                    <a:pt x="824" y="68"/>
                  </a:lnTo>
                  <a:lnTo>
                    <a:pt x="800" y="55"/>
                  </a:lnTo>
                  <a:lnTo>
                    <a:pt x="775" y="45"/>
                  </a:lnTo>
                  <a:lnTo>
                    <a:pt x="750" y="35"/>
                  </a:lnTo>
                  <a:lnTo>
                    <a:pt x="724" y="26"/>
                  </a:lnTo>
                  <a:lnTo>
                    <a:pt x="697" y="19"/>
                  </a:lnTo>
                  <a:lnTo>
                    <a:pt x="670" y="12"/>
                  </a:lnTo>
                  <a:lnTo>
                    <a:pt x="643" y="7"/>
                  </a:lnTo>
                  <a:lnTo>
                    <a:pt x="615" y="4"/>
                  </a:lnTo>
                  <a:lnTo>
                    <a:pt x="587" y="1"/>
                  </a:lnTo>
                  <a:lnTo>
                    <a:pt x="55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35" name="Group 26"/>
            <p:cNvGrpSpPr/>
            <p:nvPr/>
          </p:nvGrpSpPr>
          <p:grpSpPr>
            <a:xfrm>
              <a:off x="6649606" y="3226750"/>
              <a:ext cx="457201" cy="457201"/>
              <a:chOff x="7171531" y="3646884"/>
              <a:chExt cx="457201" cy="457201"/>
            </a:xfrm>
            <a:solidFill>
              <a:schemeClr val="bg1"/>
            </a:solidFill>
          </p:grpSpPr>
          <p:sp>
            <p:nvSpPr>
              <p:cNvPr id="36" name="Freeform 38"/>
              <p:cNvSpPr>
                <a:spLocks noEditPoints="1"/>
              </p:cNvSpPr>
              <p:nvPr/>
            </p:nvSpPr>
            <p:spPr bwMode="auto">
              <a:xfrm>
                <a:off x="7171531" y="3689747"/>
                <a:ext cx="415925" cy="414338"/>
              </a:xfrm>
              <a:custGeom>
                <a:avLst/>
                <a:gdLst>
                  <a:gd name="T0" fmla="*/ 914 w 1049"/>
                  <a:gd name="T1" fmla="*/ 435 h 1043"/>
                  <a:gd name="T2" fmla="*/ 902 w 1049"/>
                  <a:gd name="T3" fmla="*/ 435 h 1043"/>
                  <a:gd name="T4" fmla="*/ 781 w 1049"/>
                  <a:gd name="T5" fmla="*/ 497 h 1043"/>
                  <a:gd name="T6" fmla="*/ 723 w 1049"/>
                  <a:gd name="T7" fmla="*/ 435 h 1043"/>
                  <a:gd name="T8" fmla="*/ 642 w 1049"/>
                  <a:gd name="T9" fmla="*/ 391 h 1043"/>
                  <a:gd name="T10" fmla="*/ 562 w 1049"/>
                  <a:gd name="T11" fmla="*/ 367 h 1043"/>
                  <a:gd name="T12" fmla="*/ 443 w 1049"/>
                  <a:gd name="T13" fmla="*/ 349 h 1043"/>
                  <a:gd name="T14" fmla="*/ 679 w 1049"/>
                  <a:gd name="T15" fmla="*/ 215 h 1043"/>
                  <a:gd name="T16" fmla="*/ 612 w 1049"/>
                  <a:gd name="T17" fmla="*/ 144 h 1043"/>
                  <a:gd name="T18" fmla="*/ 615 w 1049"/>
                  <a:gd name="T19" fmla="*/ 131 h 1043"/>
                  <a:gd name="T20" fmla="*/ 674 w 1049"/>
                  <a:gd name="T21" fmla="*/ 73 h 1043"/>
                  <a:gd name="T22" fmla="*/ 688 w 1049"/>
                  <a:gd name="T23" fmla="*/ 73 h 1043"/>
                  <a:gd name="T24" fmla="*/ 974 w 1049"/>
                  <a:gd name="T25" fmla="*/ 357 h 1043"/>
                  <a:gd name="T26" fmla="*/ 977 w 1049"/>
                  <a:gd name="T27" fmla="*/ 372 h 1043"/>
                  <a:gd name="T28" fmla="*/ 972 w 1049"/>
                  <a:gd name="T29" fmla="*/ 380 h 1043"/>
                  <a:gd name="T30" fmla="*/ 593 w 1049"/>
                  <a:gd name="T31" fmla="*/ 960 h 1043"/>
                  <a:gd name="T32" fmla="*/ 578 w 1049"/>
                  <a:gd name="T33" fmla="*/ 970 h 1043"/>
                  <a:gd name="T34" fmla="*/ 558 w 1049"/>
                  <a:gd name="T35" fmla="*/ 971 h 1043"/>
                  <a:gd name="T36" fmla="*/ 83 w 1049"/>
                  <a:gd name="T37" fmla="*/ 508 h 1043"/>
                  <a:gd name="T38" fmla="*/ 73 w 1049"/>
                  <a:gd name="T39" fmla="*/ 476 h 1043"/>
                  <a:gd name="T40" fmla="*/ 94 w 1049"/>
                  <a:gd name="T41" fmla="*/ 449 h 1043"/>
                  <a:gd name="T42" fmla="*/ 403 w 1049"/>
                  <a:gd name="T43" fmla="*/ 380 h 1043"/>
                  <a:gd name="T44" fmla="*/ 572 w 1049"/>
                  <a:gd name="T45" fmla="*/ 406 h 1043"/>
                  <a:gd name="T46" fmla="*/ 642 w 1049"/>
                  <a:gd name="T47" fmla="*/ 430 h 1043"/>
                  <a:gd name="T48" fmla="*/ 700 w 1049"/>
                  <a:gd name="T49" fmla="*/ 461 h 1043"/>
                  <a:gd name="T50" fmla="*/ 756 w 1049"/>
                  <a:gd name="T51" fmla="*/ 509 h 1043"/>
                  <a:gd name="T52" fmla="*/ 737 w 1049"/>
                  <a:gd name="T53" fmla="*/ 21 h 1043"/>
                  <a:gd name="T54" fmla="*/ 707 w 1049"/>
                  <a:gd name="T55" fmla="*/ 3 h 1043"/>
                  <a:gd name="T56" fmla="*/ 671 w 1049"/>
                  <a:gd name="T57" fmla="*/ 0 h 1043"/>
                  <a:gd name="T58" fmla="*/ 638 w 1049"/>
                  <a:gd name="T59" fmla="*/ 11 h 1043"/>
                  <a:gd name="T60" fmla="*/ 567 w 1049"/>
                  <a:gd name="T61" fmla="*/ 77 h 1043"/>
                  <a:gd name="T62" fmla="*/ 547 w 1049"/>
                  <a:gd name="T63" fmla="*/ 106 h 1043"/>
                  <a:gd name="T64" fmla="*/ 540 w 1049"/>
                  <a:gd name="T65" fmla="*/ 140 h 1043"/>
                  <a:gd name="T66" fmla="*/ 554 w 1049"/>
                  <a:gd name="T67" fmla="*/ 188 h 1043"/>
                  <a:gd name="T68" fmla="*/ 32 w 1049"/>
                  <a:gd name="T69" fmla="*/ 406 h 1043"/>
                  <a:gd name="T70" fmla="*/ 5 w 1049"/>
                  <a:gd name="T71" fmla="*/ 449 h 1043"/>
                  <a:gd name="T72" fmla="*/ 2 w 1049"/>
                  <a:gd name="T73" fmla="*/ 502 h 1043"/>
                  <a:gd name="T74" fmla="*/ 23 w 1049"/>
                  <a:gd name="T75" fmla="*/ 550 h 1043"/>
                  <a:gd name="T76" fmla="*/ 506 w 1049"/>
                  <a:gd name="T77" fmla="*/ 1025 h 1043"/>
                  <a:gd name="T78" fmla="*/ 543 w 1049"/>
                  <a:gd name="T79" fmla="*/ 1041 h 1043"/>
                  <a:gd name="T80" fmla="*/ 567 w 1049"/>
                  <a:gd name="T81" fmla="*/ 1043 h 1043"/>
                  <a:gd name="T82" fmla="*/ 613 w 1049"/>
                  <a:gd name="T83" fmla="*/ 1032 h 1043"/>
                  <a:gd name="T84" fmla="*/ 654 w 1049"/>
                  <a:gd name="T85" fmla="*/ 999 h 1043"/>
                  <a:gd name="T86" fmla="*/ 870 w 1049"/>
                  <a:gd name="T87" fmla="*/ 500 h 1043"/>
                  <a:gd name="T88" fmla="*/ 917 w 1049"/>
                  <a:gd name="T89" fmla="*/ 509 h 1043"/>
                  <a:gd name="T90" fmla="*/ 950 w 1049"/>
                  <a:gd name="T91" fmla="*/ 498 h 1043"/>
                  <a:gd name="T92" fmla="*/ 1022 w 1049"/>
                  <a:gd name="T93" fmla="*/ 432 h 1043"/>
                  <a:gd name="T94" fmla="*/ 1042 w 1049"/>
                  <a:gd name="T95" fmla="*/ 403 h 1043"/>
                  <a:gd name="T96" fmla="*/ 1049 w 1049"/>
                  <a:gd name="T97" fmla="*/ 368 h 1043"/>
                  <a:gd name="T98" fmla="*/ 1042 w 1049"/>
                  <a:gd name="T99" fmla="*/ 334 h 1043"/>
                  <a:gd name="T100" fmla="*/ 1022 w 1049"/>
                  <a:gd name="T101" fmla="*/ 305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49" h="1043">
                    <a:moveTo>
                      <a:pt x="972" y="380"/>
                    </a:moveTo>
                    <a:lnTo>
                      <a:pt x="921" y="432"/>
                    </a:lnTo>
                    <a:lnTo>
                      <a:pt x="918" y="434"/>
                    </a:lnTo>
                    <a:lnTo>
                      <a:pt x="914" y="435"/>
                    </a:lnTo>
                    <a:lnTo>
                      <a:pt x="911" y="436"/>
                    </a:lnTo>
                    <a:lnTo>
                      <a:pt x="908" y="436"/>
                    </a:lnTo>
                    <a:lnTo>
                      <a:pt x="905" y="436"/>
                    </a:lnTo>
                    <a:lnTo>
                      <a:pt x="902" y="435"/>
                    </a:lnTo>
                    <a:lnTo>
                      <a:pt x="898" y="434"/>
                    </a:lnTo>
                    <a:lnTo>
                      <a:pt x="895" y="432"/>
                    </a:lnTo>
                    <a:lnTo>
                      <a:pt x="831" y="368"/>
                    </a:lnTo>
                    <a:lnTo>
                      <a:pt x="781" y="497"/>
                    </a:lnTo>
                    <a:lnTo>
                      <a:pt x="785" y="486"/>
                    </a:lnTo>
                    <a:lnTo>
                      <a:pt x="764" y="467"/>
                    </a:lnTo>
                    <a:lnTo>
                      <a:pt x="744" y="450"/>
                    </a:lnTo>
                    <a:lnTo>
                      <a:pt x="723" y="435"/>
                    </a:lnTo>
                    <a:lnTo>
                      <a:pt x="703" y="421"/>
                    </a:lnTo>
                    <a:lnTo>
                      <a:pt x="682" y="409"/>
                    </a:lnTo>
                    <a:lnTo>
                      <a:pt x="663" y="400"/>
                    </a:lnTo>
                    <a:lnTo>
                      <a:pt x="642" y="391"/>
                    </a:lnTo>
                    <a:lnTo>
                      <a:pt x="622" y="383"/>
                    </a:lnTo>
                    <a:lnTo>
                      <a:pt x="602" y="377"/>
                    </a:lnTo>
                    <a:lnTo>
                      <a:pt x="582" y="372"/>
                    </a:lnTo>
                    <a:lnTo>
                      <a:pt x="562" y="367"/>
                    </a:lnTo>
                    <a:lnTo>
                      <a:pt x="543" y="363"/>
                    </a:lnTo>
                    <a:lnTo>
                      <a:pt x="504" y="357"/>
                    </a:lnTo>
                    <a:lnTo>
                      <a:pt x="466" y="352"/>
                    </a:lnTo>
                    <a:lnTo>
                      <a:pt x="443" y="349"/>
                    </a:lnTo>
                    <a:lnTo>
                      <a:pt x="420" y="346"/>
                    </a:lnTo>
                    <a:lnTo>
                      <a:pt x="396" y="342"/>
                    </a:lnTo>
                    <a:lnTo>
                      <a:pt x="373" y="338"/>
                    </a:lnTo>
                    <a:lnTo>
                      <a:pt x="679" y="215"/>
                    </a:lnTo>
                    <a:lnTo>
                      <a:pt x="617" y="153"/>
                    </a:lnTo>
                    <a:lnTo>
                      <a:pt x="615" y="150"/>
                    </a:lnTo>
                    <a:lnTo>
                      <a:pt x="613" y="148"/>
                    </a:lnTo>
                    <a:lnTo>
                      <a:pt x="612" y="144"/>
                    </a:lnTo>
                    <a:lnTo>
                      <a:pt x="612" y="140"/>
                    </a:lnTo>
                    <a:lnTo>
                      <a:pt x="612" y="137"/>
                    </a:lnTo>
                    <a:lnTo>
                      <a:pt x="613" y="134"/>
                    </a:lnTo>
                    <a:lnTo>
                      <a:pt x="615" y="131"/>
                    </a:lnTo>
                    <a:lnTo>
                      <a:pt x="617" y="129"/>
                    </a:lnTo>
                    <a:lnTo>
                      <a:pt x="668" y="77"/>
                    </a:lnTo>
                    <a:lnTo>
                      <a:pt x="671" y="75"/>
                    </a:lnTo>
                    <a:lnTo>
                      <a:pt x="674" y="73"/>
                    </a:lnTo>
                    <a:lnTo>
                      <a:pt x="678" y="72"/>
                    </a:lnTo>
                    <a:lnTo>
                      <a:pt x="681" y="71"/>
                    </a:lnTo>
                    <a:lnTo>
                      <a:pt x="684" y="72"/>
                    </a:lnTo>
                    <a:lnTo>
                      <a:pt x="688" y="73"/>
                    </a:lnTo>
                    <a:lnTo>
                      <a:pt x="691" y="75"/>
                    </a:lnTo>
                    <a:lnTo>
                      <a:pt x="693" y="77"/>
                    </a:lnTo>
                    <a:lnTo>
                      <a:pt x="972" y="355"/>
                    </a:lnTo>
                    <a:lnTo>
                      <a:pt x="974" y="357"/>
                    </a:lnTo>
                    <a:lnTo>
                      <a:pt x="976" y="361"/>
                    </a:lnTo>
                    <a:lnTo>
                      <a:pt x="977" y="364"/>
                    </a:lnTo>
                    <a:lnTo>
                      <a:pt x="977" y="368"/>
                    </a:lnTo>
                    <a:lnTo>
                      <a:pt x="977" y="372"/>
                    </a:lnTo>
                    <a:lnTo>
                      <a:pt x="976" y="375"/>
                    </a:lnTo>
                    <a:lnTo>
                      <a:pt x="974" y="378"/>
                    </a:lnTo>
                    <a:lnTo>
                      <a:pt x="972" y="380"/>
                    </a:lnTo>
                    <a:lnTo>
                      <a:pt x="972" y="380"/>
                    </a:lnTo>
                    <a:close/>
                    <a:moveTo>
                      <a:pt x="600" y="949"/>
                    </a:moveTo>
                    <a:lnTo>
                      <a:pt x="598" y="953"/>
                    </a:lnTo>
                    <a:lnTo>
                      <a:pt x="596" y="957"/>
                    </a:lnTo>
                    <a:lnTo>
                      <a:pt x="593" y="960"/>
                    </a:lnTo>
                    <a:lnTo>
                      <a:pt x="589" y="963"/>
                    </a:lnTo>
                    <a:lnTo>
                      <a:pt x="586" y="966"/>
                    </a:lnTo>
                    <a:lnTo>
                      <a:pt x="582" y="968"/>
                    </a:lnTo>
                    <a:lnTo>
                      <a:pt x="578" y="970"/>
                    </a:lnTo>
                    <a:lnTo>
                      <a:pt x="573" y="971"/>
                    </a:lnTo>
                    <a:lnTo>
                      <a:pt x="569" y="972"/>
                    </a:lnTo>
                    <a:lnTo>
                      <a:pt x="566" y="972"/>
                    </a:lnTo>
                    <a:lnTo>
                      <a:pt x="558" y="971"/>
                    </a:lnTo>
                    <a:lnTo>
                      <a:pt x="552" y="969"/>
                    </a:lnTo>
                    <a:lnTo>
                      <a:pt x="546" y="966"/>
                    </a:lnTo>
                    <a:lnTo>
                      <a:pt x="541" y="961"/>
                    </a:lnTo>
                    <a:lnTo>
                      <a:pt x="83" y="508"/>
                    </a:lnTo>
                    <a:lnTo>
                      <a:pt x="77" y="501"/>
                    </a:lnTo>
                    <a:lnTo>
                      <a:pt x="73" y="494"/>
                    </a:lnTo>
                    <a:lnTo>
                      <a:pt x="72" y="485"/>
                    </a:lnTo>
                    <a:lnTo>
                      <a:pt x="73" y="476"/>
                    </a:lnTo>
                    <a:lnTo>
                      <a:pt x="75" y="468"/>
                    </a:lnTo>
                    <a:lnTo>
                      <a:pt x="80" y="460"/>
                    </a:lnTo>
                    <a:lnTo>
                      <a:pt x="86" y="454"/>
                    </a:lnTo>
                    <a:lnTo>
                      <a:pt x="94" y="449"/>
                    </a:lnTo>
                    <a:lnTo>
                      <a:pt x="317" y="360"/>
                    </a:lnTo>
                    <a:lnTo>
                      <a:pt x="345" y="368"/>
                    </a:lnTo>
                    <a:lnTo>
                      <a:pt x="374" y="375"/>
                    </a:lnTo>
                    <a:lnTo>
                      <a:pt x="403" y="380"/>
                    </a:lnTo>
                    <a:lnTo>
                      <a:pt x="431" y="384"/>
                    </a:lnTo>
                    <a:lnTo>
                      <a:pt x="487" y="391"/>
                    </a:lnTo>
                    <a:lnTo>
                      <a:pt x="544" y="400"/>
                    </a:lnTo>
                    <a:lnTo>
                      <a:pt x="572" y="406"/>
                    </a:lnTo>
                    <a:lnTo>
                      <a:pt x="600" y="414"/>
                    </a:lnTo>
                    <a:lnTo>
                      <a:pt x="614" y="418"/>
                    </a:lnTo>
                    <a:lnTo>
                      <a:pt x="628" y="423"/>
                    </a:lnTo>
                    <a:lnTo>
                      <a:pt x="642" y="430"/>
                    </a:lnTo>
                    <a:lnTo>
                      <a:pt x="656" y="436"/>
                    </a:lnTo>
                    <a:lnTo>
                      <a:pt x="670" y="444"/>
                    </a:lnTo>
                    <a:lnTo>
                      <a:pt x="686" y="453"/>
                    </a:lnTo>
                    <a:lnTo>
                      <a:pt x="700" y="461"/>
                    </a:lnTo>
                    <a:lnTo>
                      <a:pt x="714" y="472"/>
                    </a:lnTo>
                    <a:lnTo>
                      <a:pt x="728" y="483"/>
                    </a:lnTo>
                    <a:lnTo>
                      <a:pt x="742" y="495"/>
                    </a:lnTo>
                    <a:lnTo>
                      <a:pt x="756" y="509"/>
                    </a:lnTo>
                    <a:lnTo>
                      <a:pt x="770" y="523"/>
                    </a:lnTo>
                    <a:lnTo>
                      <a:pt x="600" y="949"/>
                    </a:lnTo>
                    <a:close/>
                    <a:moveTo>
                      <a:pt x="745" y="26"/>
                    </a:moveTo>
                    <a:lnTo>
                      <a:pt x="737" y="21"/>
                    </a:lnTo>
                    <a:lnTo>
                      <a:pt x="731" y="15"/>
                    </a:lnTo>
                    <a:lnTo>
                      <a:pt x="723" y="11"/>
                    </a:lnTo>
                    <a:lnTo>
                      <a:pt x="716" y="6"/>
                    </a:lnTo>
                    <a:lnTo>
                      <a:pt x="707" y="3"/>
                    </a:lnTo>
                    <a:lnTo>
                      <a:pt x="698" y="1"/>
                    </a:lnTo>
                    <a:lnTo>
                      <a:pt x="690" y="0"/>
                    </a:lnTo>
                    <a:lnTo>
                      <a:pt x="681" y="0"/>
                    </a:lnTo>
                    <a:lnTo>
                      <a:pt x="671" y="0"/>
                    </a:lnTo>
                    <a:lnTo>
                      <a:pt x="663" y="1"/>
                    </a:lnTo>
                    <a:lnTo>
                      <a:pt x="654" y="3"/>
                    </a:lnTo>
                    <a:lnTo>
                      <a:pt x="647" y="6"/>
                    </a:lnTo>
                    <a:lnTo>
                      <a:pt x="638" y="11"/>
                    </a:lnTo>
                    <a:lnTo>
                      <a:pt x="630" y="15"/>
                    </a:lnTo>
                    <a:lnTo>
                      <a:pt x="624" y="21"/>
                    </a:lnTo>
                    <a:lnTo>
                      <a:pt x="617" y="26"/>
                    </a:lnTo>
                    <a:lnTo>
                      <a:pt x="567" y="77"/>
                    </a:lnTo>
                    <a:lnTo>
                      <a:pt x="560" y="83"/>
                    </a:lnTo>
                    <a:lnTo>
                      <a:pt x="555" y="91"/>
                    </a:lnTo>
                    <a:lnTo>
                      <a:pt x="551" y="98"/>
                    </a:lnTo>
                    <a:lnTo>
                      <a:pt x="547" y="106"/>
                    </a:lnTo>
                    <a:lnTo>
                      <a:pt x="544" y="114"/>
                    </a:lnTo>
                    <a:lnTo>
                      <a:pt x="542" y="123"/>
                    </a:lnTo>
                    <a:lnTo>
                      <a:pt x="541" y="132"/>
                    </a:lnTo>
                    <a:lnTo>
                      <a:pt x="540" y="140"/>
                    </a:lnTo>
                    <a:lnTo>
                      <a:pt x="541" y="153"/>
                    </a:lnTo>
                    <a:lnTo>
                      <a:pt x="543" y="165"/>
                    </a:lnTo>
                    <a:lnTo>
                      <a:pt x="547" y="177"/>
                    </a:lnTo>
                    <a:lnTo>
                      <a:pt x="554" y="188"/>
                    </a:lnTo>
                    <a:lnTo>
                      <a:pt x="65" y="383"/>
                    </a:lnTo>
                    <a:lnTo>
                      <a:pt x="53" y="390"/>
                    </a:lnTo>
                    <a:lnTo>
                      <a:pt x="42" y="397"/>
                    </a:lnTo>
                    <a:lnTo>
                      <a:pt x="32" y="406"/>
                    </a:lnTo>
                    <a:lnTo>
                      <a:pt x="23" y="416"/>
                    </a:lnTo>
                    <a:lnTo>
                      <a:pt x="16" y="426"/>
                    </a:lnTo>
                    <a:lnTo>
                      <a:pt x="9" y="437"/>
                    </a:lnTo>
                    <a:lnTo>
                      <a:pt x="5" y="449"/>
                    </a:lnTo>
                    <a:lnTo>
                      <a:pt x="2" y="462"/>
                    </a:lnTo>
                    <a:lnTo>
                      <a:pt x="0" y="475"/>
                    </a:lnTo>
                    <a:lnTo>
                      <a:pt x="0" y="489"/>
                    </a:lnTo>
                    <a:lnTo>
                      <a:pt x="2" y="502"/>
                    </a:lnTo>
                    <a:lnTo>
                      <a:pt x="5" y="514"/>
                    </a:lnTo>
                    <a:lnTo>
                      <a:pt x="9" y="527"/>
                    </a:lnTo>
                    <a:lnTo>
                      <a:pt x="16" y="538"/>
                    </a:lnTo>
                    <a:lnTo>
                      <a:pt x="23" y="550"/>
                    </a:lnTo>
                    <a:lnTo>
                      <a:pt x="32" y="559"/>
                    </a:lnTo>
                    <a:lnTo>
                      <a:pt x="490" y="1012"/>
                    </a:lnTo>
                    <a:lnTo>
                      <a:pt x="498" y="1020"/>
                    </a:lnTo>
                    <a:lnTo>
                      <a:pt x="506" y="1025"/>
                    </a:lnTo>
                    <a:lnTo>
                      <a:pt x="515" y="1030"/>
                    </a:lnTo>
                    <a:lnTo>
                      <a:pt x="524" y="1035"/>
                    </a:lnTo>
                    <a:lnTo>
                      <a:pt x="533" y="1039"/>
                    </a:lnTo>
                    <a:lnTo>
                      <a:pt x="543" y="1041"/>
                    </a:lnTo>
                    <a:lnTo>
                      <a:pt x="553" y="1043"/>
                    </a:lnTo>
                    <a:lnTo>
                      <a:pt x="563" y="1043"/>
                    </a:lnTo>
                    <a:lnTo>
                      <a:pt x="565" y="1043"/>
                    </a:lnTo>
                    <a:lnTo>
                      <a:pt x="567" y="1043"/>
                    </a:lnTo>
                    <a:lnTo>
                      <a:pt x="578" y="1043"/>
                    </a:lnTo>
                    <a:lnTo>
                      <a:pt x="588" y="1041"/>
                    </a:lnTo>
                    <a:lnTo>
                      <a:pt x="601" y="1038"/>
                    </a:lnTo>
                    <a:lnTo>
                      <a:pt x="613" y="1032"/>
                    </a:lnTo>
                    <a:lnTo>
                      <a:pt x="625" y="1026"/>
                    </a:lnTo>
                    <a:lnTo>
                      <a:pt x="636" y="1018"/>
                    </a:lnTo>
                    <a:lnTo>
                      <a:pt x="646" y="1010"/>
                    </a:lnTo>
                    <a:lnTo>
                      <a:pt x="654" y="999"/>
                    </a:lnTo>
                    <a:lnTo>
                      <a:pt x="661" y="988"/>
                    </a:lnTo>
                    <a:lnTo>
                      <a:pt x="666" y="975"/>
                    </a:lnTo>
                    <a:lnTo>
                      <a:pt x="858" y="495"/>
                    </a:lnTo>
                    <a:lnTo>
                      <a:pt x="870" y="500"/>
                    </a:lnTo>
                    <a:lnTo>
                      <a:pt x="882" y="505"/>
                    </a:lnTo>
                    <a:lnTo>
                      <a:pt x="895" y="508"/>
                    </a:lnTo>
                    <a:lnTo>
                      <a:pt x="908" y="509"/>
                    </a:lnTo>
                    <a:lnTo>
                      <a:pt x="917" y="509"/>
                    </a:lnTo>
                    <a:lnTo>
                      <a:pt x="925" y="508"/>
                    </a:lnTo>
                    <a:lnTo>
                      <a:pt x="934" y="505"/>
                    </a:lnTo>
                    <a:lnTo>
                      <a:pt x="943" y="502"/>
                    </a:lnTo>
                    <a:lnTo>
                      <a:pt x="950" y="498"/>
                    </a:lnTo>
                    <a:lnTo>
                      <a:pt x="958" y="494"/>
                    </a:lnTo>
                    <a:lnTo>
                      <a:pt x="965" y="488"/>
                    </a:lnTo>
                    <a:lnTo>
                      <a:pt x="972" y="483"/>
                    </a:lnTo>
                    <a:lnTo>
                      <a:pt x="1022" y="432"/>
                    </a:lnTo>
                    <a:lnTo>
                      <a:pt x="1029" y="426"/>
                    </a:lnTo>
                    <a:lnTo>
                      <a:pt x="1033" y="418"/>
                    </a:lnTo>
                    <a:lnTo>
                      <a:pt x="1039" y="410"/>
                    </a:lnTo>
                    <a:lnTo>
                      <a:pt x="1042" y="403"/>
                    </a:lnTo>
                    <a:lnTo>
                      <a:pt x="1045" y="394"/>
                    </a:lnTo>
                    <a:lnTo>
                      <a:pt x="1047" y="386"/>
                    </a:lnTo>
                    <a:lnTo>
                      <a:pt x="1048" y="377"/>
                    </a:lnTo>
                    <a:lnTo>
                      <a:pt x="1049" y="368"/>
                    </a:lnTo>
                    <a:lnTo>
                      <a:pt x="1048" y="359"/>
                    </a:lnTo>
                    <a:lnTo>
                      <a:pt x="1047" y="350"/>
                    </a:lnTo>
                    <a:lnTo>
                      <a:pt x="1045" y="341"/>
                    </a:lnTo>
                    <a:lnTo>
                      <a:pt x="1042" y="334"/>
                    </a:lnTo>
                    <a:lnTo>
                      <a:pt x="1039" y="325"/>
                    </a:lnTo>
                    <a:lnTo>
                      <a:pt x="1034" y="318"/>
                    </a:lnTo>
                    <a:lnTo>
                      <a:pt x="1029" y="311"/>
                    </a:lnTo>
                    <a:lnTo>
                      <a:pt x="1022" y="305"/>
                    </a:lnTo>
                    <a:lnTo>
                      <a:pt x="745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37" name="Freeform 39"/>
              <p:cNvSpPr>
                <a:spLocks noEditPoints="1"/>
              </p:cNvSpPr>
              <p:nvPr/>
            </p:nvSpPr>
            <p:spPr bwMode="auto">
              <a:xfrm>
                <a:off x="7371556" y="3875484"/>
                <a:ext cx="71438" cy="71438"/>
              </a:xfrm>
              <a:custGeom>
                <a:avLst/>
                <a:gdLst>
                  <a:gd name="T0" fmla="*/ 95 w 180"/>
                  <a:gd name="T1" fmla="*/ 36 h 180"/>
                  <a:gd name="T2" fmla="*/ 106 w 180"/>
                  <a:gd name="T3" fmla="*/ 39 h 180"/>
                  <a:gd name="T4" fmla="*/ 120 w 180"/>
                  <a:gd name="T5" fmla="*/ 45 h 180"/>
                  <a:gd name="T6" fmla="*/ 135 w 180"/>
                  <a:gd name="T7" fmla="*/ 59 h 180"/>
                  <a:gd name="T8" fmla="*/ 142 w 180"/>
                  <a:gd name="T9" fmla="*/ 74 h 180"/>
                  <a:gd name="T10" fmla="*/ 144 w 180"/>
                  <a:gd name="T11" fmla="*/ 84 h 180"/>
                  <a:gd name="T12" fmla="*/ 144 w 180"/>
                  <a:gd name="T13" fmla="*/ 96 h 180"/>
                  <a:gd name="T14" fmla="*/ 142 w 180"/>
                  <a:gd name="T15" fmla="*/ 105 h 180"/>
                  <a:gd name="T16" fmla="*/ 135 w 180"/>
                  <a:gd name="T17" fmla="*/ 120 h 180"/>
                  <a:gd name="T18" fmla="*/ 120 w 180"/>
                  <a:gd name="T19" fmla="*/ 135 h 180"/>
                  <a:gd name="T20" fmla="*/ 106 w 180"/>
                  <a:gd name="T21" fmla="*/ 141 h 180"/>
                  <a:gd name="T22" fmla="*/ 95 w 180"/>
                  <a:gd name="T23" fmla="*/ 143 h 180"/>
                  <a:gd name="T24" fmla="*/ 84 w 180"/>
                  <a:gd name="T25" fmla="*/ 143 h 180"/>
                  <a:gd name="T26" fmla="*/ 74 w 180"/>
                  <a:gd name="T27" fmla="*/ 141 h 180"/>
                  <a:gd name="T28" fmla="*/ 59 w 180"/>
                  <a:gd name="T29" fmla="*/ 135 h 180"/>
                  <a:gd name="T30" fmla="*/ 45 w 180"/>
                  <a:gd name="T31" fmla="*/ 120 h 180"/>
                  <a:gd name="T32" fmla="*/ 39 w 180"/>
                  <a:gd name="T33" fmla="*/ 105 h 180"/>
                  <a:gd name="T34" fmla="*/ 37 w 180"/>
                  <a:gd name="T35" fmla="*/ 96 h 180"/>
                  <a:gd name="T36" fmla="*/ 37 w 180"/>
                  <a:gd name="T37" fmla="*/ 84 h 180"/>
                  <a:gd name="T38" fmla="*/ 39 w 180"/>
                  <a:gd name="T39" fmla="*/ 74 h 180"/>
                  <a:gd name="T40" fmla="*/ 45 w 180"/>
                  <a:gd name="T41" fmla="*/ 59 h 180"/>
                  <a:gd name="T42" fmla="*/ 59 w 180"/>
                  <a:gd name="T43" fmla="*/ 45 h 180"/>
                  <a:gd name="T44" fmla="*/ 74 w 180"/>
                  <a:gd name="T45" fmla="*/ 39 h 180"/>
                  <a:gd name="T46" fmla="*/ 84 w 180"/>
                  <a:gd name="T47" fmla="*/ 36 h 180"/>
                  <a:gd name="T48" fmla="*/ 90 w 180"/>
                  <a:gd name="T49" fmla="*/ 180 h 180"/>
                  <a:gd name="T50" fmla="*/ 108 w 180"/>
                  <a:gd name="T51" fmla="*/ 178 h 180"/>
                  <a:gd name="T52" fmla="*/ 125 w 180"/>
                  <a:gd name="T53" fmla="*/ 172 h 180"/>
                  <a:gd name="T54" fmla="*/ 140 w 180"/>
                  <a:gd name="T55" fmla="*/ 165 h 180"/>
                  <a:gd name="T56" fmla="*/ 153 w 180"/>
                  <a:gd name="T57" fmla="*/ 153 h 180"/>
                  <a:gd name="T58" fmla="*/ 164 w 180"/>
                  <a:gd name="T59" fmla="*/ 140 h 180"/>
                  <a:gd name="T60" fmla="*/ 173 w 180"/>
                  <a:gd name="T61" fmla="*/ 125 h 180"/>
                  <a:gd name="T62" fmla="*/ 178 w 180"/>
                  <a:gd name="T63" fmla="*/ 108 h 180"/>
                  <a:gd name="T64" fmla="*/ 180 w 180"/>
                  <a:gd name="T65" fmla="*/ 89 h 180"/>
                  <a:gd name="T66" fmla="*/ 178 w 180"/>
                  <a:gd name="T67" fmla="*/ 72 h 180"/>
                  <a:gd name="T68" fmla="*/ 173 w 180"/>
                  <a:gd name="T69" fmla="*/ 55 h 180"/>
                  <a:gd name="T70" fmla="*/ 164 w 180"/>
                  <a:gd name="T71" fmla="*/ 40 h 180"/>
                  <a:gd name="T72" fmla="*/ 153 w 180"/>
                  <a:gd name="T73" fmla="*/ 27 h 180"/>
                  <a:gd name="T74" fmla="*/ 140 w 180"/>
                  <a:gd name="T75" fmla="*/ 15 h 180"/>
                  <a:gd name="T76" fmla="*/ 125 w 180"/>
                  <a:gd name="T77" fmla="*/ 7 h 180"/>
                  <a:gd name="T78" fmla="*/ 108 w 180"/>
                  <a:gd name="T79" fmla="*/ 2 h 180"/>
                  <a:gd name="T80" fmla="*/ 90 w 180"/>
                  <a:gd name="T81" fmla="*/ 0 h 180"/>
                  <a:gd name="T82" fmla="*/ 71 w 180"/>
                  <a:gd name="T83" fmla="*/ 2 h 180"/>
                  <a:gd name="T84" fmla="*/ 55 w 180"/>
                  <a:gd name="T85" fmla="*/ 7 h 180"/>
                  <a:gd name="T86" fmla="*/ 40 w 180"/>
                  <a:gd name="T87" fmla="*/ 15 h 180"/>
                  <a:gd name="T88" fmla="*/ 26 w 180"/>
                  <a:gd name="T89" fmla="*/ 27 h 180"/>
                  <a:gd name="T90" fmla="*/ 15 w 180"/>
                  <a:gd name="T91" fmla="*/ 40 h 180"/>
                  <a:gd name="T92" fmla="*/ 7 w 180"/>
                  <a:gd name="T93" fmla="*/ 55 h 180"/>
                  <a:gd name="T94" fmla="*/ 2 w 180"/>
                  <a:gd name="T95" fmla="*/ 72 h 180"/>
                  <a:gd name="T96" fmla="*/ 0 w 180"/>
                  <a:gd name="T97" fmla="*/ 89 h 180"/>
                  <a:gd name="T98" fmla="*/ 2 w 180"/>
                  <a:gd name="T99" fmla="*/ 108 h 180"/>
                  <a:gd name="T100" fmla="*/ 7 w 180"/>
                  <a:gd name="T101" fmla="*/ 125 h 180"/>
                  <a:gd name="T102" fmla="*/ 15 w 180"/>
                  <a:gd name="T103" fmla="*/ 140 h 180"/>
                  <a:gd name="T104" fmla="*/ 26 w 180"/>
                  <a:gd name="T105" fmla="*/ 153 h 180"/>
                  <a:gd name="T106" fmla="*/ 40 w 180"/>
                  <a:gd name="T107" fmla="*/ 165 h 180"/>
                  <a:gd name="T108" fmla="*/ 55 w 180"/>
                  <a:gd name="T109" fmla="*/ 172 h 180"/>
                  <a:gd name="T110" fmla="*/ 71 w 180"/>
                  <a:gd name="T111" fmla="*/ 178 h 180"/>
                  <a:gd name="T112" fmla="*/ 90 w 180"/>
                  <a:gd name="T113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80" h="180">
                    <a:moveTo>
                      <a:pt x="90" y="35"/>
                    </a:moveTo>
                    <a:lnTo>
                      <a:pt x="95" y="36"/>
                    </a:lnTo>
                    <a:lnTo>
                      <a:pt x="101" y="36"/>
                    </a:lnTo>
                    <a:lnTo>
                      <a:pt x="106" y="39"/>
                    </a:lnTo>
                    <a:lnTo>
                      <a:pt x="111" y="40"/>
                    </a:lnTo>
                    <a:lnTo>
                      <a:pt x="120" y="45"/>
                    </a:lnTo>
                    <a:lnTo>
                      <a:pt x="129" y="51"/>
                    </a:lnTo>
                    <a:lnTo>
                      <a:pt x="135" y="59"/>
                    </a:lnTo>
                    <a:lnTo>
                      <a:pt x="139" y="69"/>
                    </a:lnTo>
                    <a:lnTo>
                      <a:pt x="142" y="74"/>
                    </a:lnTo>
                    <a:lnTo>
                      <a:pt x="143" y="78"/>
                    </a:lnTo>
                    <a:lnTo>
                      <a:pt x="144" y="84"/>
                    </a:lnTo>
                    <a:lnTo>
                      <a:pt x="144" y="89"/>
                    </a:lnTo>
                    <a:lnTo>
                      <a:pt x="144" y="96"/>
                    </a:lnTo>
                    <a:lnTo>
                      <a:pt x="143" y="101"/>
                    </a:lnTo>
                    <a:lnTo>
                      <a:pt x="142" y="105"/>
                    </a:lnTo>
                    <a:lnTo>
                      <a:pt x="139" y="111"/>
                    </a:lnTo>
                    <a:lnTo>
                      <a:pt x="135" y="120"/>
                    </a:lnTo>
                    <a:lnTo>
                      <a:pt x="129" y="128"/>
                    </a:lnTo>
                    <a:lnTo>
                      <a:pt x="120" y="135"/>
                    </a:lnTo>
                    <a:lnTo>
                      <a:pt x="111" y="139"/>
                    </a:lnTo>
                    <a:lnTo>
                      <a:pt x="106" y="141"/>
                    </a:lnTo>
                    <a:lnTo>
                      <a:pt x="101" y="142"/>
                    </a:lnTo>
                    <a:lnTo>
                      <a:pt x="95" y="143"/>
                    </a:lnTo>
                    <a:lnTo>
                      <a:pt x="90" y="143"/>
                    </a:lnTo>
                    <a:lnTo>
                      <a:pt x="84" y="143"/>
                    </a:lnTo>
                    <a:lnTo>
                      <a:pt x="79" y="142"/>
                    </a:lnTo>
                    <a:lnTo>
                      <a:pt x="74" y="141"/>
                    </a:lnTo>
                    <a:lnTo>
                      <a:pt x="69" y="139"/>
                    </a:lnTo>
                    <a:lnTo>
                      <a:pt x="59" y="135"/>
                    </a:lnTo>
                    <a:lnTo>
                      <a:pt x="52" y="128"/>
                    </a:lnTo>
                    <a:lnTo>
                      <a:pt x="45" y="120"/>
                    </a:lnTo>
                    <a:lnTo>
                      <a:pt x="40" y="111"/>
                    </a:lnTo>
                    <a:lnTo>
                      <a:pt x="39" y="105"/>
                    </a:lnTo>
                    <a:lnTo>
                      <a:pt x="37" y="101"/>
                    </a:lnTo>
                    <a:lnTo>
                      <a:pt x="37" y="96"/>
                    </a:lnTo>
                    <a:lnTo>
                      <a:pt x="36" y="89"/>
                    </a:lnTo>
                    <a:lnTo>
                      <a:pt x="37" y="84"/>
                    </a:lnTo>
                    <a:lnTo>
                      <a:pt x="37" y="78"/>
                    </a:lnTo>
                    <a:lnTo>
                      <a:pt x="39" y="74"/>
                    </a:lnTo>
                    <a:lnTo>
                      <a:pt x="40" y="69"/>
                    </a:lnTo>
                    <a:lnTo>
                      <a:pt x="45" y="59"/>
                    </a:lnTo>
                    <a:lnTo>
                      <a:pt x="52" y="51"/>
                    </a:lnTo>
                    <a:lnTo>
                      <a:pt x="59" y="45"/>
                    </a:lnTo>
                    <a:lnTo>
                      <a:pt x="69" y="40"/>
                    </a:lnTo>
                    <a:lnTo>
                      <a:pt x="74" y="39"/>
                    </a:lnTo>
                    <a:lnTo>
                      <a:pt x="79" y="36"/>
                    </a:lnTo>
                    <a:lnTo>
                      <a:pt x="84" y="36"/>
                    </a:lnTo>
                    <a:lnTo>
                      <a:pt x="90" y="35"/>
                    </a:lnTo>
                    <a:close/>
                    <a:moveTo>
                      <a:pt x="90" y="180"/>
                    </a:moveTo>
                    <a:lnTo>
                      <a:pt x="99" y="179"/>
                    </a:lnTo>
                    <a:lnTo>
                      <a:pt x="108" y="178"/>
                    </a:lnTo>
                    <a:lnTo>
                      <a:pt x="117" y="176"/>
                    </a:lnTo>
                    <a:lnTo>
                      <a:pt x="125" y="172"/>
                    </a:lnTo>
                    <a:lnTo>
                      <a:pt x="133" y="169"/>
                    </a:lnTo>
                    <a:lnTo>
                      <a:pt x="140" y="165"/>
                    </a:lnTo>
                    <a:lnTo>
                      <a:pt x="147" y="159"/>
                    </a:lnTo>
                    <a:lnTo>
                      <a:pt x="153" y="153"/>
                    </a:lnTo>
                    <a:lnTo>
                      <a:pt x="160" y="147"/>
                    </a:lnTo>
                    <a:lnTo>
                      <a:pt x="164" y="140"/>
                    </a:lnTo>
                    <a:lnTo>
                      <a:pt x="170" y="132"/>
                    </a:lnTo>
                    <a:lnTo>
                      <a:pt x="173" y="125"/>
                    </a:lnTo>
                    <a:lnTo>
                      <a:pt x="176" y="116"/>
                    </a:lnTo>
                    <a:lnTo>
                      <a:pt x="178" y="108"/>
                    </a:lnTo>
                    <a:lnTo>
                      <a:pt x="179" y="99"/>
                    </a:lnTo>
                    <a:lnTo>
                      <a:pt x="180" y="89"/>
                    </a:lnTo>
                    <a:lnTo>
                      <a:pt x="179" y="81"/>
                    </a:lnTo>
                    <a:lnTo>
                      <a:pt x="178" y="72"/>
                    </a:lnTo>
                    <a:lnTo>
                      <a:pt x="176" y="63"/>
                    </a:lnTo>
                    <a:lnTo>
                      <a:pt x="173" y="55"/>
                    </a:lnTo>
                    <a:lnTo>
                      <a:pt x="170" y="47"/>
                    </a:lnTo>
                    <a:lnTo>
                      <a:pt x="164" y="40"/>
                    </a:lnTo>
                    <a:lnTo>
                      <a:pt x="160" y="32"/>
                    </a:lnTo>
                    <a:lnTo>
                      <a:pt x="153" y="27"/>
                    </a:lnTo>
                    <a:lnTo>
                      <a:pt x="147" y="20"/>
                    </a:lnTo>
                    <a:lnTo>
                      <a:pt x="140" y="15"/>
                    </a:lnTo>
                    <a:lnTo>
                      <a:pt x="133" y="10"/>
                    </a:lnTo>
                    <a:lnTo>
                      <a:pt x="125" y="7"/>
                    </a:lnTo>
                    <a:lnTo>
                      <a:pt x="117" y="4"/>
                    </a:lnTo>
                    <a:lnTo>
                      <a:pt x="108" y="2"/>
                    </a:lnTo>
                    <a:lnTo>
                      <a:pt x="99" y="1"/>
                    </a:lnTo>
                    <a:lnTo>
                      <a:pt x="90" y="0"/>
                    </a:lnTo>
                    <a:lnTo>
                      <a:pt x="81" y="1"/>
                    </a:lnTo>
                    <a:lnTo>
                      <a:pt x="71" y="2"/>
                    </a:lnTo>
                    <a:lnTo>
                      <a:pt x="64" y="4"/>
                    </a:lnTo>
                    <a:lnTo>
                      <a:pt x="55" y="7"/>
                    </a:lnTo>
                    <a:lnTo>
                      <a:pt x="48" y="10"/>
                    </a:lnTo>
                    <a:lnTo>
                      <a:pt x="40" y="15"/>
                    </a:lnTo>
                    <a:lnTo>
                      <a:pt x="32" y="20"/>
                    </a:lnTo>
                    <a:lnTo>
                      <a:pt x="26" y="27"/>
                    </a:lnTo>
                    <a:lnTo>
                      <a:pt x="21" y="32"/>
                    </a:lnTo>
                    <a:lnTo>
                      <a:pt x="15" y="40"/>
                    </a:lnTo>
                    <a:lnTo>
                      <a:pt x="11" y="47"/>
                    </a:lnTo>
                    <a:lnTo>
                      <a:pt x="7" y="55"/>
                    </a:lnTo>
                    <a:lnTo>
                      <a:pt x="4" y="63"/>
                    </a:lnTo>
                    <a:lnTo>
                      <a:pt x="2" y="72"/>
                    </a:lnTo>
                    <a:lnTo>
                      <a:pt x="0" y="81"/>
                    </a:lnTo>
                    <a:lnTo>
                      <a:pt x="0" y="89"/>
                    </a:lnTo>
                    <a:lnTo>
                      <a:pt x="0" y="99"/>
                    </a:lnTo>
                    <a:lnTo>
                      <a:pt x="2" y="108"/>
                    </a:lnTo>
                    <a:lnTo>
                      <a:pt x="4" y="116"/>
                    </a:lnTo>
                    <a:lnTo>
                      <a:pt x="7" y="125"/>
                    </a:lnTo>
                    <a:lnTo>
                      <a:pt x="11" y="132"/>
                    </a:lnTo>
                    <a:lnTo>
                      <a:pt x="15" y="140"/>
                    </a:lnTo>
                    <a:lnTo>
                      <a:pt x="21" y="147"/>
                    </a:lnTo>
                    <a:lnTo>
                      <a:pt x="26" y="153"/>
                    </a:lnTo>
                    <a:lnTo>
                      <a:pt x="32" y="159"/>
                    </a:lnTo>
                    <a:lnTo>
                      <a:pt x="40" y="165"/>
                    </a:lnTo>
                    <a:lnTo>
                      <a:pt x="48" y="169"/>
                    </a:lnTo>
                    <a:lnTo>
                      <a:pt x="55" y="172"/>
                    </a:lnTo>
                    <a:lnTo>
                      <a:pt x="64" y="176"/>
                    </a:lnTo>
                    <a:lnTo>
                      <a:pt x="71" y="178"/>
                    </a:lnTo>
                    <a:lnTo>
                      <a:pt x="81" y="179"/>
                    </a:lnTo>
                    <a:lnTo>
                      <a:pt x="90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38" name="Freeform 40"/>
              <p:cNvSpPr>
                <a:spLocks noEditPoints="1"/>
              </p:cNvSpPr>
              <p:nvPr/>
            </p:nvSpPr>
            <p:spPr bwMode="auto">
              <a:xfrm>
                <a:off x="7557294" y="3646884"/>
                <a:ext cx="71438" cy="71438"/>
              </a:xfrm>
              <a:custGeom>
                <a:avLst/>
                <a:gdLst>
                  <a:gd name="T0" fmla="*/ 84 w 180"/>
                  <a:gd name="T1" fmla="*/ 144 h 179"/>
                  <a:gd name="T2" fmla="*/ 74 w 180"/>
                  <a:gd name="T3" fmla="*/ 141 h 179"/>
                  <a:gd name="T4" fmla="*/ 60 w 180"/>
                  <a:gd name="T5" fmla="*/ 135 h 179"/>
                  <a:gd name="T6" fmla="*/ 45 w 180"/>
                  <a:gd name="T7" fmla="*/ 120 h 179"/>
                  <a:gd name="T8" fmla="*/ 39 w 180"/>
                  <a:gd name="T9" fmla="*/ 106 h 179"/>
                  <a:gd name="T10" fmla="*/ 36 w 180"/>
                  <a:gd name="T11" fmla="*/ 95 h 179"/>
                  <a:gd name="T12" fmla="*/ 36 w 180"/>
                  <a:gd name="T13" fmla="*/ 84 h 179"/>
                  <a:gd name="T14" fmla="*/ 39 w 180"/>
                  <a:gd name="T15" fmla="*/ 73 h 179"/>
                  <a:gd name="T16" fmla="*/ 45 w 180"/>
                  <a:gd name="T17" fmla="*/ 59 h 179"/>
                  <a:gd name="T18" fmla="*/ 60 w 180"/>
                  <a:gd name="T19" fmla="*/ 45 h 179"/>
                  <a:gd name="T20" fmla="*/ 74 w 180"/>
                  <a:gd name="T21" fmla="*/ 38 h 179"/>
                  <a:gd name="T22" fmla="*/ 84 w 180"/>
                  <a:gd name="T23" fmla="*/ 36 h 179"/>
                  <a:gd name="T24" fmla="*/ 96 w 180"/>
                  <a:gd name="T25" fmla="*/ 36 h 179"/>
                  <a:gd name="T26" fmla="*/ 106 w 180"/>
                  <a:gd name="T27" fmla="*/ 38 h 179"/>
                  <a:gd name="T28" fmla="*/ 121 w 180"/>
                  <a:gd name="T29" fmla="*/ 45 h 179"/>
                  <a:gd name="T30" fmla="*/ 135 w 180"/>
                  <a:gd name="T31" fmla="*/ 59 h 179"/>
                  <a:gd name="T32" fmla="*/ 141 w 180"/>
                  <a:gd name="T33" fmla="*/ 73 h 179"/>
                  <a:gd name="T34" fmla="*/ 143 w 180"/>
                  <a:gd name="T35" fmla="*/ 84 h 179"/>
                  <a:gd name="T36" fmla="*/ 143 w 180"/>
                  <a:gd name="T37" fmla="*/ 95 h 179"/>
                  <a:gd name="T38" fmla="*/ 141 w 180"/>
                  <a:gd name="T39" fmla="*/ 106 h 179"/>
                  <a:gd name="T40" fmla="*/ 135 w 180"/>
                  <a:gd name="T41" fmla="*/ 120 h 179"/>
                  <a:gd name="T42" fmla="*/ 121 w 180"/>
                  <a:gd name="T43" fmla="*/ 135 h 179"/>
                  <a:gd name="T44" fmla="*/ 106 w 180"/>
                  <a:gd name="T45" fmla="*/ 141 h 179"/>
                  <a:gd name="T46" fmla="*/ 96 w 180"/>
                  <a:gd name="T47" fmla="*/ 144 h 179"/>
                  <a:gd name="T48" fmla="*/ 90 w 180"/>
                  <a:gd name="T49" fmla="*/ 0 h 179"/>
                  <a:gd name="T50" fmla="*/ 72 w 180"/>
                  <a:gd name="T51" fmla="*/ 1 h 179"/>
                  <a:gd name="T52" fmla="*/ 55 w 180"/>
                  <a:gd name="T53" fmla="*/ 6 h 179"/>
                  <a:gd name="T54" fmla="*/ 40 w 180"/>
                  <a:gd name="T55" fmla="*/ 15 h 179"/>
                  <a:gd name="T56" fmla="*/ 27 w 180"/>
                  <a:gd name="T57" fmla="*/ 26 h 179"/>
                  <a:gd name="T58" fmla="*/ 15 w 180"/>
                  <a:gd name="T59" fmla="*/ 40 h 179"/>
                  <a:gd name="T60" fmla="*/ 7 w 180"/>
                  <a:gd name="T61" fmla="*/ 55 h 179"/>
                  <a:gd name="T62" fmla="*/ 2 w 180"/>
                  <a:gd name="T63" fmla="*/ 71 h 179"/>
                  <a:gd name="T64" fmla="*/ 0 w 180"/>
                  <a:gd name="T65" fmla="*/ 90 h 179"/>
                  <a:gd name="T66" fmla="*/ 2 w 180"/>
                  <a:gd name="T67" fmla="*/ 108 h 179"/>
                  <a:gd name="T68" fmla="*/ 7 w 180"/>
                  <a:gd name="T69" fmla="*/ 125 h 179"/>
                  <a:gd name="T70" fmla="*/ 15 w 180"/>
                  <a:gd name="T71" fmla="*/ 140 h 179"/>
                  <a:gd name="T72" fmla="*/ 27 w 180"/>
                  <a:gd name="T73" fmla="*/ 153 h 179"/>
                  <a:gd name="T74" fmla="*/ 40 w 180"/>
                  <a:gd name="T75" fmla="*/ 164 h 179"/>
                  <a:gd name="T76" fmla="*/ 55 w 180"/>
                  <a:gd name="T77" fmla="*/ 173 h 179"/>
                  <a:gd name="T78" fmla="*/ 72 w 180"/>
                  <a:gd name="T79" fmla="*/ 178 h 179"/>
                  <a:gd name="T80" fmla="*/ 90 w 180"/>
                  <a:gd name="T81" fmla="*/ 179 h 179"/>
                  <a:gd name="T82" fmla="*/ 108 w 180"/>
                  <a:gd name="T83" fmla="*/ 178 h 179"/>
                  <a:gd name="T84" fmla="*/ 125 w 180"/>
                  <a:gd name="T85" fmla="*/ 173 h 179"/>
                  <a:gd name="T86" fmla="*/ 140 w 180"/>
                  <a:gd name="T87" fmla="*/ 164 h 179"/>
                  <a:gd name="T88" fmla="*/ 153 w 180"/>
                  <a:gd name="T89" fmla="*/ 153 h 179"/>
                  <a:gd name="T90" fmla="*/ 165 w 180"/>
                  <a:gd name="T91" fmla="*/ 140 h 179"/>
                  <a:gd name="T92" fmla="*/ 173 w 180"/>
                  <a:gd name="T93" fmla="*/ 125 h 179"/>
                  <a:gd name="T94" fmla="*/ 178 w 180"/>
                  <a:gd name="T95" fmla="*/ 108 h 179"/>
                  <a:gd name="T96" fmla="*/ 180 w 180"/>
                  <a:gd name="T97" fmla="*/ 90 h 179"/>
                  <a:gd name="T98" fmla="*/ 178 w 180"/>
                  <a:gd name="T99" fmla="*/ 71 h 179"/>
                  <a:gd name="T100" fmla="*/ 173 w 180"/>
                  <a:gd name="T101" fmla="*/ 55 h 179"/>
                  <a:gd name="T102" fmla="*/ 165 w 180"/>
                  <a:gd name="T103" fmla="*/ 40 h 179"/>
                  <a:gd name="T104" fmla="*/ 153 w 180"/>
                  <a:gd name="T105" fmla="*/ 26 h 179"/>
                  <a:gd name="T106" fmla="*/ 140 w 180"/>
                  <a:gd name="T107" fmla="*/ 15 h 179"/>
                  <a:gd name="T108" fmla="*/ 125 w 180"/>
                  <a:gd name="T109" fmla="*/ 6 h 179"/>
                  <a:gd name="T110" fmla="*/ 108 w 180"/>
                  <a:gd name="T111" fmla="*/ 1 h 179"/>
                  <a:gd name="T112" fmla="*/ 90 w 180"/>
                  <a:gd name="T113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80" h="179">
                    <a:moveTo>
                      <a:pt x="90" y="144"/>
                    </a:moveTo>
                    <a:lnTo>
                      <a:pt x="84" y="144"/>
                    </a:lnTo>
                    <a:lnTo>
                      <a:pt x="79" y="143"/>
                    </a:lnTo>
                    <a:lnTo>
                      <a:pt x="74" y="141"/>
                    </a:lnTo>
                    <a:lnTo>
                      <a:pt x="69" y="139"/>
                    </a:lnTo>
                    <a:lnTo>
                      <a:pt x="60" y="135"/>
                    </a:lnTo>
                    <a:lnTo>
                      <a:pt x="52" y="127"/>
                    </a:lnTo>
                    <a:lnTo>
                      <a:pt x="45" y="120"/>
                    </a:lnTo>
                    <a:lnTo>
                      <a:pt x="40" y="111"/>
                    </a:lnTo>
                    <a:lnTo>
                      <a:pt x="39" y="106"/>
                    </a:lnTo>
                    <a:lnTo>
                      <a:pt x="38" y="100"/>
                    </a:lnTo>
                    <a:lnTo>
                      <a:pt x="36" y="95"/>
                    </a:lnTo>
                    <a:lnTo>
                      <a:pt x="36" y="90"/>
                    </a:lnTo>
                    <a:lnTo>
                      <a:pt x="36" y="84"/>
                    </a:lnTo>
                    <a:lnTo>
                      <a:pt x="38" y="79"/>
                    </a:lnTo>
                    <a:lnTo>
                      <a:pt x="39" y="73"/>
                    </a:lnTo>
                    <a:lnTo>
                      <a:pt x="41" y="69"/>
                    </a:lnTo>
                    <a:lnTo>
                      <a:pt x="45" y="59"/>
                    </a:lnTo>
                    <a:lnTo>
                      <a:pt x="52" y="52"/>
                    </a:lnTo>
                    <a:lnTo>
                      <a:pt x="60" y="45"/>
                    </a:lnTo>
                    <a:lnTo>
                      <a:pt x="69" y="40"/>
                    </a:lnTo>
                    <a:lnTo>
                      <a:pt x="74" y="38"/>
                    </a:lnTo>
                    <a:lnTo>
                      <a:pt x="79" y="37"/>
                    </a:lnTo>
                    <a:lnTo>
                      <a:pt x="84" y="36"/>
                    </a:lnTo>
                    <a:lnTo>
                      <a:pt x="90" y="36"/>
                    </a:lnTo>
                    <a:lnTo>
                      <a:pt x="96" y="36"/>
                    </a:lnTo>
                    <a:lnTo>
                      <a:pt x="101" y="37"/>
                    </a:lnTo>
                    <a:lnTo>
                      <a:pt x="106" y="38"/>
                    </a:lnTo>
                    <a:lnTo>
                      <a:pt x="111" y="40"/>
                    </a:lnTo>
                    <a:lnTo>
                      <a:pt x="121" y="45"/>
                    </a:lnTo>
                    <a:lnTo>
                      <a:pt x="128" y="52"/>
                    </a:lnTo>
                    <a:lnTo>
                      <a:pt x="135" y="59"/>
                    </a:lnTo>
                    <a:lnTo>
                      <a:pt x="140" y="69"/>
                    </a:lnTo>
                    <a:lnTo>
                      <a:pt x="141" y="73"/>
                    </a:lnTo>
                    <a:lnTo>
                      <a:pt x="143" y="79"/>
                    </a:lnTo>
                    <a:lnTo>
                      <a:pt x="143" y="84"/>
                    </a:lnTo>
                    <a:lnTo>
                      <a:pt x="144" y="90"/>
                    </a:lnTo>
                    <a:lnTo>
                      <a:pt x="143" y="95"/>
                    </a:lnTo>
                    <a:lnTo>
                      <a:pt x="143" y="100"/>
                    </a:lnTo>
                    <a:lnTo>
                      <a:pt x="141" y="106"/>
                    </a:lnTo>
                    <a:lnTo>
                      <a:pt x="140" y="111"/>
                    </a:lnTo>
                    <a:lnTo>
                      <a:pt x="135" y="120"/>
                    </a:lnTo>
                    <a:lnTo>
                      <a:pt x="128" y="127"/>
                    </a:lnTo>
                    <a:lnTo>
                      <a:pt x="121" y="135"/>
                    </a:lnTo>
                    <a:lnTo>
                      <a:pt x="111" y="139"/>
                    </a:lnTo>
                    <a:lnTo>
                      <a:pt x="106" y="141"/>
                    </a:lnTo>
                    <a:lnTo>
                      <a:pt x="101" y="143"/>
                    </a:lnTo>
                    <a:lnTo>
                      <a:pt x="96" y="144"/>
                    </a:lnTo>
                    <a:lnTo>
                      <a:pt x="90" y="144"/>
                    </a:lnTo>
                    <a:close/>
                    <a:moveTo>
                      <a:pt x="90" y="0"/>
                    </a:moveTo>
                    <a:lnTo>
                      <a:pt x="81" y="0"/>
                    </a:lnTo>
                    <a:lnTo>
                      <a:pt x="72" y="1"/>
                    </a:lnTo>
                    <a:lnTo>
                      <a:pt x="63" y="4"/>
                    </a:lnTo>
                    <a:lnTo>
                      <a:pt x="55" y="6"/>
                    </a:lnTo>
                    <a:lnTo>
                      <a:pt x="47" y="11"/>
                    </a:lnTo>
                    <a:lnTo>
                      <a:pt x="40" y="15"/>
                    </a:lnTo>
                    <a:lnTo>
                      <a:pt x="33" y="21"/>
                    </a:lnTo>
                    <a:lnTo>
                      <a:pt x="27" y="26"/>
                    </a:lnTo>
                    <a:lnTo>
                      <a:pt x="20" y="32"/>
                    </a:lnTo>
                    <a:lnTo>
                      <a:pt x="15" y="40"/>
                    </a:lnTo>
                    <a:lnTo>
                      <a:pt x="11" y="46"/>
                    </a:lnTo>
                    <a:lnTo>
                      <a:pt x="7" y="55"/>
                    </a:lnTo>
                    <a:lnTo>
                      <a:pt x="4" y="63"/>
                    </a:lnTo>
                    <a:lnTo>
                      <a:pt x="2" y="71"/>
                    </a:lnTo>
                    <a:lnTo>
                      <a:pt x="1" y="81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2" y="108"/>
                    </a:lnTo>
                    <a:lnTo>
                      <a:pt x="4" y="117"/>
                    </a:lnTo>
                    <a:lnTo>
                      <a:pt x="7" y="125"/>
                    </a:lnTo>
                    <a:lnTo>
                      <a:pt x="11" y="133"/>
                    </a:lnTo>
                    <a:lnTo>
                      <a:pt x="15" y="140"/>
                    </a:lnTo>
                    <a:lnTo>
                      <a:pt x="20" y="147"/>
                    </a:lnTo>
                    <a:lnTo>
                      <a:pt x="27" y="153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7" y="168"/>
                    </a:lnTo>
                    <a:lnTo>
                      <a:pt x="55" y="173"/>
                    </a:lnTo>
                    <a:lnTo>
                      <a:pt x="63" y="176"/>
                    </a:lnTo>
                    <a:lnTo>
                      <a:pt x="72" y="178"/>
                    </a:lnTo>
                    <a:lnTo>
                      <a:pt x="81" y="179"/>
                    </a:lnTo>
                    <a:lnTo>
                      <a:pt x="90" y="179"/>
                    </a:lnTo>
                    <a:lnTo>
                      <a:pt x="99" y="179"/>
                    </a:lnTo>
                    <a:lnTo>
                      <a:pt x="108" y="178"/>
                    </a:lnTo>
                    <a:lnTo>
                      <a:pt x="116" y="176"/>
                    </a:lnTo>
                    <a:lnTo>
                      <a:pt x="125" y="173"/>
                    </a:lnTo>
                    <a:lnTo>
                      <a:pt x="133" y="168"/>
                    </a:lnTo>
                    <a:lnTo>
                      <a:pt x="140" y="164"/>
                    </a:lnTo>
                    <a:lnTo>
                      <a:pt x="148" y="159"/>
                    </a:lnTo>
                    <a:lnTo>
                      <a:pt x="153" y="153"/>
                    </a:lnTo>
                    <a:lnTo>
                      <a:pt x="160" y="147"/>
                    </a:lnTo>
                    <a:lnTo>
                      <a:pt x="165" y="140"/>
                    </a:lnTo>
                    <a:lnTo>
                      <a:pt x="169" y="133"/>
                    </a:lnTo>
                    <a:lnTo>
                      <a:pt x="173" y="125"/>
                    </a:lnTo>
                    <a:lnTo>
                      <a:pt x="176" y="117"/>
                    </a:lnTo>
                    <a:lnTo>
                      <a:pt x="178" y="108"/>
                    </a:lnTo>
                    <a:lnTo>
                      <a:pt x="179" y="99"/>
                    </a:lnTo>
                    <a:lnTo>
                      <a:pt x="180" y="90"/>
                    </a:lnTo>
                    <a:lnTo>
                      <a:pt x="179" y="81"/>
                    </a:lnTo>
                    <a:lnTo>
                      <a:pt x="178" y="71"/>
                    </a:lnTo>
                    <a:lnTo>
                      <a:pt x="176" y="63"/>
                    </a:lnTo>
                    <a:lnTo>
                      <a:pt x="173" y="55"/>
                    </a:lnTo>
                    <a:lnTo>
                      <a:pt x="169" y="46"/>
                    </a:lnTo>
                    <a:lnTo>
                      <a:pt x="165" y="40"/>
                    </a:lnTo>
                    <a:lnTo>
                      <a:pt x="160" y="32"/>
                    </a:lnTo>
                    <a:lnTo>
                      <a:pt x="153" y="26"/>
                    </a:lnTo>
                    <a:lnTo>
                      <a:pt x="148" y="21"/>
                    </a:lnTo>
                    <a:lnTo>
                      <a:pt x="140" y="15"/>
                    </a:lnTo>
                    <a:lnTo>
                      <a:pt x="133" y="11"/>
                    </a:lnTo>
                    <a:lnTo>
                      <a:pt x="125" y="6"/>
                    </a:lnTo>
                    <a:lnTo>
                      <a:pt x="116" y="4"/>
                    </a:lnTo>
                    <a:lnTo>
                      <a:pt x="108" y="1"/>
                    </a:lnTo>
                    <a:lnTo>
                      <a:pt x="99" y="0"/>
                    </a:lnTo>
                    <a:lnTo>
                      <a:pt x="9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7285831" y="3861197"/>
                <a:ext cx="57150" cy="57150"/>
              </a:xfrm>
              <a:custGeom>
                <a:avLst/>
                <a:gdLst>
                  <a:gd name="T0" fmla="*/ 79 w 144"/>
                  <a:gd name="T1" fmla="*/ 37 h 144"/>
                  <a:gd name="T2" fmla="*/ 92 w 144"/>
                  <a:gd name="T3" fmla="*/ 42 h 144"/>
                  <a:gd name="T4" fmla="*/ 102 w 144"/>
                  <a:gd name="T5" fmla="*/ 52 h 144"/>
                  <a:gd name="T6" fmla="*/ 107 w 144"/>
                  <a:gd name="T7" fmla="*/ 65 h 144"/>
                  <a:gd name="T8" fmla="*/ 107 w 144"/>
                  <a:gd name="T9" fmla="*/ 79 h 144"/>
                  <a:gd name="T10" fmla="*/ 102 w 144"/>
                  <a:gd name="T11" fmla="*/ 92 h 144"/>
                  <a:gd name="T12" fmla="*/ 92 w 144"/>
                  <a:gd name="T13" fmla="*/ 102 h 144"/>
                  <a:gd name="T14" fmla="*/ 79 w 144"/>
                  <a:gd name="T15" fmla="*/ 107 h 144"/>
                  <a:gd name="T16" fmla="*/ 65 w 144"/>
                  <a:gd name="T17" fmla="*/ 107 h 144"/>
                  <a:gd name="T18" fmla="*/ 52 w 144"/>
                  <a:gd name="T19" fmla="*/ 102 h 144"/>
                  <a:gd name="T20" fmla="*/ 42 w 144"/>
                  <a:gd name="T21" fmla="*/ 92 h 144"/>
                  <a:gd name="T22" fmla="*/ 37 w 144"/>
                  <a:gd name="T23" fmla="*/ 79 h 144"/>
                  <a:gd name="T24" fmla="*/ 37 w 144"/>
                  <a:gd name="T25" fmla="*/ 65 h 144"/>
                  <a:gd name="T26" fmla="*/ 42 w 144"/>
                  <a:gd name="T27" fmla="*/ 52 h 144"/>
                  <a:gd name="T28" fmla="*/ 52 w 144"/>
                  <a:gd name="T29" fmla="*/ 42 h 144"/>
                  <a:gd name="T30" fmla="*/ 65 w 144"/>
                  <a:gd name="T31" fmla="*/ 37 h 144"/>
                  <a:gd name="T32" fmla="*/ 72 w 144"/>
                  <a:gd name="T33" fmla="*/ 36 h 144"/>
                  <a:gd name="T34" fmla="*/ 0 w 144"/>
                  <a:gd name="T35" fmla="*/ 79 h 144"/>
                  <a:gd name="T36" fmla="*/ 3 w 144"/>
                  <a:gd name="T37" fmla="*/ 93 h 144"/>
                  <a:gd name="T38" fmla="*/ 9 w 144"/>
                  <a:gd name="T39" fmla="*/ 106 h 144"/>
                  <a:gd name="T40" fmla="*/ 16 w 144"/>
                  <a:gd name="T41" fmla="*/ 118 h 144"/>
                  <a:gd name="T42" fmla="*/ 26 w 144"/>
                  <a:gd name="T43" fmla="*/ 127 h 144"/>
                  <a:gd name="T44" fmla="*/ 38 w 144"/>
                  <a:gd name="T45" fmla="*/ 135 h 144"/>
                  <a:gd name="T46" fmla="*/ 51 w 144"/>
                  <a:gd name="T47" fmla="*/ 140 h 144"/>
                  <a:gd name="T48" fmla="*/ 65 w 144"/>
                  <a:gd name="T49" fmla="*/ 144 h 144"/>
                  <a:gd name="T50" fmla="*/ 79 w 144"/>
                  <a:gd name="T51" fmla="*/ 144 h 144"/>
                  <a:gd name="T52" fmla="*/ 93 w 144"/>
                  <a:gd name="T53" fmla="*/ 140 h 144"/>
                  <a:gd name="T54" fmla="*/ 106 w 144"/>
                  <a:gd name="T55" fmla="*/ 135 h 144"/>
                  <a:gd name="T56" fmla="*/ 118 w 144"/>
                  <a:gd name="T57" fmla="*/ 127 h 144"/>
                  <a:gd name="T58" fmla="*/ 128 w 144"/>
                  <a:gd name="T59" fmla="*/ 118 h 144"/>
                  <a:gd name="T60" fmla="*/ 135 w 144"/>
                  <a:gd name="T61" fmla="*/ 106 h 144"/>
                  <a:gd name="T62" fmla="*/ 140 w 144"/>
                  <a:gd name="T63" fmla="*/ 93 h 144"/>
                  <a:gd name="T64" fmla="*/ 144 w 144"/>
                  <a:gd name="T65" fmla="*/ 79 h 144"/>
                  <a:gd name="T66" fmla="*/ 144 w 144"/>
                  <a:gd name="T67" fmla="*/ 65 h 144"/>
                  <a:gd name="T68" fmla="*/ 140 w 144"/>
                  <a:gd name="T69" fmla="*/ 51 h 144"/>
                  <a:gd name="T70" fmla="*/ 135 w 144"/>
                  <a:gd name="T71" fmla="*/ 38 h 144"/>
                  <a:gd name="T72" fmla="*/ 128 w 144"/>
                  <a:gd name="T73" fmla="*/ 26 h 144"/>
                  <a:gd name="T74" fmla="*/ 118 w 144"/>
                  <a:gd name="T75" fmla="*/ 16 h 144"/>
                  <a:gd name="T76" fmla="*/ 106 w 144"/>
                  <a:gd name="T77" fmla="*/ 9 h 144"/>
                  <a:gd name="T78" fmla="*/ 93 w 144"/>
                  <a:gd name="T79" fmla="*/ 3 h 144"/>
                  <a:gd name="T80" fmla="*/ 79 w 144"/>
                  <a:gd name="T81" fmla="*/ 0 h 144"/>
                  <a:gd name="T82" fmla="*/ 65 w 144"/>
                  <a:gd name="T83" fmla="*/ 0 h 144"/>
                  <a:gd name="T84" fmla="*/ 51 w 144"/>
                  <a:gd name="T85" fmla="*/ 3 h 144"/>
                  <a:gd name="T86" fmla="*/ 38 w 144"/>
                  <a:gd name="T87" fmla="*/ 9 h 144"/>
                  <a:gd name="T88" fmla="*/ 26 w 144"/>
                  <a:gd name="T89" fmla="*/ 16 h 144"/>
                  <a:gd name="T90" fmla="*/ 16 w 144"/>
                  <a:gd name="T91" fmla="*/ 26 h 144"/>
                  <a:gd name="T92" fmla="*/ 9 w 144"/>
                  <a:gd name="T93" fmla="*/ 38 h 144"/>
                  <a:gd name="T94" fmla="*/ 3 w 144"/>
                  <a:gd name="T95" fmla="*/ 51 h 144"/>
                  <a:gd name="T96" fmla="*/ 0 w 144"/>
                  <a:gd name="T97" fmla="*/ 65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4" h="144">
                    <a:moveTo>
                      <a:pt x="72" y="36"/>
                    </a:moveTo>
                    <a:lnTo>
                      <a:pt x="79" y="37"/>
                    </a:lnTo>
                    <a:lnTo>
                      <a:pt x="86" y="39"/>
                    </a:lnTo>
                    <a:lnTo>
                      <a:pt x="92" y="42"/>
                    </a:lnTo>
                    <a:lnTo>
                      <a:pt x="97" y="46"/>
                    </a:lnTo>
                    <a:lnTo>
                      <a:pt x="102" y="52"/>
                    </a:lnTo>
                    <a:lnTo>
                      <a:pt x="105" y="57"/>
                    </a:lnTo>
                    <a:lnTo>
                      <a:pt x="107" y="65"/>
                    </a:lnTo>
                    <a:lnTo>
                      <a:pt x="108" y="71"/>
                    </a:lnTo>
                    <a:lnTo>
                      <a:pt x="107" y="79"/>
                    </a:lnTo>
                    <a:lnTo>
                      <a:pt x="105" y="85"/>
                    </a:lnTo>
                    <a:lnTo>
                      <a:pt x="102" y="92"/>
                    </a:lnTo>
                    <a:lnTo>
                      <a:pt x="97" y="97"/>
                    </a:lnTo>
                    <a:lnTo>
                      <a:pt x="92" y="102"/>
                    </a:lnTo>
                    <a:lnTo>
                      <a:pt x="86" y="105"/>
                    </a:lnTo>
                    <a:lnTo>
                      <a:pt x="79" y="107"/>
                    </a:lnTo>
                    <a:lnTo>
                      <a:pt x="72" y="108"/>
                    </a:lnTo>
                    <a:lnTo>
                      <a:pt x="65" y="107"/>
                    </a:lnTo>
                    <a:lnTo>
                      <a:pt x="58" y="105"/>
                    </a:lnTo>
                    <a:lnTo>
                      <a:pt x="52" y="102"/>
                    </a:lnTo>
                    <a:lnTo>
                      <a:pt x="47" y="97"/>
                    </a:lnTo>
                    <a:lnTo>
                      <a:pt x="42" y="92"/>
                    </a:lnTo>
                    <a:lnTo>
                      <a:pt x="39" y="85"/>
                    </a:lnTo>
                    <a:lnTo>
                      <a:pt x="37" y="79"/>
                    </a:lnTo>
                    <a:lnTo>
                      <a:pt x="36" y="71"/>
                    </a:lnTo>
                    <a:lnTo>
                      <a:pt x="37" y="65"/>
                    </a:lnTo>
                    <a:lnTo>
                      <a:pt x="39" y="57"/>
                    </a:lnTo>
                    <a:lnTo>
                      <a:pt x="42" y="52"/>
                    </a:lnTo>
                    <a:lnTo>
                      <a:pt x="47" y="46"/>
                    </a:lnTo>
                    <a:lnTo>
                      <a:pt x="52" y="42"/>
                    </a:lnTo>
                    <a:lnTo>
                      <a:pt x="58" y="39"/>
                    </a:lnTo>
                    <a:lnTo>
                      <a:pt x="65" y="37"/>
                    </a:lnTo>
                    <a:lnTo>
                      <a:pt x="72" y="36"/>
                    </a:lnTo>
                    <a:lnTo>
                      <a:pt x="72" y="36"/>
                    </a:lnTo>
                    <a:close/>
                    <a:moveTo>
                      <a:pt x="0" y="71"/>
                    </a:moveTo>
                    <a:lnTo>
                      <a:pt x="0" y="79"/>
                    </a:lnTo>
                    <a:lnTo>
                      <a:pt x="1" y="86"/>
                    </a:lnTo>
                    <a:lnTo>
                      <a:pt x="3" y="93"/>
                    </a:lnTo>
                    <a:lnTo>
                      <a:pt x="5" y="99"/>
                    </a:lnTo>
                    <a:lnTo>
                      <a:pt x="9" y="106"/>
                    </a:lnTo>
                    <a:lnTo>
                      <a:pt x="12" y="112"/>
                    </a:lnTo>
                    <a:lnTo>
                      <a:pt x="16" y="118"/>
                    </a:lnTo>
                    <a:lnTo>
                      <a:pt x="21" y="123"/>
                    </a:lnTo>
                    <a:lnTo>
                      <a:pt x="26" y="127"/>
                    </a:lnTo>
                    <a:lnTo>
                      <a:pt x="31" y="132"/>
                    </a:lnTo>
                    <a:lnTo>
                      <a:pt x="38" y="135"/>
                    </a:lnTo>
                    <a:lnTo>
                      <a:pt x="44" y="138"/>
                    </a:lnTo>
                    <a:lnTo>
                      <a:pt x="51" y="140"/>
                    </a:lnTo>
                    <a:lnTo>
                      <a:pt x="57" y="143"/>
                    </a:lnTo>
                    <a:lnTo>
                      <a:pt x="65" y="144"/>
                    </a:lnTo>
                    <a:lnTo>
                      <a:pt x="72" y="144"/>
                    </a:lnTo>
                    <a:lnTo>
                      <a:pt x="79" y="144"/>
                    </a:lnTo>
                    <a:lnTo>
                      <a:pt x="86" y="143"/>
                    </a:lnTo>
                    <a:lnTo>
                      <a:pt x="93" y="140"/>
                    </a:lnTo>
                    <a:lnTo>
                      <a:pt x="101" y="138"/>
                    </a:lnTo>
                    <a:lnTo>
                      <a:pt x="106" y="135"/>
                    </a:lnTo>
                    <a:lnTo>
                      <a:pt x="112" y="132"/>
                    </a:lnTo>
                    <a:lnTo>
                      <a:pt x="118" y="127"/>
                    </a:lnTo>
                    <a:lnTo>
                      <a:pt x="123" y="123"/>
                    </a:lnTo>
                    <a:lnTo>
                      <a:pt x="128" y="118"/>
                    </a:lnTo>
                    <a:lnTo>
                      <a:pt x="132" y="112"/>
                    </a:lnTo>
                    <a:lnTo>
                      <a:pt x="135" y="106"/>
                    </a:lnTo>
                    <a:lnTo>
                      <a:pt x="138" y="99"/>
                    </a:lnTo>
                    <a:lnTo>
                      <a:pt x="140" y="93"/>
                    </a:lnTo>
                    <a:lnTo>
                      <a:pt x="143" y="86"/>
                    </a:lnTo>
                    <a:lnTo>
                      <a:pt x="144" y="79"/>
                    </a:lnTo>
                    <a:lnTo>
                      <a:pt x="144" y="71"/>
                    </a:lnTo>
                    <a:lnTo>
                      <a:pt x="144" y="65"/>
                    </a:lnTo>
                    <a:lnTo>
                      <a:pt x="143" y="57"/>
                    </a:lnTo>
                    <a:lnTo>
                      <a:pt x="140" y="51"/>
                    </a:lnTo>
                    <a:lnTo>
                      <a:pt x="138" y="43"/>
                    </a:lnTo>
                    <a:lnTo>
                      <a:pt x="135" y="38"/>
                    </a:lnTo>
                    <a:lnTo>
                      <a:pt x="132" y="31"/>
                    </a:lnTo>
                    <a:lnTo>
                      <a:pt x="128" y="26"/>
                    </a:lnTo>
                    <a:lnTo>
                      <a:pt x="123" y="21"/>
                    </a:lnTo>
                    <a:lnTo>
                      <a:pt x="118" y="16"/>
                    </a:lnTo>
                    <a:lnTo>
                      <a:pt x="112" y="12"/>
                    </a:lnTo>
                    <a:lnTo>
                      <a:pt x="106" y="9"/>
                    </a:lnTo>
                    <a:lnTo>
                      <a:pt x="101" y="5"/>
                    </a:lnTo>
                    <a:lnTo>
                      <a:pt x="93" y="3"/>
                    </a:lnTo>
                    <a:lnTo>
                      <a:pt x="86" y="1"/>
                    </a:lnTo>
                    <a:lnTo>
                      <a:pt x="79" y="0"/>
                    </a:lnTo>
                    <a:lnTo>
                      <a:pt x="72" y="0"/>
                    </a:lnTo>
                    <a:lnTo>
                      <a:pt x="65" y="0"/>
                    </a:lnTo>
                    <a:lnTo>
                      <a:pt x="57" y="1"/>
                    </a:lnTo>
                    <a:lnTo>
                      <a:pt x="51" y="3"/>
                    </a:lnTo>
                    <a:lnTo>
                      <a:pt x="44" y="5"/>
                    </a:lnTo>
                    <a:lnTo>
                      <a:pt x="38" y="9"/>
                    </a:lnTo>
                    <a:lnTo>
                      <a:pt x="31" y="12"/>
                    </a:lnTo>
                    <a:lnTo>
                      <a:pt x="26" y="16"/>
                    </a:lnTo>
                    <a:lnTo>
                      <a:pt x="21" y="21"/>
                    </a:lnTo>
                    <a:lnTo>
                      <a:pt x="16" y="26"/>
                    </a:lnTo>
                    <a:lnTo>
                      <a:pt x="12" y="31"/>
                    </a:lnTo>
                    <a:lnTo>
                      <a:pt x="9" y="38"/>
                    </a:lnTo>
                    <a:lnTo>
                      <a:pt x="5" y="43"/>
                    </a:lnTo>
                    <a:lnTo>
                      <a:pt x="3" y="51"/>
                    </a:lnTo>
                    <a:lnTo>
                      <a:pt x="1" y="57"/>
                    </a:lnTo>
                    <a:lnTo>
                      <a:pt x="0" y="65"/>
                    </a:lnTo>
                    <a:lnTo>
                      <a:pt x="0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40" name="Freeform 42"/>
              <p:cNvSpPr/>
              <p:nvPr/>
            </p:nvSpPr>
            <p:spPr bwMode="auto">
              <a:xfrm>
                <a:off x="7342981" y="3961209"/>
                <a:ext cx="28575" cy="28575"/>
              </a:xfrm>
              <a:custGeom>
                <a:avLst/>
                <a:gdLst>
                  <a:gd name="T0" fmla="*/ 36 w 72"/>
                  <a:gd name="T1" fmla="*/ 72 h 72"/>
                  <a:gd name="T2" fmla="*/ 43 w 72"/>
                  <a:gd name="T3" fmla="*/ 71 h 72"/>
                  <a:gd name="T4" fmla="*/ 50 w 72"/>
                  <a:gd name="T5" fmla="*/ 69 h 72"/>
                  <a:gd name="T6" fmla="*/ 56 w 72"/>
                  <a:gd name="T7" fmla="*/ 66 h 72"/>
                  <a:gd name="T8" fmla="*/ 61 w 72"/>
                  <a:gd name="T9" fmla="*/ 61 h 72"/>
                  <a:gd name="T10" fmla="*/ 66 w 72"/>
                  <a:gd name="T11" fmla="*/ 56 h 72"/>
                  <a:gd name="T12" fmla="*/ 69 w 72"/>
                  <a:gd name="T13" fmla="*/ 49 h 72"/>
                  <a:gd name="T14" fmla="*/ 71 w 72"/>
                  <a:gd name="T15" fmla="*/ 43 h 72"/>
                  <a:gd name="T16" fmla="*/ 72 w 72"/>
                  <a:gd name="T17" fmla="*/ 35 h 72"/>
                  <a:gd name="T18" fmla="*/ 71 w 72"/>
                  <a:gd name="T19" fmla="*/ 29 h 72"/>
                  <a:gd name="T20" fmla="*/ 69 w 72"/>
                  <a:gd name="T21" fmla="*/ 21 h 72"/>
                  <a:gd name="T22" fmla="*/ 66 w 72"/>
                  <a:gd name="T23" fmla="*/ 16 h 72"/>
                  <a:gd name="T24" fmla="*/ 61 w 72"/>
                  <a:gd name="T25" fmla="*/ 10 h 72"/>
                  <a:gd name="T26" fmla="*/ 56 w 72"/>
                  <a:gd name="T27" fmla="*/ 6 h 72"/>
                  <a:gd name="T28" fmla="*/ 50 w 72"/>
                  <a:gd name="T29" fmla="*/ 3 h 72"/>
                  <a:gd name="T30" fmla="*/ 43 w 72"/>
                  <a:gd name="T31" fmla="*/ 1 h 72"/>
                  <a:gd name="T32" fmla="*/ 36 w 72"/>
                  <a:gd name="T33" fmla="*/ 0 h 72"/>
                  <a:gd name="T34" fmla="*/ 29 w 72"/>
                  <a:gd name="T35" fmla="*/ 1 h 72"/>
                  <a:gd name="T36" fmla="*/ 22 w 72"/>
                  <a:gd name="T37" fmla="*/ 3 h 72"/>
                  <a:gd name="T38" fmla="*/ 16 w 72"/>
                  <a:gd name="T39" fmla="*/ 6 h 72"/>
                  <a:gd name="T40" fmla="*/ 11 w 72"/>
                  <a:gd name="T41" fmla="*/ 10 h 72"/>
                  <a:gd name="T42" fmla="*/ 6 w 72"/>
                  <a:gd name="T43" fmla="*/ 16 h 72"/>
                  <a:gd name="T44" fmla="*/ 3 w 72"/>
                  <a:gd name="T45" fmla="*/ 21 h 72"/>
                  <a:gd name="T46" fmla="*/ 1 w 72"/>
                  <a:gd name="T47" fmla="*/ 29 h 72"/>
                  <a:gd name="T48" fmla="*/ 0 w 72"/>
                  <a:gd name="T49" fmla="*/ 35 h 72"/>
                  <a:gd name="T50" fmla="*/ 1 w 72"/>
                  <a:gd name="T51" fmla="*/ 43 h 72"/>
                  <a:gd name="T52" fmla="*/ 3 w 72"/>
                  <a:gd name="T53" fmla="*/ 49 h 72"/>
                  <a:gd name="T54" fmla="*/ 6 w 72"/>
                  <a:gd name="T55" fmla="*/ 56 h 72"/>
                  <a:gd name="T56" fmla="*/ 11 w 72"/>
                  <a:gd name="T57" fmla="*/ 61 h 72"/>
                  <a:gd name="T58" fmla="*/ 16 w 72"/>
                  <a:gd name="T59" fmla="*/ 66 h 72"/>
                  <a:gd name="T60" fmla="*/ 22 w 72"/>
                  <a:gd name="T61" fmla="*/ 69 h 72"/>
                  <a:gd name="T62" fmla="*/ 29 w 72"/>
                  <a:gd name="T63" fmla="*/ 71 h 72"/>
                  <a:gd name="T64" fmla="*/ 36 w 72"/>
                  <a:gd name="T65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lnTo>
                      <a:pt x="43" y="71"/>
                    </a:lnTo>
                    <a:lnTo>
                      <a:pt x="50" y="69"/>
                    </a:lnTo>
                    <a:lnTo>
                      <a:pt x="56" y="66"/>
                    </a:lnTo>
                    <a:lnTo>
                      <a:pt x="61" y="61"/>
                    </a:lnTo>
                    <a:lnTo>
                      <a:pt x="66" y="56"/>
                    </a:lnTo>
                    <a:lnTo>
                      <a:pt x="69" y="49"/>
                    </a:lnTo>
                    <a:lnTo>
                      <a:pt x="71" y="43"/>
                    </a:lnTo>
                    <a:lnTo>
                      <a:pt x="72" y="35"/>
                    </a:lnTo>
                    <a:lnTo>
                      <a:pt x="71" y="29"/>
                    </a:lnTo>
                    <a:lnTo>
                      <a:pt x="69" y="21"/>
                    </a:lnTo>
                    <a:lnTo>
                      <a:pt x="66" y="16"/>
                    </a:lnTo>
                    <a:lnTo>
                      <a:pt x="61" y="10"/>
                    </a:lnTo>
                    <a:lnTo>
                      <a:pt x="56" y="6"/>
                    </a:lnTo>
                    <a:lnTo>
                      <a:pt x="50" y="3"/>
                    </a:lnTo>
                    <a:lnTo>
                      <a:pt x="43" y="1"/>
                    </a:lnTo>
                    <a:lnTo>
                      <a:pt x="36" y="0"/>
                    </a:lnTo>
                    <a:lnTo>
                      <a:pt x="29" y="1"/>
                    </a:lnTo>
                    <a:lnTo>
                      <a:pt x="22" y="3"/>
                    </a:lnTo>
                    <a:lnTo>
                      <a:pt x="16" y="6"/>
                    </a:lnTo>
                    <a:lnTo>
                      <a:pt x="11" y="10"/>
                    </a:lnTo>
                    <a:lnTo>
                      <a:pt x="6" y="16"/>
                    </a:lnTo>
                    <a:lnTo>
                      <a:pt x="3" y="21"/>
                    </a:lnTo>
                    <a:lnTo>
                      <a:pt x="1" y="29"/>
                    </a:lnTo>
                    <a:lnTo>
                      <a:pt x="0" y="35"/>
                    </a:lnTo>
                    <a:lnTo>
                      <a:pt x="1" y="43"/>
                    </a:lnTo>
                    <a:lnTo>
                      <a:pt x="3" y="49"/>
                    </a:lnTo>
                    <a:lnTo>
                      <a:pt x="6" y="56"/>
                    </a:lnTo>
                    <a:lnTo>
                      <a:pt x="11" y="61"/>
                    </a:lnTo>
                    <a:lnTo>
                      <a:pt x="16" y="66"/>
                    </a:lnTo>
                    <a:lnTo>
                      <a:pt x="22" y="69"/>
                    </a:lnTo>
                    <a:lnTo>
                      <a:pt x="29" y="71"/>
                    </a:lnTo>
                    <a:lnTo>
                      <a:pt x="36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41" name="Freeform 43"/>
              <p:cNvSpPr/>
              <p:nvPr/>
            </p:nvSpPr>
            <p:spPr bwMode="auto">
              <a:xfrm>
                <a:off x="7571581" y="3746897"/>
                <a:ext cx="28575" cy="28575"/>
              </a:xfrm>
              <a:custGeom>
                <a:avLst/>
                <a:gdLst>
                  <a:gd name="T0" fmla="*/ 36 w 72"/>
                  <a:gd name="T1" fmla="*/ 0 h 72"/>
                  <a:gd name="T2" fmla="*/ 29 w 72"/>
                  <a:gd name="T3" fmla="*/ 1 h 72"/>
                  <a:gd name="T4" fmla="*/ 22 w 72"/>
                  <a:gd name="T5" fmla="*/ 3 h 72"/>
                  <a:gd name="T6" fmla="*/ 16 w 72"/>
                  <a:gd name="T7" fmla="*/ 6 h 72"/>
                  <a:gd name="T8" fmla="*/ 10 w 72"/>
                  <a:gd name="T9" fmla="*/ 10 h 72"/>
                  <a:gd name="T10" fmla="*/ 6 w 72"/>
                  <a:gd name="T11" fmla="*/ 16 h 72"/>
                  <a:gd name="T12" fmla="*/ 3 w 72"/>
                  <a:gd name="T13" fmla="*/ 21 h 72"/>
                  <a:gd name="T14" fmla="*/ 0 w 72"/>
                  <a:gd name="T15" fmla="*/ 29 h 72"/>
                  <a:gd name="T16" fmla="*/ 0 w 72"/>
                  <a:gd name="T17" fmla="*/ 35 h 72"/>
                  <a:gd name="T18" fmla="*/ 0 w 72"/>
                  <a:gd name="T19" fmla="*/ 43 h 72"/>
                  <a:gd name="T20" fmla="*/ 3 w 72"/>
                  <a:gd name="T21" fmla="*/ 49 h 72"/>
                  <a:gd name="T22" fmla="*/ 6 w 72"/>
                  <a:gd name="T23" fmla="*/ 56 h 72"/>
                  <a:gd name="T24" fmla="*/ 10 w 72"/>
                  <a:gd name="T25" fmla="*/ 61 h 72"/>
                  <a:gd name="T26" fmla="*/ 16 w 72"/>
                  <a:gd name="T27" fmla="*/ 66 h 72"/>
                  <a:gd name="T28" fmla="*/ 22 w 72"/>
                  <a:gd name="T29" fmla="*/ 69 h 72"/>
                  <a:gd name="T30" fmla="*/ 29 w 72"/>
                  <a:gd name="T31" fmla="*/ 71 h 72"/>
                  <a:gd name="T32" fmla="*/ 36 w 72"/>
                  <a:gd name="T33" fmla="*/ 72 h 72"/>
                  <a:gd name="T34" fmla="*/ 44 w 72"/>
                  <a:gd name="T35" fmla="*/ 71 h 72"/>
                  <a:gd name="T36" fmla="*/ 50 w 72"/>
                  <a:gd name="T37" fmla="*/ 69 h 72"/>
                  <a:gd name="T38" fmla="*/ 57 w 72"/>
                  <a:gd name="T39" fmla="*/ 66 h 72"/>
                  <a:gd name="T40" fmla="*/ 61 w 72"/>
                  <a:gd name="T41" fmla="*/ 61 h 72"/>
                  <a:gd name="T42" fmla="*/ 66 w 72"/>
                  <a:gd name="T43" fmla="*/ 56 h 72"/>
                  <a:gd name="T44" fmla="*/ 70 w 72"/>
                  <a:gd name="T45" fmla="*/ 49 h 72"/>
                  <a:gd name="T46" fmla="*/ 72 w 72"/>
                  <a:gd name="T47" fmla="*/ 43 h 72"/>
                  <a:gd name="T48" fmla="*/ 72 w 72"/>
                  <a:gd name="T49" fmla="*/ 35 h 72"/>
                  <a:gd name="T50" fmla="*/ 72 w 72"/>
                  <a:gd name="T51" fmla="*/ 29 h 72"/>
                  <a:gd name="T52" fmla="*/ 70 w 72"/>
                  <a:gd name="T53" fmla="*/ 21 h 72"/>
                  <a:gd name="T54" fmla="*/ 66 w 72"/>
                  <a:gd name="T55" fmla="*/ 16 h 72"/>
                  <a:gd name="T56" fmla="*/ 61 w 72"/>
                  <a:gd name="T57" fmla="*/ 10 h 72"/>
                  <a:gd name="T58" fmla="*/ 57 w 72"/>
                  <a:gd name="T59" fmla="*/ 6 h 72"/>
                  <a:gd name="T60" fmla="*/ 50 w 72"/>
                  <a:gd name="T61" fmla="*/ 3 h 72"/>
                  <a:gd name="T62" fmla="*/ 44 w 72"/>
                  <a:gd name="T63" fmla="*/ 1 h 72"/>
                  <a:gd name="T64" fmla="*/ 36 w 72"/>
                  <a:gd name="T65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2" h="72">
                    <a:moveTo>
                      <a:pt x="36" y="0"/>
                    </a:moveTo>
                    <a:lnTo>
                      <a:pt x="29" y="1"/>
                    </a:lnTo>
                    <a:lnTo>
                      <a:pt x="22" y="3"/>
                    </a:lnTo>
                    <a:lnTo>
                      <a:pt x="16" y="6"/>
                    </a:lnTo>
                    <a:lnTo>
                      <a:pt x="10" y="10"/>
                    </a:lnTo>
                    <a:lnTo>
                      <a:pt x="6" y="16"/>
                    </a:lnTo>
                    <a:lnTo>
                      <a:pt x="3" y="21"/>
                    </a:lnTo>
                    <a:lnTo>
                      <a:pt x="0" y="29"/>
                    </a:lnTo>
                    <a:lnTo>
                      <a:pt x="0" y="35"/>
                    </a:lnTo>
                    <a:lnTo>
                      <a:pt x="0" y="43"/>
                    </a:lnTo>
                    <a:lnTo>
                      <a:pt x="3" y="49"/>
                    </a:lnTo>
                    <a:lnTo>
                      <a:pt x="6" y="56"/>
                    </a:lnTo>
                    <a:lnTo>
                      <a:pt x="10" y="61"/>
                    </a:lnTo>
                    <a:lnTo>
                      <a:pt x="16" y="66"/>
                    </a:lnTo>
                    <a:lnTo>
                      <a:pt x="22" y="69"/>
                    </a:lnTo>
                    <a:lnTo>
                      <a:pt x="29" y="71"/>
                    </a:lnTo>
                    <a:lnTo>
                      <a:pt x="36" y="72"/>
                    </a:lnTo>
                    <a:lnTo>
                      <a:pt x="44" y="71"/>
                    </a:lnTo>
                    <a:lnTo>
                      <a:pt x="50" y="69"/>
                    </a:lnTo>
                    <a:lnTo>
                      <a:pt x="57" y="66"/>
                    </a:lnTo>
                    <a:lnTo>
                      <a:pt x="61" y="61"/>
                    </a:lnTo>
                    <a:lnTo>
                      <a:pt x="66" y="56"/>
                    </a:lnTo>
                    <a:lnTo>
                      <a:pt x="70" y="49"/>
                    </a:lnTo>
                    <a:lnTo>
                      <a:pt x="72" y="43"/>
                    </a:lnTo>
                    <a:lnTo>
                      <a:pt x="72" y="35"/>
                    </a:lnTo>
                    <a:lnTo>
                      <a:pt x="72" y="29"/>
                    </a:lnTo>
                    <a:lnTo>
                      <a:pt x="70" y="21"/>
                    </a:lnTo>
                    <a:lnTo>
                      <a:pt x="66" y="16"/>
                    </a:lnTo>
                    <a:lnTo>
                      <a:pt x="61" y="10"/>
                    </a:lnTo>
                    <a:lnTo>
                      <a:pt x="57" y="6"/>
                    </a:lnTo>
                    <a:lnTo>
                      <a:pt x="50" y="3"/>
                    </a:lnTo>
                    <a:lnTo>
                      <a:pt x="44" y="1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42" name="Group 33"/>
            <p:cNvGrpSpPr/>
            <p:nvPr/>
          </p:nvGrpSpPr>
          <p:grpSpPr>
            <a:xfrm>
              <a:off x="3410692" y="3248182"/>
              <a:ext cx="314325" cy="457200"/>
              <a:chOff x="3720306" y="3668315"/>
              <a:chExt cx="314325" cy="457200"/>
            </a:xfrm>
            <a:solidFill>
              <a:schemeClr val="bg1"/>
            </a:solidFill>
          </p:grpSpPr>
          <p:sp>
            <p:nvSpPr>
              <p:cNvPr id="43" name="Freeform 114"/>
              <p:cNvSpPr>
                <a:spLocks noEditPoints="1"/>
              </p:cNvSpPr>
              <p:nvPr/>
            </p:nvSpPr>
            <p:spPr bwMode="auto">
              <a:xfrm>
                <a:off x="3720306" y="3668315"/>
                <a:ext cx="314325" cy="457200"/>
              </a:xfrm>
              <a:custGeom>
                <a:avLst/>
                <a:gdLst>
                  <a:gd name="T0" fmla="*/ 184 w 793"/>
                  <a:gd name="T1" fmla="*/ 669 h 1152"/>
                  <a:gd name="T2" fmla="*/ 103 w 793"/>
                  <a:gd name="T3" fmla="*/ 514 h 1152"/>
                  <a:gd name="T4" fmla="*/ 78 w 793"/>
                  <a:gd name="T5" fmla="*/ 439 h 1152"/>
                  <a:gd name="T6" fmla="*/ 75 w 793"/>
                  <a:gd name="T7" fmla="*/ 363 h 1152"/>
                  <a:gd name="T8" fmla="*/ 92 w 793"/>
                  <a:gd name="T9" fmla="*/ 284 h 1152"/>
                  <a:gd name="T10" fmla="*/ 128 w 793"/>
                  <a:gd name="T11" fmla="*/ 215 h 1152"/>
                  <a:gd name="T12" fmla="*/ 180 w 793"/>
                  <a:gd name="T13" fmla="*/ 156 h 1152"/>
                  <a:gd name="T14" fmla="*/ 242 w 793"/>
                  <a:gd name="T15" fmla="*/ 112 h 1152"/>
                  <a:gd name="T16" fmla="*/ 316 w 793"/>
                  <a:gd name="T17" fmla="*/ 82 h 1152"/>
                  <a:gd name="T18" fmla="*/ 397 w 793"/>
                  <a:gd name="T19" fmla="*/ 72 h 1152"/>
                  <a:gd name="T20" fmla="*/ 478 w 793"/>
                  <a:gd name="T21" fmla="*/ 82 h 1152"/>
                  <a:gd name="T22" fmla="*/ 551 w 793"/>
                  <a:gd name="T23" fmla="*/ 112 h 1152"/>
                  <a:gd name="T24" fmla="*/ 615 w 793"/>
                  <a:gd name="T25" fmla="*/ 156 h 1152"/>
                  <a:gd name="T26" fmla="*/ 666 w 793"/>
                  <a:gd name="T27" fmla="*/ 215 h 1152"/>
                  <a:gd name="T28" fmla="*/ 701 w 793"/>
                  <a:gd name="T29" fmla="*/ 284 h 1152"/>
                  <a:gd name="T30" fmla="*/ 720 w 793"/>
                  <a:gd name="T31" fmla="*/ 363 h 1152"/>
                  <a:gd name="T32" fmla="*/ 717 w 793"/>
                  <a:gd name="T33" fmla="*/ 438 h 1152"/>
                  <a:gd name="T34" fmla="*/ 691 w 793"/>
                  <a:gd name="T35" fmla="*/ 513 h 1152"/>
                  <a:gd name="T36" fmla="*/ 610 w 793"/>
                  <a:gd name="T37" fmla="*/ 669 h 1152"/>
                  <a:gd name="T38" fmla="*/ 397 w 793"/>
                  <a:gd name="T39" fmla="*/ 1080 h 1152"/>
                  <a:gd name="T40" fmla="*/ 346 w 793"/>
                  <a:gd name="T41" fmla="*/ 1067 h 1152"/>
                  <a:gd name="T42" fmla="*/ 469 w 793"/>
                  <a:gd name="T43" fmla="*/ 1036 h 1152"/>
                  <a:gd name="T44" fmla="*/ 445 w 793"/>
                  <a:gd name="T45" fmla="*/ 1071 h 1152"/>
                  <a:gd name="T46" fmla="*/ 412 w 793"/>
                  <a:gd name="T47" fmla="*/ 1079 h 1152"/>
                  <a:gd name="T48" fmla="*/ 263 w 793"/>
                  <a:gd name="T49" fmla="*/ 846 h 1152"/>
                  <a:gd name="T50" fmla="*/ 528 w 793"/>
                  <a:gd name="T51" fmla="*/ 857 h 1152"/>
                  <a:gd name="T52" fmla="*/ 307 w 793"/>
                  <a:gd name="T53" fmla="*/ 986 h 1152"/>
                  <a:gd name="T54" fmla="*/ 290 w 793"/>
                  <a:gd name="T55" fmla="*/ 931 h 1152"/>
                  <a:gd name="T56" fmla="*/ 496 w 793"/>
                  <a:gd name="T57" fmla="*/ 958 h 1152"/>
                  <a:gd name="T58" fmla="*/ 376 w 793"/>
                  <a:gd name="T59" fmla="*/ 0 h 1152"/>
                  <a:gd name="T60" fmla="*/ 279 w 793"/>
                  <a:gd name="T61" fmla="*/ 18 h 1152"/>
                  <a:gd name="T62" fmla="*/ 192 w 793"/>
                  <a:gd name="T63" fmla="*/ 58 h 1152"/>
                  <a:gd name="T64" fmla="*/ 117 w 793"/>
                  <a:gd name="T65" fmla="*/ 116 h 1152"/>
                  <a:gd name="T66" fmla="*/ 59 w 793"/>
                  <a:gd name="T67" fmla="*/ 190 h 1152"/>
                  <a:gd name="T68" fmla="*/ 19 w 793"/>
                  <a:gd name="T69" fmla="*/ 278 h 1152"/>
                  <a:gd name="T70" fmla="*/ 2 w 793"/>
                  <a:gd name="T71" fmla="*/ 375 h 1152"/>
                  <a:gd name="T72" fmla="*/ 7 w 793"/>
                  <a:gd name="T73" fmla="*/ 451 h 1152"/>
                  <a:gd name="T74" fmla="*/ 59 w 793"/>
                  <a:gd name="T75" fmla="*/ 589 h 1152"/>
                  <a:gd name="T76" fmla="*/ 160 w 793"/>
                  <a:gd name="T77" fmla="*/ 778 h 1152"/>
                  <a:gd name="T78" fmla="*/ 234 w 793"/>
                  <a:gd name="T79" fmla="*/ 994 h 1152"/>
                  <a:gd name="T80" fmla="*/ 270 w 793"/>
                  <a:gd name="T81" fmla="*/ 1086 h 1152"/>
                  <a:gd name="T82" fmla="*/ 302 w 793"/>
                  <a:gd name="T83" fmla="*/ 1125 h 1152"/>
                  <a:gd name="T84" fmla="*/ 347 w 793"/>
                  <a:gd name="T85" fmla="*/ 1146 h 1152"/>
                  <a:gd name="T86" fmla="*/ 411 w 793"/>
                  <a:gd name="T87" fmla="*/ 1152 h 1152"/>
                  <a:gd name="T88" fmla="*/ 467 w 793"/>
                  <a:gd name="T89" fmla="*/ 1140 h 1152"/>
                  <a:gd name="T90" fmla="*/ 507 w 793"/>
                  <a:gd name="T91" fmla="*/ 1111 h 1152"/>
                  <a:gd name="T92" fmla="*/ 535 w 793"/>
                  <a:gd name="T93" fmla="*/ 1066 h 1152"/>
                  <a:gd name="T94" fmla="*/ 578 w 793"/>
                  <a:gd name="T95" fmla="*/ 935 h 1152"/>
                  <a:gd name="T96" fmla="*/ 633 w 793"/>
                  <a:gd name="T97" fmla="*/ 779 h 1152"/>
                  <a:gd name="T98" fmla="*/ 735 w 793"/>
                  <a:gd name="T99" fmla="*/ 589 h 1152"/>
                  <a:gd name="T100" fmla="*/ 787 w 793"/>
                  <a:gd name="T101" fmla="*/ 451 h 1152"/>
                  <a:gd name="T102" fmla="*/ 792 w 793"/>
                  <a:gd name="T103" fmla="*/ 375 h 1152"/>
                  <a:gd name="T104" fmla="*/ 775 w 793"/>
                  <a:gd name="T105" fmla="*/ 278 h 1152"/>
                  <a:gd name="T106" fmla="*/ 736 w 793"/>
                  <a:gd name="T107" fmla="*/ 190 h 1152"/>
                  <a:gd name="T108" fmla="*/ 677 w 793"/>
                  <a:gd name="T109" fmla="*/ 116 h 1152"/>
                  <a:gd name="T110" fmla="*/ 602 w 793"/>
                  <a:gd name="T111" fmla="*/ 58 h 1152"/>
                  <a:gd name="T112" fmla="*/ 515 w 793"/>
                  <a:gd name="T113" fmla="*/ 18 h 1152"/>
                  <a:gd name="T114" fmla="*/ 417 w 793"/>
                  <a:gd name="T115" fmla="*/ 0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93" h="1152">
                    <a:moveTo>
                      <a:pt x="565" y="756"/>
                    </a:moveTo>
                    <a:lnTo>
                      <a:pt x="229" y="756"/>
                    </a:lnTo>
                    <a:lnTo>
                      <a:pt x="215" y="727"/>
                    </a:lnTo>
                    <a:lnTo>
                      <a:pt x="200" y="698"/>
                    </a:lnTo>
                    <a:lnTo>
                      <a:pt x="184" y="669"/>
                    </a:lnTo>
                    <a:lnTo>
                      <a:pt x="169" y="640"/>
                    </a:lnTo>
                    <a:lnTo>
                      <a:pt x="151" y="608"/>
                    </a:lnTo>
                    <a:lnTo>
                      <a:pt x="133" y="577"/>
                    </a:lnTo>
                    <a:lnTo>
                      <a:pt x="117" y="545"/>
                    </a:lnTo>
                    <a:lnTo>
                      <a:pt x="103" y="514"/>
                    </a:lnTo>
                    <a:lnTo>
                      <a:pt x="97" y="498"/>
                    </a:lnTo>
                    <a:lnTo>
                      <a:pt x="91" y="483"/>
                    </a:lnTo>
                    <a:lnTo>
                      <a:pt x="86" y="468"/>
                    </a:lnTo>
                    <a:lnTo>
                      <a:pt x="81" y="453"/>
                    </a:lnTo>
                    <a:lnTo>
                      <a:pt x="78" y="439"/>
                    </a:lnTo>
                    <a:lnTo>
                      <a:pt x="75" y="424"/>
                    </a:lnTo>
                    <a:lnTo>
                      <a:pt x="74" y="410"/>
                    </a:lnTo>
                    <a:lnTo>
                      <a:pt x="73" y="396"/>
                    </a:lnTo>
                    <a:lnTo>
                      <a:pt x="74" y="379"/>
                    </a:lnTo>
                    <a:lnTo>
                      <a:pt x="75" y="363"/>
                    </a:lnTo>
                    <a:lnTo>
                      <a:pt x="77" y="347"/>
                    </a:lnTo>
                    <a:lnTo>
                      <a:pt x="79" y="331"/>
                    </a:lnTo>
                    <a:lnTo>
                      <a:pt x="84" y="315"/>
                    </a:lnTo>
                    <a:lnTo>
                      <a:pt x="88" y="300"/>
                    </a:lnTo>
                    <a:lnTo>
                      <a:pt x="92" y="284"/>
                    </a:lnTo>
                    <a:lnTo>
                      <a:pt x="99" y="270"/>
                    </a:lnTo>
                    <a:lnTo>
                      <a:pt x="105" y="255"/>
                    </a:lnTo>
                    <a:lnTo>
                      <a:pt x="112" y="241"/>
                    </a:lnTo>
                    <a:lnTo>
                      <a:pt x="120" y="228"/>
                    </a:lnTo>
                    <a:lnTo>
                      <a:pt x="128" y="215"/>
                    </a:lnTo>
                    <a:lnTo>
                      <a:pt x="138" y="202"/>
                    </a:lnTo>
                    <a:lnTo>
                      <a:pt x="147" y="190"/>
                    </a:lnTo>
                    <a:lnTo>
                      <a:pt x="157" y="179"/>
                    </a:lnTo>
                    <a:lnTo>
                      <a:pt x="168" y="167"/>
                    </a:lnTo>
                    <a:lnTo>
                      <a:pt x="180" y="156"/>
                    </a:lnTo>
                    <a:lnTo>
                      <a:pt x="191" y="146"/>
                    </a:lnTo>
                    <a:lnTo>
                      <a:pt x="204" y="136"/>
                    </a:lnTo>
                    <a:lnTo>
                      <a:pt x="216" y="128"/>
                    </a:lnTo>
                    <a:lnTo>
                      <a:pt x="229" y="119"/>
                    </a:lnTo>
                    <a:lnTo>
                      <a:pt x="242" y="112"/>
                    </a:lnTo>
                    <a:lnTo>
                      <a:pt x="256" y="104"/>
                    </a:lnTo>
                    <a:lnTo>
                      <a:pt x="270" y="98"/>
                    </a:lnTo>
                    <a:lnTo>
                      <a:pt x="286" y="91"/>
                    </a:lnTo>
                    <a:lnTo>
                      <a:pt x="301" y="87"/>
                    </a:lnTo>
                    <a:lnTo>
                      <a:pt x="316" y="82"/>
                    </a:lnTo>
                    <a:lnTo>
                      <a:pt x="332" y="78"/>
                    </a:lnTo>
                    <a:lnTo>
                      <a:pt x="348" y="76"/>
                    </a:lnTo>
                    <a:lnTo>
                      <a:pt x="364" y="74"/>
                    </a:lnTo>
                    <a:lnTo>
                      <a:pt x="381" y="73"/>
                    </a:lnTo>
                    <a:lnTo>
                      <a:pt x="397" y="72"/>
                    </a:lnTo>
                    <a:lnTo>
                      <a:pt x="414" y="73"/>
                    </a:lnTo>
                    <a:lnTo>
                      <a:pt x="430" y="74"/>
                    </a:lnTo>
                    <a:lnTo>
                      <a:pt x="447" y="76"/>
                    </a:lnTo>
                    <a:lnTo>
                      <a:pt x="463" y="78"/>
                    </a:lnTo>
                    <a:lnTo>
                      <a:pt x="478" y="82"/>
                    </a:lnTo>
                    <a:lnTo>
                      <a:pt x="493" y="87"/>
                    </a:lnTo>
                    <a:lnTo>
                      <a:pt x="508" y="91"/>
                    </a:lnTo>
                    <a:lnTo>
                      <a:pt x="523" y="98"/>
                    </a:lnTo>
                    <a:lnTo>
                      <a:pt x="537" y="104"/>
                    </a:lnTo>
                    <a:lnTo>
                      <a:pt x="551" y="112"/>
                    </a:lnTo>
                    <a:lnTo>
                      <a:pt x="565" y="119"/>
                    </a:lnTo>
                    <a:lnTo>
                      <a:pt x="578" y="128"/>
                    </a:lnTo>
                    <a:lnTo>
                      <a:pt x="591" y="136"/>
                    </a:lnTo>
                    <a:lnTo>
                      <a:pt x="603" y="146"/>
                    </a:lnTo>
                    <a:lnTo>
                      <a:pt x="615" y="156"/>
                    </a:lnTo>
                    <a:lnTo>
                      <a:pt x="626" y="167"/>
                    </a:lnTo>
                    <a:lnTo>
                      <a:pt x="637" y="179"/>
                    </a:lnTo>
                    <a:lnTo>
                      <a:pt x="647" y="190"/>
                    </a:lnTo>
                    <a:lnTo>
                      <a:pt x="656" y="202"/>
                    </a:lnTo>
                    <a:lnTo>
                      <a:pt x="666" y="215"/>
                    </a:lnTo>
                    <a:lnTo>
                      <a:pt x="674" y="228"/>
                    </a:lnTo>
                    <a:lnTo>
                      <a:pt x="682" y="241"/>
                    </a:lnTo>
                    <a:lnTo>
                      <a:pt x="688" y="255"/>
                    </a:lnTo>
                    <a:lnTo>
                      <a:pt x="696" y="270"/>
                    </a:lnTo>
                    <a:lnTo>
                      <a:pt x="701" y="284"/>
                    </a:lnTo>
                    <a:lnTo>
                      <a:pt x="707" y="300"/>
                    </a:lnTo>
                    <a:lnTo>
                      <a:pt x="711" y="315"/>
                    </a:lnTo>
                    <a:lnTo>
                      <a:pt x="714" y="331"/>
                    </a:lnTo>
                    <a:lnTo>
                      <a:pt x="718" y="347"/>
                    </a:lnTo>
                    <a:lnTo>
                      <a:pt x="720" y="363"/>
                    </a:lnTo>
                    <a:lnTo>
                      <a:pt x="721" y="379"/>
                    </a:lnTo>
                    <a:lnTo>
                      <a:pt x="721" y="396"/>
                    </a:lnTo>
                    <a:lnTo>
                      <a:pt x="721" y="410"/>
                    </a:lnTo>
                    <a:lnTo>
                      <a:pt x="719" y="424"/>
                    </a:lnTo>
                    <a:lnTo>
                      <a:pt x="717" y="438"/>
                    </a:lnTo>
                    <a:lnTo>
                      <a:pt x="712" y="453"/>
                    </a:lnTo>
                    <a:lnTo>
                      <a:pt x="708" y="468"/>
                    </a:lnTo>
                    <a:lnTo>
                      <a:pt x="704" y="483"/>
                    </a:lnTo>
                    <a:lnTo>
                      <a:pt x="697" y="498"/>
                    </a:lnTo>
                    <a:lnTo>
                      <a:pt x="691" y="513"/>
                    </a:lnTo>
                    <a:lnTo>
                      <a:pt x="677" y="545"/>
                    </a:lnTo>
                    <a:lnTo>
                      <a:pt x="660" y="577"/>
                    </a:lnTo>
                    <a:lnTo>
                      <a:pt x="643" y="608"/>
                    </a:lnTo>
                    <a:lnTo>
                      <a:pt x="626" y="641"/>
                    </a:lnTo>
                    <a:lnTo>
                      <a:pt x="610" y="669"/>
                    </a:lnTo>
                    <a:lnTo>
                      <a:pt x="594" y="698"/>
                    </a:lnTo>
                    <a:lnTo>
                      <a:pt x="579" y="727"/>
                    </a:lnTo>
                    <a:lnTo>
                      <a:pt x="565" y="756"/>
                    </a:lnTo>
                    <a:lnTo>
                      <a:pt x="565" y="756"/>
                    </a:lnTo>
                    <a:close/>
                    <a:moveTo>
                      <a:pt x="397" y="1080"/>
                    </a:moveTo>
                    <a:lnTo>
                      <a:pt x="384" y="1079"/>
                    </a:lnTo>
                    <a:lnTo>
                      <a:pt x="373" y="1078"/>
                    </a:lnTo>
                    <a:lnTo>
                      <a:pt x="363" y="1076"/>
                    </a:lnTo>
                    <a:lnTo>
                      <a:pt x="355" y="1073"/>
                    </a:lnTo>
                    <a:lnTo>
                      <a:pt x="346" y="1067"/>
                    </a:lnTo>
                    <a:lnTo>
                      <a:pt x="339" y="1059"/>
                    </a:lnTo>
                    <a:lnTo>
                      <a:pt x="332" y="1049"/>
                    </a:lnTo>
                    <a:lnTo>
                      <a:pt x="326" y="1035"/>
                    </a:lnTo>
                    <a:lnTo>
                      <a:pt x="478" y="1016"/>
                    </a:lnTo>
                    <a:lnTo>
                      <a:pt x="469" y="1036"/>
                    </a:lnTo>
                    <a:lnTo>
                      <a:pt x="462" y="1051"/>
                    </a:lnTo>
                    <a:lnTo>
                      <a:pt x="457" y="1057"/>
                    </a:lnTo>
                    <a:lnTo>
                      <a:pt x="454" y="1062"/>
                    </a:lnTo>
                    <a:lnTo>
                      <a:pt x="450" y="1066"/>
                    </a:lnTo>
                    <a:lnTo>
                      <a:pt x="445" y="1071"/>
                    </a:lnTo>
                    <a:lnTo>
                      <a:pt x="440" y="1073"/>
                    </a:lnTo>
                    <a:lnTo>
                      <a:pt x="436" y="1075"/>
                    </a:lnTo>
                    <a:lnTo>
                      <a:pt x="430" y="1077"/>
                    </a:lnTo>
                    <a:lnTo>
                      <a:pt x="425" y="1078"/>
                    </a:lnTo>
                    <a:lnTo>
                      <a:pt x="412" y="1079"/>
                    </a:lnTo>
                    <a:lnTo>
                      <a:pt x="397" y="1080"/>
                    </a:lnTo>
                    <a:close/>
                    <a:moveTo>
                      <a:pt x="279" y="897"/>
                    </a:moveTo>
                    <a:lnTo>
                      <a:pt x="275" y="881"/>
                    </a:lnTo>
                    <a:lnTo>
                      <a:pt x="269" y="863"/>
                    </a:lnTo>
                    <a:lnTo>
                      <a:pt x="263" y="846"/>
                    </a:lnTo>
                    <a:lnTo>
                      <a:pt x="258" y="828"/>
                    </a:lnTo>
                    <a:lnTo>
                      <a:pt x="537" y="828"/>
                    </a:lnTo>
                    <a:lnTo>
                      <a:pt x="534" y="837"/>
                    </a:lnTo>
                    <a:lnTo>
                      <a:pt x="531" y="847"/>
                    </a:lnTo>
                    <a:lnTo>
                      <a:pt x="528" y="857"/>
                    </a:lnTo>
                    <a:lnTo>
                      <a:pt x="524" y="867"/>
                    </a:lnTo>
                    <a:lnTo>
                      <a:pt x="279" y="897"/>
                    </a:lnTo>
                    <a:close/>
                    <a:moveTo>
                      <a:pt x="491" y="978"/>
                    </a:moveTo>
                    <a:lnTo>
                      <a:pt x="312" y="1000"/>
                    </a:lnTo>
                    <a:lnTo>
                      <a:pt x="307" y="986"/>
                    </a:lnTo>
                    <a:lnTo>
                      <a:pt x="302" y="970"/>
                    </a:lnTo>
                    <a:lnTo>
                      <a:pt x="296" y="952"/>
                    </a:lnTo>
                    <a:lnTo>
                      <a:pt x="290" y="932"/>
                    </a:lnTo>
                    <a:lnTo>
                      <a:pt x="290" y="931"/>
                    </a:lnTo>
                    <a:lnTo>
                      <a:pt x="290" y="931"/>
                    </a:lnTo>
                    <a:lnTo>
                      <a:pt x="512" y="903"/>
                    </a:lnTo>
                    <a:lnTo>
                      <a:pt x="508" y="919"/>
                    </a:lnTo>
                    <a:lnTo>
                      <a:pt x="504" y="936"/>
                    </a:lnTo>
                    <a:lnTo>
                      <a:pt x="499" y="946"/>
                    </a:lnTo>
                    <a:lnTo>
                      <a:pt x="496" y="958"/>
                    </a:lnTo>
                    <a:lnTo>
                      <a:pt x="493" y="968"/>
                    </a:lnTo>
                    <a:lnTo>
                      <a:pt x="491" y="978"/>
                    </a:lnTo>
                    <a:lnTo>
                      <a:pt x="491" y="978"/>
                    </a:lnTo>
                    <a:close/>
                    <a:moveTo>
                      <a:pt x="397" y="0"/>
                    </a:moveTo>
                    <a:lnTo>
                      <a:pt x="376" y="0"/>
                    </a:lnTo>
                    <a:lnTo>
                      <a:pt x="357" y="1"/>
                    </a:lnTo>
                    <a:lnTo>
                      <a:pt x="336" y="5"/>
                    </a:lnTo>
                    <a:lnTo>
                      <a:pt x="317" y="8"/>
                    </a:lnTo>
                    <a:lnTo>
                      <a:pt x="299" y="12"/>
                    </a:lnTo>
                    <a:lnTo>
                      <a:pt x="279" y="18"/>
                    </a:lnTo>
                    <a:lnTo>
                      <a:pt x="261" y="24"/>
                    </a:lnTo>
                    <a:lnTo>
                      <a:pt x="242" y="31"/>
                    </a:lnTo>
                    <a:lnTo>
                      <a:pt x="225" y="39"/>
                    </a:lnTo>
                    <a:lnTo>
                      <a:pt x="208" y="48"/>
                    </a:lnTo>
                    <a:lnTo>
                      <a:pt x="192" y="58"/>
                    </a:lnTo>
                    <a:lnTo>
                      <a:pt x="175" y="67"/>
                    </a:lnTo>
                    <a:lnTo>
                      <a:pt x="160" y="78"/>
                    </a:lnTo>
                    <a:lnTo>
                      <a:pt x="145" y="90"/>
                    </a:lnTo>
                    <a:lnTo>
                      <a:pt x="131" y="103"/>
                    </a:lnTo>
                    <a:lnTo>
                      <a:pt x="117" y="116"/>
                    </a:lnTo>
                    <a:lnTo>
                      <a:pt x="104" y="130"/>
                    </a:lnTo>
                    <a:lnTo>
                      <a:pt x="91" y="144"/>
                    </a:lnTo>
                    <a:lnTo>
                      <a:pt x="79" y="159"/>
                    </a:lnTo>
                    <a:lnTo>
                      <a:pt x="69" y="174"/>
                    </a:lnTo>
                    <a:lnTo>
                      <a:pt x="59" y="190"/>
                    </a:lnTo>
                    <a:lnTo>
                      <a:pt x="49" y="207"/>
                    </a:lnTo>
                    <a:lnTo>
                      <a:pt x="40" y="224"/>
                    </a:lnTo>
                    <a:lnTo>
                      <a:pt x="32" y="242"/>
                    </a:lnTo>
                    <a:lnTo>
                      <a:pt x="25" y="260"/>
                    </a:lnTo>
                    <a:lnTo>
                      <a:pt x="19" y="278"/>
                    </a:lnTo>
                    <a:lnTo>
                      <a:pt x="13" y="297"/>
                    </a:lnTo>
                    <a:lnTo>
                      <a:pt x="9" y="316"/>
                    </a:lnTo>
                    <a:lnTo>
                      <a:pt x="6" y="335"/>
                    </a:lnTo>
                    <a:lnTo>
                      <a:pt x="3" y="356"/>
                    </a:lnTo>
                    <a:lnTo>
                      <a:pt x="2" y="375"/>
                    </a:lnTo>
                    <a:lnTo>
                      <a:pt x="0" y="396"/>
                    </a:lnTo>
                    <a:lnTo>
                      <a:pt x="2" y="410"/>
                    </a:lnTo>
                    <a:lnTo>
                      <a:pt x="3" y="424"/>
                    </a:lnTo>
                    <a:lnTo>
                      <a:pt x="5" y="437"/>
                    </a:lnTo>
                    <a:lnTo>
                      <a:pt x="7" y="451"/>
                    </a:lnTo>
                    <a:lnTo>
                      <a:pt x="13" y="479"/>
                    </a:lnTo>
                    <a:lnTo>
                      <a:pt x="22" y="506"/>
                    </a:lnTo>
                    <a:lnTo>
                      <a:pt x="33" y="534"/>
                    </a:lnTo>
                    <a:lnTo>
                      <a:pt x="46" y="561"/>
                    </a:lnTo>
                    <a:lnTo>
                      <a:pt x="59" y="589"/>
                    </a:lnTo>
                    <a:lnTo>
                      <a:pt x="74" y="617"/>
                    </a:lnTo>
                    <a:lnTo>
                      <a:pt x="103" y="671"/>
                    </a:lnTo>
                    <a:lnTo>
                      <a:pt x="133" y="725"/>
                    </a:lnTo>
                    <a:lnTo>
                      <a:pt x="147" y="752"/>
                    </a:lnTo>
                    <a:lnTo>
                      <a:pt x="160" y="778"/>
                    </a:lnTo>
                    <a:lnTo>
                      <a:pt x="172" y="804"/>
                    </a:lnTo>
                    <a:lnTo>
                      <a:pt x="182" y="830"/>
                    </a:lnTo>
                    <a:lnTo>
                      <a:pt x="206" y="901"/>
                    </a:lnTo>
                    <a:lnTo>
                      <a:pt x="225" y="965"/>
                    </a:lnTo>
                    <a:lnTo>
                      <a:pt x="234" y="994"/>
                    </a:lnTo>
                    <a:lnTo>
                      <a:pt x="242" y="1020"/>
                    </a:lnTo>
                    <a:lnTo>
                      <a:pt x="251" y="1045"/>
                    </a:lnTo>
                    <a:lnTo>
                      <a:pt x="260" y="1066"/>
                    </a:lnTo>
                    <a:lnTo>
                      <a:pt x="265" y="1076"/>
                    </a:lnTo>
                    <a:lnTo>
                      <a:pt x="270" y="1086"/>
                    </a:lnTo>
                    <a:lnTo>
                      <a:pt x="276" y="1094"/>
                    </a:lnTo>
                    <a:lnTo>
                      <a:pt x="281" y="1103"/>
                    </a:lnTo>
                    <a:lnTo>
                      <a:pt x="288" y="1111"/>
                    </a:lnTo>
                    <a:lnTo>
                      <a:pt x="295" y="1118"/>
                    </a:lnTo>
                    <a:lnTo>
                      <a:pt x="302" y="1125"/>
                    </a:lnTo>
                    <a:lnTo>
                      <a:pt x="310" y="1130"/>
                    </a:lnTo>
                    <a:lnTo>
                      <a:pt x="318" y="1135"/>
                    </a:lnTo>
                    <a:lnTo>
                      <a:pt x="328" y="1140"/>
                    </a:lnTo>
                    <a:lnTo>
                      <a:pt x="337" y="1143"/>
                    </a:lnTo>
                    <a:lnTo>
                      <a:pt x="347" y="1146"/>
                    </a:lnTo>
                    <a:lnTo>
                      <a:pt x="359" y="1148"/>
                    </a:lnTo>
                    <a:lnTo>
                      <a:pt x="371" y="1151"/>
                    </a:lnTo>
                    <a:lnTo>
                      <a:pt x="383" y="1152"/>
                    </a:lnTo>
                    <a:lnTo>
                      <a:pt x="397" y="1152"/>
                    </a:lnTo>
                    <a:lnTo>
                      <a:pt x="411" y="1152"/>
                    </a:lnTo>
                    <a:lnTo>
                      <a:pt x="424" y="1151"/>
                    </a:lnTo>
                    <a:lnTo>
                      <a:pt x="436" y="1148"/>
                    </a:lnTo>
                    <a:lnTo>
                      <a:pt x="448" y="1146"/>
                    </a:lnTo>
                    <a:lnTo>
                      <a:pt x="457" y="1143"/>
                    </a:lnTo>
                    <a:lnTo>
                      <a:pt x="467" y="1140"/>
                    </a:lnTo>
                    <a:lnTo>
                      <a:pt x="477" y="1135"/>
                    </a:lnTo>
                    <a:lnTo>
                      <a:pt x="485" y="1130"/>
                    </a:lnTo>
                    <a:lnTo>
                      <a:pt x="493" y="1125"/>
                    </a:lnTo>
                    <a:lnTo>
                      <a:pt x="501" y="1118"/>
                    </a:lnTo>
                    <a:lnTo>
                      <a:pt x="507" y="1111"/>
                    </a:lnTo>
                    <a:lnTo>
                      <a:pt x="513" y="1103"/>
                    </a:lnTo>
                    <a:lnTo>
                      <a:pt x="519" y="1095"/>
                    </a:lnTo>
                    <a:lnTo>
                      <a:pt x="524" y="1086"/>
                    </a:lnTo>
                    <a:lnTo>
                      <a:pt x="530" y="1077"/>
                    </a:lnTo>
                    <a:lnTo>
                      <a:pt x="535" y="1066"/>
                    </a:lnTo>
                    <a:lnTo>
                      <a:pt x="544" y="1045"/>
                    </a:lnTo>
                    <a:lnTo>
                      <a:pt x="552" y="1021"/>
                    </a:lnTo>
                    <a:lnTo>
                      <a:pt x="561" y="994"/>
                    </a:lnTo>
                    <a:lnTo>
                      <a:pt x="570" y="966"/>
                    </a:lnTo>
                    <a:lnTo>
                      <a:pt x="578" y="935"/>
                    </a:lnTo>
                    <a:lnTo>
                      <a:pt x="588" y="902"/>
                    </a:lnTo>
                    <a:lnTo>
                      <a:pt x="599" y="868"/>
                    </a:lnTo>
                    <a:lnTo>
                      <a:pt x="612" y="831"/>
                    </a:lnTo>
                    <a:lnTo>
                      <a:pt x="621" y="805"/>
                    </a:lnTo>
                    <a:lnTo>
                      <a:pt x="633" y="779"/>
                    </a:lnTo>
                    <a:lnTo>
                      <a:pt x="646" y="753"/>
                    </a:lnTo>
                    <a:lnTo>
                      <a:pt x="660" y="726"/>
                    </a:lnTo>
                    <a:lnTo>
                      <a:pt x="691" y="672"/>
                    </a:lnTo>
                    <a:lnTo>
                      <a:pt x="721" y="617"/>
                    </a:lnTo>
                    <a:lnTo>
                      <a:pt x="735" y="589"/>
                    </a:lnTo>
                    <a:lnTo>
                      <a:pt x="749" y="561"/>
                    </a:lnTo>
                    <a:lnTo>
                      <a:pt x="761" y="533"/>
                    </a:lnTo>
                    <a:lnTo>
                      <a:pt x="772" y="506"/>
                    </a:lnTo>
                    <a:lnTo>
                      <a:pt x="780" y="478"/>
                    </a:lnTo>
                    <a:lnTo>
                      <a:pt x="787" y="451"/>
                    </a:lnTo>
                    <a:lnTo>
                      <a:pt x="790" y="437"/>
                    </a:lnTo>
                    <a:lnTo>
                      <a:pt x="791" y="423"/>
                    </a:lnTo>
                    <a:lnTo>
                      <a:pt x="792" y="410"/>
                    </a:lnTo>
                    <a:lnTo>
                      <a:pt x="793" y="396"/>
                    </a:lnTo>
                    <a:lnTo>
                      <a:pt x="792" y="375"/>
                    </a:lnTo>
                    <a:lnTo>
                      <a:pt x="791" y="356"/>
                    </a:lnTo>
                    <a:lnTo>
                      <a:pt x="789" y="335"/>
                    </a:lnTo>
                    <a:lnTo>
                      <a:pt x="785" y="316"/>
                    </a:lnTo>
                    <a:lnTo>
                      <a:pt x="780" y="297"/>
                    </a:lnTo>
                    <a:lnTo>
                      <a:pt x="775" y="278"/>
                    </a:lnTo>
                    <a:lnTo>
                      <a:pt x="769" y="260"/>
                    </a:lnTo>
                    <a:lnTo>
                      <a:pt x="762" y="242"/>
                    </a:lnTo>
                    <a:lnTo>
                      <a:pt x="754" y="224"/>
                    </a:lnTo>
                    <a:lnTo>
                      <a:pt x="746" y="207"/>
                    </a:lnTo>
                    <a:lnTo>
                      <a:pt x="736" y="190"/>
                    </a:lnTo>
                    <a:lnTo>
                      <a:pt x="725" y="174"/>
                    </a:lnTo>
                    <a:lnTo>
                      <a:pt x="714" y="159"/>
                    </a:lnTo>
                    <a:lnTo>
                      <a:pt x="703" y="144"/>
                    </a:lnTo>
                    <a:lnTo>
                      <a:pt x="691" y="130"/>
                    </a:lnTo>
                    <a:lnTo>
                      <a:pt x="677" y="116"/>
                    </a:lnTo>
                    <a:lnTo>
                      <a:pt x="664" y="103"/>
                    </a:lnTo>
                    <a:lnTo>
                      <a:pt x="648" y="90"/>
                    </a:lnTo>
                    <a:lnTo>
                      <a:pt x="633" y="78"/>
                    </a:lnTo>
                    <a:lnTo>
                      <a:pt x="618" y="67"/>
                    </a:lnTo>
                    <a:lnTo>
                      <a:pt x="602" y="58"/>
                    </a:lnTo>
                    <a:lnTo>
                      <a:pt x="586" y="48"/>
                    </a:lnTo>
                    <a:lnTo>
                      <a:pt x="569" y="39"/>
                    </a:lnTo>
                    <a:lnTo>
                      <a:pt x="551" y="31"/>
                    </a:lnTo>
                    <a:lnTo>
                      <a:pt x="533" y="24"/>
                    </a:lnTo>
                    <a:lnTo>
                      <a:pt x="515" y="18"/>
                    </a:lnTo>
                    <a:lnTo>
                      <a:pt x="496" y="12"/>
                    </a:lnTo>
                    <a:lnTo>
                      <a:pt x="477" y="8"/>
                    </a:lnTo>
                    <a:lnTo>
                      <a:pt x="457" y="5"/>
                    </a:lnTo>
                    <a:lnTo>
                      <a:pt x="438" y="1"/>
                    </a:lnTo>
                    <a:lnTo>
                      <a:pt x="417" y="0"/>
                    </a:lnTo>
                    <a:lnTo>
                      <a:pt x="39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44" name="Freeform 115"/>
              <p:cNvSpPr/>
              <p:nvPr/>
            </p:nvSpPr>
            <p:spPr bwMode="auto">
              <a:xfrm>
                <a:off x="3791743" y="3739753"/>
                <a:ext cx="93663" cy="93663"/>
              </a:xfrm>
              <a:custGeom>
                <a:avLst/>
                <a:gdLst>
                  <a:gd name="T0" fmla="*/ 205 w 234"/>
                  <a:gd name="T1" fmla="*/ 1 h 234"/>
                  <a:gd name="T2" fmla="*/ 183 w 234"/>
                  <a:gd name="T3" fmla="*/ 3 h 234"/>
                  <a:gd name="T4" fmla="*/ 152 w 234"/>
                  <a:gd name="T5" fmla="*/ 9 h 234"/>
                  <a:gd name="T6" fmla="*/ 113 w 234"/>
                  <a:gd name="T7" fmla="*/ 26 h 234"/>
                  <a:gd name="T8" fmla="*/ 79 w 234"/>
                  <a:gd name="T9" fmla="*/ 49 h 234"/>
                  <a:gd name="T10" fmla="*/ 50 w 234"/>
                  <a:gd name="T11" fmla="*/ 78 h 234"/>
                  <a:gd name="T12" fmla="*/ 26 w 234"/>
                  <a:gd name="T13" fmla="*/ 113 h 234"/>
                  <a:gd name="T14" fmla="*/ 10 w 234"/>
                  <a:gd name="T15" fmla="*/ 152 h 234"/>
                  <a:gd name="T16" fmla="*/ 2 w 234"/>
                  <a:gd name="T17" fmla="*/ 183 h 234"/>
                  <a:gd name="T18" fmla="*/ 0 w 234"/>
                  <a:gd name="T19" fmla="*/ 205 h 234"/>
                  <a:gd name="T20" fmla="*/ 0 w 234"/>
                  <a:gd name="T21" fmla="*/ 220 h 234"/>
                  <a:gd name="T22" fmla="*/ 3 w 234"/>
                  <a:gd name="T23" fmla="*/ 226 h 234"/>
                  <a:gd name="T24" fmla="*/ 7 w 234"/>
                  <a:gd name="T25" fmla="*/ 231 h 234"/>
                  <a:gd name="T26" fmla="*/ 14 w 234"/>
                  <a:gd name="T27" fmla="*/ 234 h 234"/>
                  <a:gd name="T28" fmla="*/ 21 w 234"/>
                  <a:gd name="T29" fmla="*/ 234 h 234"/>
                  <a:gd name="T30" fmla="*/ 28 w 234"/>
                  <a:gd name="T31" fmla="*/ 231 h 234"/>
                  <a:gd name="T32" fmla="*/ 33 w 234"/>
                  <a:gd name="T33" fmla="*/ 226 h 234"/>
                  <a:gd name="T34" fmla="*/ 35 w 234"/>
                  <a:gd name="T35" fmla="*/ 220 h 234"/>
                  <a:gd name="T36" fmla="*/ 37 w 234"/>
                  <a:gd name="T37" fmla="*/ 197 h 234"/>
                  <a:gd name="T38" fmla="*/ 44 w 234"/>
                  <a:gd name="T39" fmla="*/ 163 h 234"/>
                  <a:gd name="T40" fmla="*/ 58 w 234"/>
                  <a:gd name="T41" fmla="*/ 130 h 234"/>
                  <a:gd name="T42" fmla="*/ 78 w 234"/>
                  <a:gd name="T43" fmla="*/ 101 h 234"/>
                  <a:gd name="T44" fmla="*/ 101 w 234"/>
                  <a:gd name="T45" fmla="*/ 77 h 234"/>
                  <a:gd name="T46" fmla="*/ 131 w 234"/>
                  <a:gd name="T47" fmla="*/ 58 h 234"/>
                  <a:gd name="T48" fmla="*/ 163 w 234"/>
                  <a:gd name="T49" fmla="*/ 44 h 234"/>
                  <a:gd name="T50" fmla="*/ 197 w 234"/>
                  <a:gd name="T51" fmla="*/ 36 h 234"/>
                  <a:gd name="T52" fmla="*/ 219 w 234"/>
                  <a:gd name="T53" fmla="*/ 35 h 234"/>
                  <a:gd name="T54" fmla="*/ 226 w 234"/>
                  <a:gd name="T55" fmla="*/ 33 h 234"/>
                  <a:gd name="T56" fmla="*/ 231 w 234"/>
                  <a:gd name="T57" fmla="*/ 28 h 234"/>
                  <a:gd name="T58" fmla="*/ 233 w 234"/>
                  <a:gd name="T59" fmla="*/ 21 h 234"/>
                  <a:gd name="T60" fmla="*/ 233 w 234"/>
                  <a:gd name="T61" fmla="*/ 15 h 234"/>
                  <a:gd name="T62" fmla="*/ 231 w 234"/>
                  <a:gd name="T63" fmla="*/ 8 h 234"/>
                  <a:gd name="T64" fmla="*/ 226 w 234"/>
                  <a:gd name="T65" fmla="*/ 3 h 234"/>
                  <a:gd name="T66" fmla="*/ 219 w 234"/>
                  <a:gd name="T67" fmla="*/ 1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4" h="234">
                    <a:moveTo>
                      <a:pt x="216" y="0"/>
                    </a:moveTo>
                    <a:lnTo>
                      <a:pt x="205" y="1"/>
                    </a:lnTo>
                    <a:lnTo>
                      <a:pt x="194" y="1"/>
                    </a:lnTo>
                    <a:lnTo>
                      <a:pt x="183" y="3"/>
                    </a:lnTo>
                    <a:lnTo>
                      <a:pt x="173" y="4"/>
                    </a:lnTo>
                    <a:lnTo>
                      <a:pt x="152" y="9"/>
                    </a:lnTo>
                    <a:lnTo>
                      <a:pt x="132" y="17"/>
                    </a:lnTo>
                    <a:lnTo>
                      <a:pt x="113" y="26"/>
                    </a:lnTo>
                    <a:lnTo>
                      <a:pt x="95" y="36"/>
                    </a:lnTo>
                    <a:lnTo>
                      <a:pt x="79" y="49"/>
                    </a:lnTo>
                    <a:lnTo>
                      <a:pt x="64" y="63"/>
                    </a:lnTo>
                    <a:lnTo>
                      <a:pt x="50" y="78"/>
                    </a:lnTo>
                    <a:lnTo>
                      <a:pt x="37" y="95"/>
                    </a:lnTo>
                    <a:lnTo>
                      <a:pt x="26" y="113"/>
                    </a:lnTo>
                    <a:lnTo>
                      <a:pt x="17" y="131"/>
                    </a:lnTo>
                    <a:lnTo>
                      <a:pt x="10" y="152"/>
                    </a:lnTo>
                    <a:lnTo>
                      <a:pt x="4" y="172"/>
                    </a:lnTo>
                    <a:lnTo>
                      <a:pt x="2" y="183"/>
                    </a:lnTo>
                    <a:lnTo>
                      <a:pt x="1" y="194"/>
                    </a:lnTo>
                    <a:lnTo>
                      <a:pt x="0" y="205"/>
                    </a:lnTo>
                    <a:lnTo>
                      <a:pt x="0" y="216"/>
                    </a:lnTo>
                    <a:lnTo>
                      <a:pt x="0" y="220"/>
                    </a:lnTo>
                    <a:lnTo>
                      <a:pt x="1" y="223"/>
                    </a:lnTo>
                    <a:lnTo>
                      <a:pt x="3" y="226"/>
                    </a:lnTo>
                    <a:lnTo>
                      <a:pt x="5" y="229"/>
                    </a:lnTo>
                    <a:lnTo>
                      <a:pt x="7" y="231"/>
                    </a:lnTo>
                    <a:lnTo>
                      <a:pt x="11" y="233"/>
                    </a:lnTo>
                    <a:lnTo>
                      <a:pt x="14" y="234"/>
                    </a:lnTo>
                    <a:lnTo>
                      <a:pt x="18" y="234"/>
                    </a:lnTo>
                    <a:lnTo>
                      <a:pt x="21" y="234"/>
                    </a:lnTo>
                    <a:lnTo>
                      <a:pt x="25" y="233"/>
                    </a:lnTo>
                    <a:lnTo>
                      <a:pt x="28" y="231"/>
                    </a:lnTo>
                    <a:lnTo>
                      <a:pt x="31" y="229"/>
                    </a:lnTo>
                    <a:lnTo>
                      <a:pt x="33" y="226"/>
                    </a:lnTo>
                    <a:lnTo>
                      <a:pt x="34" y="223"/>
                    </a:lnTo>
                    <a:lnTo>
                      <a:pt x="35" y="220"/>
                    </a:lnTo>
                    <a:lnTo>
                      <a:pt x="35" y="216"/>
                    </a:lnTo>
                    <a:lnTo>
                      <a:pt x="37" y="197"/>
                    </a:lnTo>
                    <a:lnTo>
                      <a:pt x="40" y="180"/>
                    </a:lnTo>
                    <a:lnTo>
                      <a:pt x="44" y="163"/>
                    </a:lnTo>
                    <a:lnTo>
                      <a:pt x="51" y="145"/>
                    </a:lnTo>
                    <a:lnTo>
                      <a:pt x="58" y="130"/>
                    </a:lnTo>
                    <a:lnTo>
                      <a:pt x="67" y="115"/>
                    </a:lnTo>
                    <a:lnTo>
                      <a:pt x="78" y="101"/>
                    </a:lnTo>
                    <a:lnTo>
                      <a:pt x="88" y="88"/>
                    </a:lnTo>
                    <a:lnTo>
                      <a:pt x="101" y="77"/>
                    </a:lnTo>
                    <a:lnTo>
                      <a:pt x="115" y="67"/>
                    </a:lnTo>
                    <a:lnTo>
                      <a:pt x="131" y="58"/>
                    </a:lnTo>
                    <a:lnTo>
                      <a:pt x="146" y="50"/>
                    </a:lnTo>
                    <a:lnTo>
                      <a:pt x="163" y="44"/>
                    </a:lnTo>
                    <a:lnTo>
                      <a:pt x="180" y="40"/>
                    </a:lnTo>
                    <a:lnTo>
                      <a:pt x="197" y="36"/>
                    </a:lnTo>
                    <a:lnTo>
                      <a:pt x="216" y="36"/>
                    </a:lnTo>
                    <a:lnTo>
                      <a:pt x="219" y="35"/>
                    </a:lnTo>
                    <a:lnTo>
                      <a:pt x="223" y="34"/>
                    </a:lnTo>
                    <a:lnTo>
                      <a:pt x="226" y="33"/>
                    </a:lnTo>
                    <a:lnTo>
                      <a:pt x="229" y="31"/>
                    </a:lnTo>
                    <a:lnTo>
                      <a:pt x="231" y="28"/>
                    </a:lnTo>
                    <a:lnTo>
                      <a:pt x="232" y="24"/>
                    </a:lnTo>
                    <a:lnTo>
                      <a:pt x="233" y="21"/>
                    </a:lnTo>
                    <a:lnTo>
                      <a:pt x="234" y="18"/>
                    </a:lnTo>
                    <a:lnTo>
                      <a:pt x="233" y="15"/>
                    </a:lnTo>
                    <a:lnTo>
                      <a:pt x="232" y="10"/>
                    </a:lnTo>
                    <a:lnTo>
                      <a:pt x="231" y="8"/>
                    </a:lnTo>
                    <a:lnTo>
                      <a:pt x="229" y="5"/>
                    </a:lnTo>
                    <a:lnTo>
                      <a:pt x="226" y="3"/>
                    </a:lnTo>
                    <a:lnTo>
                      <a:pt x="223" y="2"/>
                    </a:lnTo>
                    <a:lnTo>
                      <a:pt x="219" y="1"/>
                    </a:lnTo>
                    <a:lnTo>
                      <a:pt x="21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45" name="Group 36"/>
            <p:cNvGrpSpPr/>
            <p:nvPr/>
          </p:nvGrpSpPr>
          <p:grpSpPr>
            <a:xfrm>
              <a:off x="8474053" y="3237465"/>
              <a:ext cx="457201" cy="457200"/>
              <a:chOff x="4563268" y="1839515"/>
              <a:chExt cx="457201" cy="457200"/>
            </a:xfrm>
            <a:solidFill>
              <a:schemeClr val="bg1"/>
            </a:solidFill>
          </p:grpSpPr>
          <p:sp>
            <p:nvSpPr>
              <p:cNvPr id="46" name="Freeform 137"/>
              <p:cNvSpPr/>
              <p:nvPr/>
            </p:nvSpPr>
            <p:spPr bwMode="auto">
              <a:xfrm>
                <a:off x="4812506" y="1896665"/>
                <a:ext cx="150813" cy="149225"/>
              </a:xfrm>
              <a:custGeom>
                <a:avLst/>
                <a:gdLst>
                  <a:gd name="T0" fmla="*/ 342 w 378"/>
                  <a:gd name="T1" fmla="*/ 360 h 378"/>
                  <a:gd name="T2" fmla="*/ 343 w 378"/>
                  <a:gd name="T3" fmla="*/ 367 h 378"/>
                  <a:gd name="T4" fmla="*/ 347 w 378"/>
                  <a:gd name="T5" fmla="*/ 372 h 378"/>
                  <a:gd name="T6" fmla="*/ 353 w 378"/>
                  <a:gd name="T7" fmla="*/ 377 h 378"/>
                  <a:gd name="T8" fmla="*/ 360 w 378"/>
                  <a:gd name="T9" fmla="*/ 378 h 378"/>
                  <a:gd name="T10" fmla="*/ 367 w 378"/>
                  <a:gd name="T11" fmla="*/ 377 h 378"/>
                  <a:gd name="T12" fmla="*/ 373 w 378"/>
                  <a:gd name="T13" fmla="*/ 372 h 378"/>
                  <a:gd name="T14" fmla="*/ 376 w 378"/>
                  <a:gd name="T15" fmla="*/ 367 h 378"/>
                  <a:gd name="T16" fmla="*/ 378 w 378"/>
                  <a:gd name="T17" fmla="*/ 360 h 378"/>
                  <a:gd name="T18" fmla="*/ 378 w 378"/>
                  <a:gd name="T19" fmla="*/ 359 h 378"/>
                  <a:gd name="T20" fmla="*/ 376 w 378"/>
                  <a:gd name="T21" fmla="*/ 323 h 378"/>
                  <a:gd name="T22" fmla="*/ 371 w 378"/>
                  <a:gd name="T23" fmla="*/ 287 h 378"/>
                  <a:gd name="T24" fmla="*/ 361 w 378"/>
                  <a:gd name="T25" fmla="*/ 253 h 378"/>
                  <a:gd name="T26" fmla="*/ 349 w 378"/>
                  <a:gd name="T27" fmla="*/ 220 h 378"/>
                  <a:gd name="T28" fmla="*/ 334 w 378"/>
                  <a:gd name="T29" fmla="*/ 189 h 378"/>
                  <a:gd name="T30" fmla="*/ 316 w 378"/>
                  <a:gd name="T31" fmla="*/ 158 h 378"/>
                  <a:gd name="T32" fmla="*/ 295 w 378"/>
                  <a:gd name="T33" fmla="*/ 131 h 378"/>
                  <a:gd name="T34" fmla="*/ 273 w 378"/>
                  <a:gd name="T35" fmla="*/ 105 h 378"/>
                  <a:gd name="T36" fmla="*/ 247 w 378"/>
                  <a:gd name="T37" fmla="*/ 83 h 378"/>
                  <a:gd name="T38" fmla="*/ 220 w 378"/>
                  <a:gd name="T39" fmla="*/ 62 h 378"/>
                  <a:gd name="T40" fmla="*/ 190 w 378"/>
                  <a:gd name="T41" fmla="*/ 44 h 378"/>
                  <a:gd name="T42" fmla="*/ 158 w 378"/>
                  <a:gd name="T43" fmla="*/ 29 h 378"/>
                  <a:gd name="T44" fmla="*/ 126 w 378"/>
                  <a:gd name="T45" fmla="*/ 17 h 378"/>
                  <a:gd name="T46" fmla="*/ 91 w 378"/>
                  <a:gd name="T47" fmla="*/ 7 h 378"/>
                  <a:gd name="T48" fmla="*/ 56 w 378"/>
                  <a:gd name="T49" fmla="*/ 2 h 378"/>
                  <a:gd name="T50" fmla="*/ 19 w 378"/>
                  <a:gd name="T51" fmla="*/ 1 h 378"/>
                  <a:gd name="T52" fmla="*/ 18 w 378"/>
                  <a:gd name="T53" fmla="*/ 0 h 378"/>
                  <a:gd name="T54" fmla="*/ 11 w 378"/>
                  <a:gd name="T55" fmla="*/ 2 h 378"/>
                  <a:gd name="T56" fmla="*/ 5 w 378"/>
                  <a:gd name="T57" fmla="*/ 5 h 378"/>
                  <a:gd name="T58" fmla="*/ 2 w 378"/>
                  <a:gd name="T59" fmla="*/ 12 h 378"/>
                  <a:gd name="T60" fmla="*/ 0 w 378"/>
                  <a:gd name="T61" fmla="*/ 18 h 378"/>
                  <a:gd name="T62" fmla="*/ 2 w 378"/>
                  <a:gd name="T63" fmla="*/ 24 h 378"/>
                  <a:gd name="T64" fmla="*/ 5 w 378"/>
                  <a:gd name="T65" fmla="*/ 31 h 378"/>
                  <a:gd name="T66" fmla="*/ 11 w 378"/>
                  <a:gd name="T67" fmla="*/ 34 h 378"/>
                  <a:gd name="T68" fmla="*/ 18 w 378"/>
                  <a:gd name="T69" fmla="*/ 36 h 378"/>
                  <a:gd name="T70" fmla="*/ 34 w 378"/>
                  <a:gd name="T71" fmla="*/ 36 h 378"/>
                  <a:gd name="T72" fmla="*/ 68 w 378"/>
                  <a:gd name="T73" fmla="*/ 40 h 378"/>
                  <a:gd name="T74" fmla="*/ 99 w 378"/>
                  <a:gd name="T75" fmla="*/ 46 h 378"/>
                  <a:gd name="T76" fmla="*/ 129 w 378"/>
                  <a:gd name="T77" fmla="*/ 56 h 378"/>
                  <a:gd name="T78" fmla="*/ 158 w 378"/>
                  <a:gd name="T79" fmla="*/ 68 h 378"/>
                  <a:gd name="T80" fmla="*/ 185 w 378"/>
                  <a:gd name="T81" fmla="*/ 83 h 378"/>
                  <a:gd name="T82" fmla="*/ 211 w 378"/>
                  <a:gd name="T83" fmla="*/ 100 h 378"/>
                  <a:gd name="T84" fmla="*/ 236 w 378"/>
                  <a:gd name="T85" fmla="*/ 121 h 378"/>
                  <a:gd name="T86" fmla="*/ 258 w 378"/>
                  <a:gd name="T87" fmla="*/ 142 h 378"/>
                  <a:gd name="T88" fmla="*/ 277 w 378"/>
                  <a:gd name="T89" fmla="*/ 166 h 378"/>
                  <a:gd name="T90" fmla="*/ 295 w 378"/>
                  <a:gd name="T91" fmla="*/ 192 h 378"/>
                  <a:gd name="T92" fmla="*/ 310 w 378"/>
                  <a:gd name="T93" fmla="*/ 220 h 378"/>
                  <a:gd name="T94" fmla="*/ 322 w 378"/>
                  <a:gd name="T95" fmla="*/ 249 h 378"/>
                  <a:gd name="T96" fmla="*/ 332 w 378"/>
                  <a:gd name="T97" fmla="*/ 279 h 378"/>
                  <a:gd name="T98" fmla="*/ 339 w 378"/>
                  <a:gd name="T99" fmla="*/ 311 h 378"/>
                  <a:gd name="T100" fmla="*/ 342 w 378"/>
                  <a:gd name="T101" fmla="*/ 343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78" h="378">
                    <a:moveTo>
                      <a:pt x="342" y="360"/>
                    </a:moveTo>
                    <a:lnTo>
                      <a:pt x="342" y="360"/>
                    </a:lnTo>
                    <a:lnTo>
                      <a:pt x="342" y="364"/>
                    </a:lnTo>
                    <a:lnTo>
                      <a:pt x="343" y="367"/>
                    </a:lnTo>
                    <a:lnTo>
                      <a:pt x="345" y="370"/>
                    </a:lnTo>
                    <a:lnTo>
                      <a:pt x="347" y="372"/>
                    </a:lnTo>
                    <a:lnTo>
                      <a:pt x="349" y="375"/>
                    </a:lnTo>
                    <a:lnTo>
                      <a:pt x="353" y="377"/>
                    </a:lnTo>
                    <a:lnTo>
                      <a:pt x="356" y="378"/>
                    </a:lnTo>
                    <a:lnTo>
                      <a:pt x="360" y="378"/>
                    </a:lnTo>
                    <a:lnTo>
                      <a:pt x="364" y="378"/>
                    </a:lnTo>
                    <a:lnTo>
                      <a:pt x="367" y="377"/>
                    </a:lnTo>
                    <a:lnTo>
                      <a:pt x="370" y="374"/>
                    </a:lnTo>
                    <a:lnTo>
                      <a:pt x="373" y="372"/>
                    </a:lnTo>
                    <a:lnTo>
                      <a:pt x="375" y="370"/>
                    </a:lnTo>
                    <a:lnTo>
                      <a:pt x="376" y="367"/>
                    </a:lnTo>
                    <a:lnTo>
                      <a:pt x="378" y="364"/>
                    </a:lnTo>
                    <a:lnTo>
                      <a:pt x="378" y="360"/>
                    </a:lnTo>
                    <a:lnTo>
                      <a:pt x="378" y="360"/>
                    </a:lnTo>
                    <a:lnTo>
                      <a:pt x="378" y="359"/>
                    </a:lnTo>
                    <a:lnTo>
                      <a:pt x="378" y="341"/>
                    </a:lnTo>
                    <a:lnTo>
                      <a:pt x="376" y="323"/>
                    </a:lnTo>
                    <a:lnTo>
                      <a:pt x="373" y="305"/>
                    </a:lnTo>
                    <a:lnTo>
                      <a:pt x="371" y="287"/>
                    </a:lnTo>
                    <a:lnTo>
                      <a:pt x="367" y="270"/>
                    </a:lnTo>
                    <a:lnTo>
                      <a:pt x="361" y="253"/>
                    </a:lnTo>
                    <a:lnTo>
                      <a:pt x="356" y="236"/>
                    </a:lnTo>
                    <a:lnTo>
                      <a:pt x="349" y="220"/>
                    </a:lnTo>
                    <a:lnTo>
                      <a:pt x="342" y="204"/>
                    </a:lnTo>
                    <a:lnTo>
                      <a:pt x="334" y="189"/>
                    </a:lnTo>
                    <a:lnTo>
                      <a:pt x="326" y="174"/>
                    </a:lnTo>
                    <a:lnTo>
                      <a:pt x="316" y="158"/>
                    </a:lnTo>
                    <a:lnTo>
                      <a:pt x="306" y="144"/>
                    </a:lnTo>
                    <a:lnTo>
                      <a:pt x="295" y="131"/>
                    </a:lnTo>
                    <a:lnTo>
                      <a:pt x="285" y="118"/>
                    </a:lnTo>
                    <a:lnTo>
                      <a:pt x="273" y="105"/>
                    </a:lnTo>
                    <a:lnTo>
                      <a:pt x="260" y="94"/>
                    </a:lnTo>
                    <a:lnTo>
                      <a:pt x="247" y="83"/>
                    </a:lnTo>
                    <a:lnTo>
                      <a:pt x="234" y="72"/>
                    </a:lnTo>
                    <a:lnTo>
                      <a:pt x="220" y="62"/>
                    </a:lnTo>
                    <a:lnTo>
                      <a:pt x="205" y="53"/>
                    </a:lnTo>
                    <a:lnTo>
                      <a:pt x="190" y="44"/>
                    </a:lnTo>
                    <a:lnTo>
                      <a:pt x="175" y="36"/>
                    </a:lnTo>
                    <a:lnTo>
                      <a:pt x="158" y="29"/>
                    </a:lnTo>
                    <a:lnTo>
                      <a:pt x="142" y="22"/>
                    </a:lnTo>
                    <a:lnTo>
                      <a:pt x="126" y="17"/>
                    </a:lnTo>
                    <a:lnTo>
                      <a:pt x="109" y="12"/>
                    </a:lnTo>
                    <a:lnTo>
                      <a:pt x="91" y="7"/>
                    </a:lnTo>
                    <a:lnTo>
                      <a:pt x="74" y="4"/>
                    </a:lnTo>
                    <a:lnTo>
                      <a:pt x="56" y="2"/>
                    </a:lnTo>
                    <a:lnTo>
                      <a:pt x="37" y="1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1" y="2"/>
                    </a:lnTo>
                    <a:lnTo>
                      <a:pt x="8" y="3"/>
                    </a:lnTo>
                    <a:lnTo>
                      <a:pt x="5" y="5"/>
                    </a:lnTo>
                    <a:lnTo>
                      <a:pt x="3" y="8"/>
                    </a:lnTo>
                    <a:lnTo>
                      <a:pt x="2" y="12"/>
                    </a:lnTo>
                    <a:lnTo>
                      <a:pt x="1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4"/>
                    </a:lnTo>
                    <a:lnTo>
                      <a:pt x="3" y="28"/>
                    </a:lnTo>
                    <a:lnTo>
                      <a:pt x="5" y="31"/>
                    </a:lnTo>
                    <a:lnTo>
                      <a:pt x="8" y="33"/>
                    </a:lnTo>
                    <a:lnTo>
                      <a:pt x="11" y="34"/>
                    </a:lnTo>
                    <a:lnTo>
                      <a:pt x="15" y="35"/>
                    </a:lnTo>
                    <a:lnTo>
                      <a:pt x="18" y="36"/>
                    </a:lnTo>
                    <a:lnTo>
                      <a:pt x="18" y="36"/>
                    </a:lnTo>
                    <a:lnTo>
                      <a:pt x="34" y="36"/>
                    </a:lnTo>
                    <a:lnTo>
                      <a:pt x="51" y="37"/>
                    </a:lnTo>
                    <a:lnTo>
                      <a:pt x="68" y="40"/>
                    </a:lnTo>
                    <a:lnTo>
                      <a:pt x="83" y="43"/>
                    </a:lnTo>
                    <a:lnTo>
                      <a:pt x="99" y="46"/>
                    </a:lnTo>
                    <a:lnTo>
                      <a:pt x="114" y="50"/>
                    </a:lnTo>
                    <a:lnTo>
                      <a:pt x="129" y="56"/>
                    </a:lnTo>
                    <a:lnTo>
                      <a:pt x="144" y="61"/>
                    </a:lnTo>
                    <a:lnTo>
                      <a:pt x="158" y="68"/>
                    </a:lnTo>
                    <a:lnTo>
                      <a:pt x="172" y="75"/>
                    </a:lnTo>
                    <a:lnTo>
                      <a:pt x="185" y="83"/>
                    </a:lnTo>
                    <a:lnTo>
                      <a:pt x="199" y="91"/>
                    </a:lnTo>
                    <a:lnTo>
                      <a:pt x="211" y="100"/>
                    </a:lnTo>
                    <a:lnTo>
                      <a:pt x="224" y="110"/>
                    </a:lnTo>
                    <a:lnTo>
                      <a:pt x="236" y="121"/>
                    </a:lnTo>
                    <a:lnTo>
                      <a:pt x="247" y="131"/>
                    </a:lnTo>
                    <a:lnTo>
                      <a:pt x="258" y="142"/>
                    </a:lnTo>
                    <a:lnTo>
                      <a:pt x="267" y="154"/>
                    </a:lnTo>
                    <a:lnTo>
                      <a:pt x="277" y="166"/>
                    </a:lnTo>
                    <a:lnTo>
                      <a:pt x="287" y="179"/>
                    </a:lnTo>
                    <a:lnTo>
                      <a:pt x="295" y="192"/>
                    </a:lnTo>
                    <a:lnTo>
                      <a:pt x="303" y="206"/>
                    </a:lnTo>
                    <a:lnTo>
                      <a:pt x="310" y="220"/>
                    </a:lnTo>
                    <a:lnTo>
                      <a:pt x="316" y="234"/>
                    </a:lnTo>
                    <a:lnTo>
                      <a:pt x="322" y="249"/>
                    </a:lnTo>
                    <a:lnTo>
                      <a:pt x="328" y="264"/>
                    </a:lnTo>
                    <a:lnTo>
                      <a:pt x="332" y="279"/>
                    </a:lnTo>
                    <a:lnTo>
                      <a:pt x="335" y="294"/>
                    </a:lnTo>
                    <a:lnTo>
                      <a:pt x="339" y="311"/>
                    </a:lnTo>
                    <a:lnTo>
                      <a:pt x="340" y="327"/>
                    </a:lnTo>
                    <a:lnTo>
                      <a:pt x="342" y="343"/>
                    </a:lnTo>
                    <a:lnTo>
                      <a:pt x="342" y="3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47" name="Freeform 138"/>
              <p:cNvSpPr>
                <a:spLocks noEditPoints="1"/>
              </p:cNvSpPr>
              <p:nvPr/>
            </p:nvSpPr>
            <p:spPr bwMode="auto">
              <a:xfrm>
                <a:off x="4563268" y="1839515"/>
                <a:ext cx="457200" cy="457200"/>
              </a:xfrm>
              <a:custGeom>
                <a:avLst/>
                <a:gdLst>
                  <a:gd name="T0" fmla="*/ 1071 w 1152"/>
                  <a:gd name="T1" fmla="*/ 923 h 1152"/>
                  <a:gd name="T2" fmla="*/ 1059 w 1152"/>
                  <a:gd name="T3" fmla="*/ 932 h 1152"/>
                  <a:gd name="T4" fmla="*/ 1044 w 1152"/>
                  <a:gd name="T5" fmla="*/ 936 h 1152"/>
                  <a:gd name="T6" fmla="*/ 216 w 1152"/>
                  <a:gd name="T7" fmla="*/ 108 h 1152"/>
                  <a:gd name="T8" fmla="*/ 219 w 1152"/>
                  <a:gd name="T9" fmla="*/ 93 h 1152"/>
                  <a:gd name="T10" fmla="*/ 229 w 1152"/>
                  <a:gd name="T11" fmla="*/ 80 h 1152"/>
                  <a:gd name="T12" fmla="*/ 245 w 1152"/>
                  <a:gd name="T13" fmla="*/ 72 h 1152"/>
                  <a:gd name="T14" fmla="*/ 266 w 1152"/>
                  <a:gd name="T15" fmla="*/ 75 h 1152"/>
                  <a:gd name="T16" fmla="*/ 1069 w 1152"/>
                  <a:gd name="T17" fmla="*/ 875 h 1152"/>
                  <a:gd name="T18" fmla="*/ 1078 w 1152"/>
                  <a:gd name="T19" fmla="*/ 888 h 1152"/>
                  <a:gd name="T20" fmla="*/ 1080 w 1152"/>
                  <a:gd name="T21" fmla="*/ 903 h 1152"/>
                  <a:gd name="T22" fmla="*/ 1077 w 1152"/>
                  <a:gd name="T23" fmla="*/ 914 h 1152"/>
                  <a:gd name="T24" fmla="*/ 532 w 1152"/>
                  <a:gd name="T25" fmla="*/ 940 h 1152"/>
                  <a:gd name="T26" fmla="*/ 216 w 1152"/>
                  <a:gd name="T27" fmla="*/ 604 h 1152"/>
                  <a:gd name="T28" fmla="*/ 549 w 1152"/>
                  <a:gd name="T29" fmla="*/ 936 h 1152"/>
                  <a:gd name="T30" fmla="*/ 378 w 1152"/>
                  <a:gd name="T31" fmla="*/ 1075 h 1152"/>
                  <a:gd name="T32" fmla="*/ 360 w 1152"/>
                  <a:gd name="T33" fmla="*/ 1080 h 1152"/>
                  <a:gd name="T34" fmla="*/ 341 w 1152"/>
                  <a:gd name="T35" fmla="*/ 1075 h 1152"/>
                  <a:gd name="T36" fmla="*/ 77 w 1152"/>
                  <a:gd name="T37" fmla="*/ 810 h 1152"/>
                  <a:gd name="T38" fmla="*/ 72 w 1152"/>
                  <a:gd name="T39" fmla="*/ 792 h 1152"/>
                  <a:gd name="T40" fmla="*/ 77 w 1152"/>
                  <a:gd name="T41" fmla="*/ 773 h 1152"/>
                  <a:gd name="T42" fmla="*/ 195 w 1152"/>
                  <a:gd name="T43" fmla="*/ 653 h 1152"/>
                  <a:gd name="T44" fmla="*/ 499 w 1152"/>
                  <a:gd name="T45" fmla="*/ 957 h 1152"/>
                  <a:gd name="T46" fmla="*/ 328 w 1152"/>
                  <a:gd name="T47" fmla="*/ 31 h 1152"/>
                  <a:gd name="T48" fmla="*/ 302 w 1152"/>
                  <a:gd name="T49" fmla="*/ 13 h 1152"/>
                  <a:gd name="T50" fmla="*/ 273 w 1152"/>
                  <a:gd name="T51" fmla="*/ 2 h 1152"/>
                  <a:gd name="T52" fmla="*/ 242 w 1152"/>
                  <a:gd name="T53" fmla="*/ 0 h 1152"/>
                  <a:gd name="T54" fmla="*/ 211 w 1152"/>
                  <a:gd name="T55" fmla="*/ 9 h 1152"/>
                  <a:gd name="T56" fmla="*/ 190 w 1152"/>
                  <a:gd name="T57" fmla="*/ 19 h 1152"/>
                  <a:gd name="T58" fmla="*/ 172 w 1152"/>
                  <a:gd name="T59" fmla="*/ 36 h 1152"/>
                  <a:gd name="T60" fmla="*/ 158 w 1152"/>
                  <a:gd name="T61" fmla="*/ 55 h 1152"/>
                  <a:gd name="T62" fmla="*/ 149 w 1152"/>
                  <a:gd name="T63" fmla="*/ 77 h 1152"/>
                  <a:gd name="T64" fmla="*/ 145 w 1152"/>
                  <a:gd name="T65" fmla="*/ 99 h 1152"/>
                  <a:gd name="T66" fmla="*/ 31 w 1152"/>
                  <a:gd name="T67" fmla="*/ 716 h 1152"/>
                  <a:gd name="T68" fmla="*/ 13 w 1152"/>
                  <a:gd name="T69" fmla="*/ 742 h 1152"/>
                  <a:gd name="T70" fmla="*/ 2 w 1152"/>
                  <a:gd name="T71" fmla="*/ 771 h 1152"/>
                  <a:gd name="T72" fmla="*/ 1 w 1152"/>
                  <a:gd name="T73" fmla="*/ 802 h 1152"/>
                  <a:gd name="T74" fmla="*/ 7 w 1152"/>
                  <a:gd name="T75" fmla="*/ 833 h 1152"/>
                  <a:gd name="T76" fmla="*/ 25 w 1152"/>
                  <a:gd name="T77" fmla="*/ 860 h 1152"/>
                  <a:gd name="T78" fmla="*/ 292 w 1152"/>
                  <a:gd name="T79" fmla="*/ 1128 h 1152"/>
                  <a:gd name="T80" fmla="*/ 320 w 1152"/>
                  <a:gd name="T81" fmla="*/ 1144 h 1152"/>
                  <a:gd name="T82" fmla="*/ 350 w 1152"/>
                  <a:gd name="T83" fmla="*/ 1151 h 1152"/>
                  <a:gd name="T84" fmla="*/ 381 w 1152"/>
                  <a:gd name="T85" fmla="*/ 1150 h 1152"/>
                  <a:gd name="T86" fmla="*/ 410 w 1152"/>
                  <a:gd name="T87" fmla="*/ 1139 h 1152"/>
                  <a:gd name="T88" fmla="*/ 436 w 1152"/>
                  <a:gd name="T89" fmla="*/ 1120 h 1152"/>
                  <a:gd name="T90" fmla="*/ 1052 w 1152"/>
                  <a:gd name="T91" fmla="*/ 1008 h 1152"/>
                  <a:gd name="T92" fmla="*/ 1076 w 1152"/>
                  <a:gd name="T93" fmla="*/ 1003 h 1152"/>
                  <a:gd name="T94" fmla="*/ 1097 w 1152"/>
                  <a:gd name="T95" fmla="*/ 994 h 1152"/>
                  <a:gd name="T96" fmla="*/ 1117 w 1152"/>
                  <a:gd name="T97" fmla="*/ 981 h 1152"/>
                  <a:gd name="T98" fmla="*/ 1132 w 1152"/>
                  <a:gd name="T99" fmla="*/ 962 h 1152"/>
                  <a:gd name="T100" fmla="*/ 1144 w 1152"/>
                  <a:gd name="T101" fmla="*/ 942 h 1152"/>
                  <a:gd name="T102" fmla="*/ 1150 w 1152"/>
                  <a:gd name="T103" fmla="*/ 918 h 1152"/>
                  <a:gd name="T104" fmla="*/ 1152 w 1152"/>
                  <a:gd name="T105" fmla="*/ 894 h 1152"/>
                  <a:gd name="T106" fmla="*/ 1148 w 1152"/>
                  <a:gd name="T107" fmla="*/ 872 h 1152"/>
                  <a:gd name="T108" fmla="*/ 1139 w 1152"/>
                  <a:gd name="T109" fmla="*/ 849 h 1152"/>
                  <a:gd name="T110" fmla="*/ 1126 w 1152"/>
                  <a:gd name="T111" fmla="*/ 829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52" h="1152">
                    <a:moveTo>
                      <a:pt x="1077" y="914"/>
                    </a:moveTo>
                    <a:lnTo>
                      <a:pt x="1075" y="919"/>
                    </a:lnTo>
                    <a:lnTo>
                      <a:pt x="1071" y="923"/>
                    </a:lnTo>
                    <a:lnTo>
                      <a:pt x="1068" y="927"/>
                    </a:lnTo>
                    <a:lnTo>
                      <a:pt x="1064" y="930"/>
                    </a:lnTo>
                    <a:lnTo>
                      <a:pt x="1059" y="932"/>
                    </a:lnTo>
                    <a:lnTo>
                      <a:pt x="1054" y="934"/>
                    </a:lnTo>
                    <a:lnTo>
                      <a:pt x="1050" y="935"/>
                    </a:lnTo>
                    <a:lnTo>
                      <a:pt x="1044" y="936"/>
                    </a:lnTo>
                    <a:lnTo>
                      <a:pt x="1033" y="936"/>
                    </a:lnTo>
                    <a:lnTo>
                      <a:pt x="216" y="119"/>
                    </a:lnTo>
                    <a:lnTo>
                      <a:pt x="216" y="108"/>
                    </a:lnTo>
                    <a:lnTo>
                      <a:pt x="216" y="103"/>
                    </a:lnTo>
                    <a:lnTo>
                      <a:pt x="218" y="97"/>
                    </a:lnTo>
                    <a:lnTo>
                      <a:pt x="219" y="93"/>
                    </a:lnTo>
                    <a:lnTo>
                      <a:pt x="222" y="87"/>
                    </a:lnTo>
                    <a:lnTo>
                      <a:pt x="226" y="84"/>
                    </a:lnTo>
                    <a:lnTo>
                      <a:pt x="229" y="80"/>
                    </a:lnTo>
                    <a:lnTo>
                      <a:pt x="233" y="77"/>
                    </a:lnTo>
                    <a:lnTo>
                      <a:pt x="239" y="75"/>
                    </a:lnTo>
                    <a:lnTo>
                      <a:pt x="245" y="72"/>
                    </a:lnTo>
                    <a:lnTo>
                      <a:pt x="252" y="72"/>
                    </a:lnTo>
                    <a:lnTo>
                      <a:pt x="259" y="72"/>
                    </a:lnTo>
                    <a:lnTo>
                      <a:pt x="266" y="75"/>
                    </a:lnTo>
                    <a:lnTo>
                      <a:pt x="272" y="78"/>
                    </a:lnTo>
                    <a:lnTo>
                      <a:pt x="277" y="82"/>
                    </a:lnTo>
                    <a:lnTo>
                      <a:pt x="1069" y="875"/>
                    </a:lnTo>
                    <a:lnTo>
                      <a:pt x="1073" y="879"/>
                    </a:lnTo>
                    <a:lnTo>
                      <a:pt x="1076" y="883"/>
                    </a:lnTo>
                    <a:lnTo>
                      <a:pt x="1078" y="888"/>
                    </a:lnTo>
                    <a:lnTo>
                      <a:pt x="1079" y="893"/>
                    </a:lnTo>
                    <a:lnTo>
                      <a:pt x="1080" y="899"/>
                    </a:lnTo>
                    <a:lnTo>
                      <a:pt x="1080" y="903"/>
                    </a:lnTo>
                    <a:lnTo>
                      <a:pt x="1079" y="908"/>
                    </a:lnTo>
                    <a:lnTo>
                      <a:pt x="1077" y="914"/>
                    </a:lnTo>
                    <a:lnTo>
                      <a:pt x="1077" y="914"/>
                    </a:lnTo>
                    <a:close/>
                    <a:moveTo>
                      <a:pt x="549" y="936"/>
                    </a:moveTo>
                    <a:lnTo>
                      <a:pt x="541" y="937"/>
                    </a:lnTo>
                    <a:lnTo>
                      <a:pt x="532" y="940"/>
                    </a:lnTo>
                    <a:lnTo>
                      <a:pt x="213" y="619"/>
                    </a:lnTo>
                    <a:lnTo>
                      <a:pt x="215" y="611"/>
                    </a:lnTo>
                    <a:lnTo>
                      <a:pt x="216" y="604"/>
                    </a:lnTo>
                    <a:lnTo>
                      <a:pt x="216" y="170"/>
                    </a:lnTo>
                    <a:lnTo>
                      <a:pt x="983" y="936"/>
                    </a:lnTo>
                    <a:lnTo>
                      <a:pt x="549" y="936"/>
                    </a:lnTo>
                    <a:close/>
                    <a:moveTo>
                      <a:pt x="498" y="957"/>
                    </a:moveTo>
                    <a:lnTo>
                      <a:pt x="385" y="1069"/>
                    </a:lnTo>
                    <a:lnTo>
                      <a:pt x="378" y="1075"/>
                    </a:lnTo>
                    <a:lnTo>
                      <a:pt x="371" y="1078"/>
                    </a:lnTo>
                    <a:lnTo>
                      <a:pt x="365" y="1080"/>
                    </a:lnTo>
                    <a:lnTo>
                      <a:pt x="360" y="1080"/>
                    </a:lnTo>
                    <a:lnTo>
                      <a:pt x="355" y="1080"/>
                    </a:lnTo>
                    <a:lnTo>
                      <a:pt x="349" y="1078"/>
                    </a:lnTo>
                    <a:lnTo>
                      <a:pt x="341" y="1075"/>
                    </a:lnTo>
                    <a:lnTo>
                      <a:pt x="335" y="1069"/>
                    </a:lnTo>
                    <a:lnTo>
                      <a:pt x="83" y="818"/>
                    </a:lnTo>
                    <a:lnTo>
                      <a:pt x="77" y="810"/>
                    </a:lnTo>
                    <a:lnTo>
                      <a:pt x="73" y="804"/>
                    </a:lnTo>
                    <a:lnTo>
                      <a:pt x="72" y="797"/>
                    </a:lnTo>
                    <a:lnTo>
                      <a:pt x="72" y="792"/>
                    </a:lnTo>
                    <a:lnTo>
                      <a:pt x="72" y="787"/>
                    </a:lnTo>
                    <a:lnTo>
                      <a:pt x="73" y="781"/>
                    </a:lnTo>
                    <a:lnTo>
                      <a:pt x="77" y="773"/>
                    </a:lnTo>
                    <a:lnTo>
                      <a:pt x="83" y="767"/>
                    </a:lnTo>
                    <a:lnTo>
                      <a:pt x="195" y="654"/>
                    </a:lnTo>
                    <a:lnTo>
                      <a:pt x="195" y="653"/>
                    </a:lnTo>
                    <a:lnTo>
                      <a:pt x="195" y="653"/>
                    </a:lnTo>
                    <a:lnTo>
                      <a:pt x="499" y="957"/>
                    </a:lnTo>
                    <a:lnTo>
                      <a:pt x="499" y="957"/>
                    </a:lnTo>
                    <a:lnTo>
                      <a:pt x="498" y="957"/>
                    </a:lnTo>
                    <a:lnTo>
                      <a:pt x="498" y="957"/>
                    </a:lnTo>
                    <a:close/>
                    <a:moveTo>
                      <a:pt x="328" y="31"/>
                    </a:moveTo>
                    <a:lnTo>
                      <a:pt x="321" y="25"/>
                    </a:lnTo>
                    <a:lnTo>
                      <a:pt x="312" y="18"/>
                    </a:lnTo>
                    <a:lnTo>
                      <a:pt x="302" y="13"/>
                    </a:lnTo>
                    <a:lnTo>
                      <a:pt x="293" y="8"/>
                    </a:lnTo>
                    <a:lnTo>
                      <a:pt x="283" y="4"/>
                    </a:lnTo>
                    <a:lnTo>
                      <a:pt x="273" y="2"/>
                    </a:lnTo>
                    <a:lnTo>
                      <a:pt x="262" y="0"/>
                    </a:lnTo>
                    <a:lnTo>
                      <a:pt x="252" y="0"/>
                    </a:lnTo>
                    <a:lnTo>
                      <a:pt x="242" y="0"/>
                    </a:lnTo>
                    <a:lnTo>
                      <a:pt x="231" y="2"/>
                    </a:lnTo>
                    <a:lnTo>
                      <a:pt x="221" y="4"/>
                    </a:lnTo>
                    <a:lnTo>
                      <a:pt x="211" y="9"/>
                    </a:lnTo>
                    <a:lnTo>
                      <a:pt x="203" y="12"/>
                    </a:lnTo>
                    <a:lnTo>
                      <a:pt x="196" y="15"/>
                    </a:lnTo>
                    <a:lnTo>
                      <a:pt x="190" y="19"/>
                    </a:lnTo>
                    <a:lnTo>
                      <a:pt x="184" y="25"/>
                    </a:lnTo>
                    <a:lnTo>
                      <a:pt x="177" y="30"/>
                    </a:lnTo>
                    <a:lnTo>
                      <a:pt x="172" y="36"/>
                    </a:lnTo>
                    <a:lnTo>
                      <a:pt x="167" y="42"/>
                    </a:lnTo>
                    <a:lnTo>
                      <a:pt x="162" y="48"/>
                    </a:lnTo>
                    <a:lnTo>
                      <a:pt x="158" y="55"/>
                    </a:lnTo>
                    <a:lnTo>
                      <a:pt x="154" y="62"/>
                    </a:lnTo>
                    <a:lnTo>
                      <a:pt x="151" y="69"/>
                    </a:lnTo>
                    <a:lnTo>
                      <a:pt x="149" y="77"/>
                    </a:lnTo>
                    <a:lnTo>
                      <a:pt x="147" y="84"/>
                    </a:lnTo>
                    <a:lnTo>
                      <a:pt x="146" y="92"/>
                    </a:lnTo>
                    <a:lnTo>
                      <a:pt x="145" y="99"/>
                    </a:lnTo>
                    <a:lnTo>
                      <a:pt x="144" y="108"/>
                    </a:lnTo>
                    <a:lnTo>
                      <a:pt x="144" y="604"/>
                    </a:lnTo>
                    <a:lnTo>
                      <a:pt x="31" y="716"/>
                    </a:lnTo>
                    <a:lnTo>
                      <a:pt x="25" y="724"/>
                    </a:lnTo>
                    <a:lnTo>
                      <a:pt x="18" y="732"/>
                    </a:lnTo>
                    <a:lnTo>
                      <a:pt x="13" y="742"/>
                    </a:lnTo>
                    <a:lnTo>
                      <a:pt x="7" y="752"/>
                    </a:lnTo>
                    <a:lnTo>
                      <a:pt x="4" y="761"/>
                    </a:lnTo>
                    <a:lnTo>
                      <a:pt x="2" y="771"/>
                    </a:lnTo>
                    <a:lnTo>
                      <a:pt x="1" y="782"/>
                    </a:lnTo>
                    <a:lnTo>
                      <a:pt x="0" y="792"/>
                    </a:lnTo>
                    <a:lnTo>
                      <a:pt x="1" y="802"/>
                    </a:lnTo>
                    <a:lnTo>
                      <a:pt x="2" y="812"/>
                    </a:lnTo>
                    <a:lnTo>
                      <a:pt x="4" y="823"/>
                    </a:lnTo>
                    <a:lnTo>
                      <a:pt x="7" y="833"/>
                    </a:lnTo>
                    <a:lnTo>
                      <a:pt x="13" y="842"/>
                    </a:lnTo>
                    <a:lnTo>
                      <a:pt x="18" y="851"/>
                    </a:lnTo>
                    <a:lnTo>
                      <a:pt x="25" y="860"/>
                    </a:lnTo>
                    <a:lnTo>
                      <a:pt x="31" y="868"/>
                    </a:lnTo>
                    <a:lnTo>
                      <a:pt x="284" y="1120"/>
                    </a:lnTo>
                    <a:lnTo>
                      <a:pt x="292" y="1128"/>
                    </a:lnTo>
                    <a:lnTo>
                      <a:pt x="300" y="1134"/>
                    </a:lnTo>
                    <a:lnTo>
                      <a:pt x="310" y="1139"/>
                    </a:lnTo>
                    <a:lnTo>
                      <a:pt x="320" y="1144"/>
                    </a:lnTo>
                    <a:lnTo>
                      <a:pt x="329" y="1148"/>
                    </a:lnTo>
                    <a:lnTo>
                      <a:pt x="339" y="1150"/>
                    </a:lnTo>
                    <a:lnTo>
                      <a:pt x="350" y="1151"/>
                    </a:lnTo>
                    <a:lnTo>
                      <a:pt x="360" y="1152"/>
                    </a:lnTo>
                    <a:lnTo>
                      <a:pt x="370" y="1151"/>
                    </a:lnTo>
                    <a:lnTo>
                      <a:pt x="381" y="1150"/>
                    </a:lnTo>
                    <a:lnTo>
                      <a:pt x="391" y="1148"/>
                    </a:lnTo>
                    <a:lnTo>
                      <a:pt x="401" y="1144"/>
                    </a:lnTo>
                    <a:lnTo>
                      <a:pt x="410" y="1139"/>
                    </a:lnTo>
                    <a:lnTo>
                      <a:pt x="419" y="1134"/>
                    </a:lnTo>
                    <a:lnTo>
                      <a:pt x="429" y="1128"/>
                    </a:lnTo>
                    <a:lnTo>
                      <a:pt x="436" y="1120"/>
                    </a:lnTo>
                    <a:lnTo>
                      <a:pt x="549" y="1008"/>
                    </a:lnTo>
                    <a:lnTo>
                      <a:pt x="1044" y="1008"/>
                    </a:lnTo>
                    <a:lnTo>
                      <a:pt x="1052" y="1008"/>
                    </a:lnTo>
                    <a:lnTo>
                      <a:pt x="1060" y="1007"/>
                    </a:lnTo>
                    <a:lnTo>
                      <a:pt x="1068" y="1005"/>
                    </a:lnTo>
                    <a:lnTo>
                      <a:pt x="1076" y="1003"/>
                    </a:lnTo>
                    <a:lnTo>
                      <a:pt x="1083" y="1001"/>
                    </a:lnTo>
                    <a:lnTo>
                      <a:pt x="1091" y="998"/>
                    </a:lnTo>
                    <a:lnTo>
                      <a:pt x="1097" y="994"/>
                    </a:lnTo>
                    <a:lnTo>
                      <a:pt x="1104" y="989"/>
                    </a:lnTo>
                    <a:lnTo>
                      <a:pt x="1110" y="985"/>
                    </a:lnTo>
                    <a:lnTo>
                      <a:pt x="1117" y="981"/>
                    </a:lnTo>
                    <a:lnTo>
                      <a:pt x="1122" y="974"/>
                    </a:lnTo>
                    <a:lnTo>
                      <a:pt x="1127" y="969"/>
                    </a:lnTo>
                    <a:lnTo>
                      <a:pt x="1132" y="962"/>
                    </a:lnTo>
                    <a:lnTo>
                      <a:pt x="1136" y="956"/>
                    </a:lnTo>
                    <a:lnTo>
                      <a:pt x="1140" y="948"/>
                    </a:lnTo>
                    <a:lnTo>
                      <a:pt x="1144" y="942"/>
                    </a:lnTo>
                    <a:lnTo>
                      <a:pt x="1147" y="934"/>
                    </a:lnTo>
                    <a:lnTo>
                      <a:pt x="1149" y="926"/>
                    </a:lnTo>
                    <a:lnTo>
                      <a:pt x="1150" y="918"/>
                    </a:lnTo>
                    <a:lnTo>
                      <a:pt x="1151" y="910"/>
                    </a:lnTo>
                    <a:lnTo>
                      <a:pt x="1152" y="903"/>
                    </a:lnTo>
                    <a:lnTo>
                      <a:pt x="1152" y="894"/>
                    </a:lnTo>
                    <a:lnTo>
                      <a:pt x="1151" y="887"/>
                    </a:lnTo>
                    <a:lnTo>
                      <a:pt x="1150" y="879"/>
                    </a:lnTo>
                    <a:lnTo>
                      <a:pt x="1148" y="872"/>
                    </a:lnTo>
                    <a:lnTo>
                      <a:pt x="1146" y="864"/>
                    </a:lnTo>
                    <a:lnTo>
                      <a:pt x="1143" y="856"/>
                    </a:lnTo>
                    <a:lnTo>
                      <a:pt x="1139" y="849"/>
                    </a:lnTo>
                    <a:lnTo>
                      <a:pt x="1135" y="842"/>
                    </a:lnTo>
                    <a:lnTo>
                      <a:pt x="1131" y="836"/>
                    </a:lnTo>
                    <a:lnTo>
                      <a:pt x="1126" y="829"/>
                    </a:lnTo>
                    <a:lnTo>
                      <a:pt x="1120" y="824"/>
                    </a:lnTo>
                    <a:lnTo>
                      <a:pt x="328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48" name="Freeform 139"/>
              <p:cNvSpPr/>
              <p:nvPr/>
            </p:nvSpPr>
            <p:spPr bwMode="auto">
              <a:xfrm>
                <a:off x="4806156" y="1839515"/>
                <a:ext cx="214313" cy="214313"/>
              </a:xfrm>
              <a:custGeom>
                <a:avLst/>
                <a:gdLst>
                  <a:gd name="T0" fmla="*/ 36 w 540"/>
                  <a:gd name="T1" fmla="*/ 72 h 540"/>
                  <a:gd name="T2" fmla="*/ 80 w 540"/>
                  <a:gd name="T3" fmla="*/ 75 h 540"/>
                  <a:gd name="T4" fmla="*/ 123 w 540"/>
                  <a:gd name="T5" fmla="*/ 81 h 540"/>
                  <a:gd name="T6" fmla="*/ 164 w 540"/>
                  <a:gd name="T7" fmla="*/ 92 h 540"/>
                  <a:gd name="T8" fmla="*/ 204 w 540"/>
                  <a:gd name="T9" fmla="*/ 106 h 540"/>
                  <a:gd name="T10" fmla="*/ 242 w 540"/>
                  <a:gd name="T11" fmla="*/ 124 h 540"/>
                  <a:gd name="T12" fmla="*/ 278 w 540"/>
                  <a:gd name="T13" fmla="*/ 146 h 540"/>
                  <a:gd name="T14" fmla="*/ 310 w 540"/>
                  <a:gd name="T15" fmla="*/ 171 h 540"/>
                  <a:gd name="T16" fmla="*/ 342 w 540"/>
                  <a:gd name="T17" fmla="*/ 199 h 540"/>
                  <a:gd name="T18" fmla="*/ 370 w 540"/>
                  <a:gd name="T19" fmla="*/ 230 h 540"/>
                  <a:gd name="T20" fmla="*/ 394 w 540"/>
                  <a:gd name="T21" fmla="*/ 262 h 540"/>
                  <a:gd name="T22" fmla="*/ 416 w 540"/>
                  <a:gd name="T23" fmla="*/ 298 h 540"/>
                  <a:gd name="T24" fmla="*/ 434 w 540"/>
                  <a:gd name="T25" fmla="*/ 336 h 540"/>
                  <a:gd name="T26" fmla="*/ 448 w 540"/>
                  <a:gd name="T27" fmla="*/ 376 h 540"/>
                  <a:gd name="T28" fmla="*/ 459 w 540"/>
                  <a:gd name="T29" fmla="*/ 417 h 540"/>
                  <a:gd name="T30" fmla="*/ 466 w 540"/>
                  <a:gd name="T31" fmla="*/ 460 h 540"/>
                  <a:gd name="T32" fmla="*/ 468 w 540"/>
                  <a:gd name="T33" fmla="*/ 504 h 540"/>
                  <a:gd name="T34" fmla="*/ 469 w 540"/>
                  <a:gd name="T35" fmla="*/ 511 h 540"/>
                  <a:gd name="T36" fmla="*/ 474 w 540"/>
                  <a:gd name="T37" fmla="*/ 524 h 540"/>
                  <a:gd name="T38" fmla="*/ 484 w 540"/>
                  <a:gd name="T39" fmla="*/ 534 h 540"/>
                  <a:gd name="T40" fmla="*/ 497 w 540"/>
                  <a:gd name="T41" fmla="*/ 539 h 540"/>
                  <a:gd name="T42" fmla="*/ 511 w 540"/>
                  <a:gd name="T43" fmla="*/ 539 h 540"/>
                  <a:gd name="T44" fmla="*/ 524 w 540"/>
                  <a:gd name="T45" fmla="*/ 534 h 540"/>
                  <a:gd name="T46" fmla="*/ 534 w 540"/>
                  <a:gd name="T47" fmla="*/ 524 h 540"/>
                  <a:gd name="T48" fmla="*/ 539 w 540"/>
                  <a:gd name="T49" fmla="*/ 511 h 540"/>
                  <a:gd name="T50" fmla="*/ 540 w 540"/>
                  <a:gd name="T51" fmla="*/ 504 h 540"/>
                  <a:gd name="T52" fmla="*/ 539 w 540"/>
                  <a:gd name="T53" fmla="*/ 477 h 540"/>
                  <a:gd name="T54" fmla="*/ 534 w 540"/>
                  <a:gd name="T55" fmla="*/ 427 h 540"/>
                  <a:gd name="T56" fmla="*/ 524 w 540"/>
                  <a:gd name="T57" fmla="*/ 378 h 540"/>
                  <a:gd name="T58" fmla="*/ 509 w 540"/>
                  <a:gd name="T59" fmla="*/ 330 h 540"/>
                  <a:gd name="T60" fmla="*/ 491 w 540"/>
                  <a:gd name="T61" fmla="*/ 285 h 540"/>
                  <a:gd name="T62" fmla="*/ 467 w 540"/>
                  <a:gd name="T63" fmla="*/ 243 h 540"/>
                  <a:gd name="T64" fmla="*/ 440 w 540"/>
                  <a:gd name="T65" fmla="*/ 203 h 540"/>
                  <a:gd name="T66" fmla="*/ 410 w 540"/>
                  <a:gd name="T67" fmla="*/ 165 h 540"/>
                  <a:gd name="T68" fmla="*/ 375 w 540"/>
                  <a:gd name="T69" fmla="*/ 132 h 540"/>
                  <a:gd name="T70" fmla="*/ 338 w 540"/>
                  <a:gd name="T71" fmla="*/ 100 h 540"/>
                  <a:gd name="T72" fmla="*/ 297 w 540"/>
                  <a:gd name="T73" fmla="*/ 73 h 540"/>
                  <a:gd name="T74" fmla="*/ 255 w 540"/>
                  <a:gd name="T75" fmla="*/ 50 h 540"/>
                  <a:gd name="T76" fmla="*/ 210 w 540"/>
                  <a:gd name="T77" fmla="*/ 31 h 540"/>
                  <a:gd name="T78" fmla="*/ 162 w 540"/>
                  <a:gd name="T79" fmla="*/ 16 h 540"/>
                  <a:gd name="T80" fmla="*/ 114 w 540"/>
                  <a:gd name="T81" fmla="*/ 6 h 540"/>
                  <a:gd name="T82" fmla="*/ 63 w 540"/>
                  <a:gd name="T83" fmla="*/ 1 h 540"/>
                  <a:gd name="T84" fmla="*/ 37 w 540"/>
                  <a:gd name="T85" fmla="*/ 0 h 540"/>
                  <a:gd name="T86" fmla="*/ 28 w 540"/>
                  <a:gd name="T87" fmla="*/ 1 h 540"/>
                  <a:gd name="T88" fmla="*/ 15 w 540"/>
                  <a:gd name="T89" fmla="*/ 6 h 540"/>
                  <a:gd name="T90" fmla="*/ 6 w 540"/>
                  <a:gd name="T91" fmla="*/ 16 h 540"/>
                  <a:gd name="T92" fmla="*/ 0 w 540"/>
                  <a:gd name="T93" fmla="*/ 29 h 540"/>
                  <a:gd name="T94" fmla="*/ 0 w 540"/>
                  <a:gd name="T95" fmla="*/ 43 h 540"/>
                  <a:gd name="T96" fmla="*/ 6 w 540"/>
                  <a:gd name="T97" fmla="*/ 56 h 540"/>
                  <a:gd name="T98" fmla="*/ 15 w 540"/>
                  <a:gd name="T99" fmla="*/ 66 h 540"/>
                  <a:gd name="T100" fmla="*/ 28 w 540"/>
                  <a:gd name="T101" fmla="*/ 71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40" h="540">
                    <a:moveTo>
                      <a:pt x="36" y="72"/>
                    </a:moveTo>
                    <a:lnTo>
                      <a:pt x="36" y="72"/>
                    </a:lnTo>
                    <a:lnTo>
                      <a:pt x="59" y="72"/>
                    </a:lnTo>
                    <a:lnTo>
                      <a:pt x="80" y="75"/>
                    </a:lnTo>
                    <a:lnTo>
                      <a:pt x="102" y="77"/>
                    </a:lnTo>
                    <a:lnTo>
                      <a:pt x="123" y="81"/>
                    </a:lnTo>
                    <a:lnTo>
                      <a:pt x="144" y="85"/>
                    </a:lnTo>
                    <a:lnTo>
                      <a:pt x="164" y="92"/>
                    </a:lnTo>
                    <a:lnTo>
                      <a:pt x="184" y="98"/>
                    </a:lnTo>
                    <a:lnTo>
                      <a:pt x="204" y="106"/>
                    </a:lnTo>
                    <a:lnTo>
                      <a:pt x="223" y="114"/>
                    </a:lnTo>
                    <a:lnTo>
                      <a:pt x="242" y="124"/>
                    </a:lnTo>
                    <a:lnTo>
                      <a:pt x="259" y="135"/>
                    </a:lnTo>
                    <a:lnTo>
                      <a:pt x="278" y="146"/>
                    </a:lnTo>
                    <a:lnTo>
                      <a:pt x="294" y="158"/>
                    </a:lnTo>
                    <a:lnTo>
                      <a:pt x="310" y="171"/>
                    </a:lnTo>
                    <a:lnTo>
                      <a:pt x="326" y="185"/>
                    </a:lnTo>
                    <a:lnTo>
                      <a:pt x="342" y="199"/>
                    </a:lnTo>
                    <a:lnTo>
                      <a:pt x="356" y="214"/>
                    </a:lnTo>
                    <a:lnTo>
                      <a:pt x="370" y="230"/>
                    </a:lnTo>
                    <a:lnTo>
                      <a:pt x="382" y="246"/>
                    </a:lnTo>
                    <a:lnTo>
                      <a:pt x="394" y="262"/>
                    </a:lnTo>
                    <a:lnTo>
                      <a:pt x="405" y="281"/>
                    </a:lnTo>
                    <a:lnTo>
                      <a:pt x="416" y="298"/>
                    </a:lnTo>
                    <a:lnTo>
                      <a:pt x="426" y="318"/>
                    </a:lnTo>
                    <a:lnTo>
                      <a:pt x="434" y="336"/>
                    </a:lnTo>
                    <a:lnTo>
                      <a:pt x="442" y="355"/>
                    </a:lnTo>
                    <a:lnTo>
                      <a:pt x="448" y="376"/>
                    </a:lnTo>
                    <a:lnTo>
                      <a:pt x="454" y="396"/>
                    </a:lnTo>
                    <a:lnTo>
                      <a:pt x="459" y="417"/>
                    </a:lnTo>
                    <a:lnTo>
                      <a:pt x="463" y="438"/>
                    </a:lnTo>
                    <a:lnTo>
                      <a:pt x="466" y="460"/>
                    </a:lnTo>
                    <a:lnTo>
                      <a:pt x="467" y="482"/>
                    </a:lnTo>
                    <a:lnTo>
                      <a:pt x="468" y="504"/>
                    </a:lnTo>
                    <a:lnTo>
                      <a:pt x="468" y="504"/>
                    </a:lnTo>
                    <a:lnTo>
                      <a:pt x="469" y="511"/>
                    </a:lnTo>
                    <a:lnTo>
                      <a:pt x="471" y="518"/>
                    </a:lnTo>
                    <a:lnTo>
                      <a:pt x="474" y="524"/>
                    </a:lnTo>
                    <a:lnTo>
                      <a:pt x="479" y="529"/>
                    </a:lnTo>
                    <a:lnTo>
                      <a:pt x="484" y="534"/>
                    </a:lnTo>
                    <a:lnTo>
                      <a:pt x="490" y="537"/>
                    </a:lnTo>
                    <a:lnTo>
                      <a:pt x="497" y="539"/>
                    </a:lnTo>
                    <a:lnTo>
                      <a:pt x="504" y="540"/>
                    </a:lnTo>
                    <a:lnTo>
                      <a:pt x="511" y="539"/>
                    </a:lnTo>
                    <a:lnTo>
                      <a:pt x="518" y="537"/>
                    </a:lnTo>
                    <a:lnTo>
                      <a:pt x="524" y="534"/>
                    </a:lnTo>
                    <a:lnTo>
                      <a:pt x="529" y="529"/>
                    </a:lnTo>
                    <a:lnTo>
                      <a:pt x="534" y="524"/>
                    </a:lnTo>
                    <a:lnTo>
                      <a:pt x="537" y="518"/>
                    </a:lnTo>
                    <a:lnTo>
                      <a:pt x="539" y="511"/>
                    </a:lnTo>
                    <a:lnTo>
                      <a:pt x="540" y="504"/>
                    </a:lnTo>
                    <a:lnTo>
                      <a:pt x="540" y="504"/>
                    </a:lnTo>
                    <a:lnTo>
                      <a:pt x="540" y="503"/>
                    </a:lnTo>
                    <a:lnTo>
                      <a:pt x="539" y="477"/>
                    </a:lnTo>
                    <a:lnTo>
                      <a:pt x="537" y="453"/>
                    </a:lnTo>
                    <a:lnTo>
                      <a:pt x="534" y="427"/>
                    </a:lnTo>
                    <a:lnTo>
                      <a:pt x="529" y="403"/>
                    </a:lnTo>
                    <a:lnTo>
                      <a:pt x="524" y="378"/>
                    </a:lnTo>
                    <a:lnTo>
                      <a:pt x="518" y="354"/>
                    </a:lnTo>
                    <a:lnTo>
                      <a:pt x="509" y="330"/>
                    </a:lnTo>
                    <a:lnTo>
                      <a:pt x="500" y="308"/>
                    </a:lnTo>
                    <a:lnTo>
                      <a:pt x="491" y="285"/>
                    </a:lnTo>
                    <a:lnTo>
                      <a:pt x="479" y="264"/>
                    </a:lnTo>
                    <a:lnTo>
                      <a:pt x="467" y="243"/>
                    </a:lnTo>
                    <a:lnTo>
                      <a:pt x="454" y="222"/>
                    </a:lnTo>
                    <a:lnTo>
                      <a:pt x="440" y="203"/>
                    </a:lnTo>
                    <a:lnTo>
                      <a:pt x="425" y="184"/>
                    </a:lnTo>
                    <a:lnTo>
                      <a:pt x="410" y="165"/>
                    </a:lnTo>
                    <a:lnTo>
                      <a:pt x="392" y="148"/>
                    </a:lnTo>
                    <a:lnTo>
                      <a:pt x="375" y="132"/>
                    </a:lnTo>
                    <a:lnTo>
                      <a:pt x="357" y="116"/>
                    </a:lnTo>
                    <a:lnTo>
                      <a:pt x="338" y="100"/>
                    </a:lnTo>
                    <a:lnTo>
                      <a:pt x="318" y="86"/>
                    </a:lnTo>
                    <a:lnTo>
                      <a:pt x="297" y="73"/>
                    </a:lnTo>
                    <a:lnTo>
                      <a:pt x="277" y="62"/>
                    </a:lnTo>
                    <a:lnTo>
                      <a:pt x="255" y="50"/>
                    </a:lnTo>
                    <a:lnTo>
                      <a:pt x="232" y="40"/>
                    </a:lnTo>
                    <a:lnTo>
                      <a:pt x="210" y="31"/>
                    </a:lnTo>
                    <a:lnTo>
                      <a:pt x="186" y="23"/>
                    </a:lnTo>
                    <a:lnTo>
                      <a:pt x="162" y="16"/>
                    </a:lnTo>
                    <a:lnTo>
                      <a:pt x="139" y="11"/>
                    </a:lnTo>
                    <a:lnTo>
                      <a:pt x="114" y="6"/>
                    </a:lnTo>
                    <a:lnTo>
                      <a:pt x="89" y="3"/>
                    </a:lnTo>
                    <a:lnTo>
                      <a:pt x="63" y="1"/>
                    </a:lnTo>
                    <a:lnTo>
                      <a:pt x="37" y="0"/>
                    </a:lnTo>
                    <a:lnTo>
                      <a:pt x="37" y="0"/>
                    </a:lnTo>
                    <a:lnTo>
                      <a:pt x="36" y="0"/>
                    </a:lnTo>
                    <a:lnTo>
                      <a:pt x="28" y="1"/>
                    </a:lnTo>
                    <a:lnTo>
                      <a:pt x="22" y="3"/>
                    </a:lnTo>
                    <a:lnTo>
                      <a:pt x="15" y="6"/>
                    </a:lnTo>
                    <a:lnTo>
                      <a:pt x="11" y="11"/>
                    </a:lnTo>
                    <a:lnTo>
                      <a:pt x="6" y="16"/>
                    </a:lnTo>
                    <a:lnTo>
                      <a:pt x="2" y="22"/>
                    </a:lnTo>
                    <a:lnTo>
                      <a:pt x="0" y="29"/>
                    </a:lnTo>
                    <a:lnTo>
                      <a:pt x="0" y="36"/>
                    </a:lnTo>
                    <a:lnTo>
                      <a:pt x="0" y="43"/>
                    </a:lnTo>
                    <a:lnTo>
                      <a:pt x="2" y="50"/>
                    </a:lnTo>
                    <a:lnTo>
                      <a:pt x="6" y="56"/>
                    </a:lnTo>
                    <a:lnTo>
                      <a:pt x="11" y="62"/>
                    </a:lnTo>
                    <a:lnTo>
                      <a:pt x="15" y="66"/>
                    </a:lnTo>
                    <a:lnTo>
                      <a:pt x="22" y="69"/>
                    </a:lnTo>
                    <a:lnTo>
                      <a:pt x="28" y="71"/>
                    </a:lnTo>
                    <a:lnTo>
                      <a:pt x="36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5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18" y="0"/>
            <a:ext cx="12170364" cy="685800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 rot="5400000">
            <a:off x="-807278" y="807277"/>
            <a:ext cx="2186146" cy="571589"/>
            <a:chOff x="3137036" y="4286161"/>
            <a:chExt cx="2186146" cy="571589"/>
          </a:xfrm>
        </p:grpSpPr>
        <p:sp>
          <p:nvSpPr>
            <p:cNvPr id="8" name="等腰三角形 7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743572" y="392466"/>
            <a:ext cx="28969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、工作岗位职责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 rot="16200000">
            <a:off x="10821363" y="5479133"/>
            <a:ext cx="2186146" cy="571589"/>
            <a:chOff x="3137036" y="4286161"/>
            <a:chExt cx="2186146" cy="571589"/>
          </a:xfrm>
        </p:grpSpPr>
        <p:sp>
          <p:nvSpPr>
            <p:cNvPr id="17" name="等腰三角形 16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3" name="等腰三角形 12"/>
          <p:cNvSpPr/>
          <p:nvPr/>
        </p:nvSpPr>
        <p:spPr>
          <a:xfrm rot="10800000">
            <a:off x="4941936" y="2373753"/>
            <a:ext cx="2363739" cy="1865193"/>
          </a:xfrm>
          <a:prstGeom prst="triangle">
            <a:avLst/>
          </a:prstGeom>
          <a:solidFill>
            <a:srgbClr val="FF990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4" name="组合 7"/>
          <p:cNvGrpSpPr/>
          <p:nvPr/>
        </p:nvGrpSpPr>
        <p:grpSpPr>
          <a:xfrm>
            <a:off x="5835187" y="2679828"/>
            <a:ext cx="521636" cy="711321"/>
            <a:chOff x="5610726" y="2373750"/>
            <a:chExt cx="970548" cy="1323474"/>
          </a:xfrm>
          <a:solidFill>
            <a:schemeClr val="bg1"/>
          </a:solidFill>
        </p:grpSpPr>
        <p:sp>
          <p:nvSpPr>
            <p:cNvPr id="15" name="KSO_Shape"/>
            <p:cNvSpPr/>
            <p:nvPr/>
          </p:nvSpPr>
          <p:spPr bwMode="auto">
            <a:xfrm>
              <a:off x="5610726" y="2373750"/>
              <a:ext cx="970548" cy="1323474"/>
            </a:xfrm>
            <a:custGeom>
              <a:avLst/>
              <a:gdLst>
                <a:gd name="T0" fmla="*/ 690912 w 1387475"/>
                <a:gd name="T1" fmla="*/ 1460893 h 1890713"/>
                <a:gd name="T2" fmla="*/ 273569 w 1387475"/>
                <a:gd name="T3" fmla="*/ 1342172 h 1890713"/>
                <a:gd name="T4" fmla="*/ 1125427 w 1387475"/>
                <a:gd name="T5" fmla="*/ 1107527 h 1890713"/>
                <a:gd name="T6" fmla="*/ 1132217 w 1387475"/>
                <a:gd name="T7" fmla="*/ 1123117 h 1890713"/>
                <a:gd name="T8" fmla="*/ 1000025 w 1387475"/>
                <a:gd name="T9" fmla="*/ 749763 h 1890713"/>
                <a:gd name="T10" fmla="*/ 1159374 w 1387475"/>
                <a:gd name="T11" fmla="*/ 788538 h 1890713"/>
                <a:gd name="T12" fmla="*/ 1296359 w 1387475"/>
                <a:gd name="T13" fmla="*/ 860090 h 1890713"/>
                <a:gd name="T14" fmla="*/ 1380227 w 1387475"/>
                <a:gd name="T15" fmla="*/ 938838 h 1890713"/>
                <a:gd name="T16" fmla="*/ 1395402 w 1387475"/>
                <a:gd name="T17" fmla="*/ 983609 h 1890713"/>
                <a:gd name="T18" fmla="*/ 1388613 w 1387475"/>
                <a:gd name="T19" fmla="*/ 1092736 h 1890713"/>
                <a:gd name="T20" fmla="*/ 1337095 w 1387475"/>
                <a:gd name="T21" fmla="*/ 1277414 h 1890713"/>
                <a:gd name="T22" fmla="*/ 1108654 w 1387475"/>
                <a:gd name="T23" fmla="*/ 1651167 h 1890713"/>
                <a:gd name="T24" fmla="*/ 234430 w 1387475"/>
                <a:gd name="T25" fmla="*/ 1588809 h 1890713"/>
                <a:gd name="T26" fmla="*/ 132192 w 1387475"/>
                <a:gd name="T27" fmla="*/ 1603999 h 1890713"/>
                <a:gd name="T28" fmla="*/ 75082 w 1387475"/>
                <a:gd name="T29" fmla="*/ 1526850 h 1890713"/>
                <a:gd name="T30" fmla="*/ 9585 w 1387475"/>
                <a:gd name="T31" fmla="*/ 1125115 h 1890713"/>
                <a:gd name="T32" fmla="*/ 1198 w 1387475"/>
                <a:gd name="T33" fmla="*/ 986407 h 1890713"/>
                <a:gd name="T34" fmla="*/ 15176 w 1387475"/>
                <a:gd name="T35" fmla="*/ 938039 h 1890713"/>
                <a:gd name="T36" fmla="*/ 60305 w 1387475"/>
                <a:gd name="T37" fmla="*/ 885673 h 1890713"/>
                <a:gd name="T38" fmla="*/ 179717 w 1387475"/>
                <a:gd name="T39" fmla="*/ 820917 h 1890713"/>
                <a:gd name="T40" fmla="*/ 333475 w 1387475"/>
                <a:gd name="T41" fmla="*/ 775746 h 1890713"/>
                <a:gd name="T42" fmla="*/ 492025 w 1387475"/>
                <a:gd name="T43" fmla="*/ 750962 h 1890713"/>
                <a:gd name="T44" fmla="*/ 748422 w 1387475"/>
                <a:gd name="T45" fmla="*/ 882076 h 1890713"/>
                <a:gd name="T46" fmla="*/ 930934 w 1387475"/>
                <a:gd name="T47" fmla="*/ 750163 h 1890713"/>
                <a:gd name="T48" fmla="*/ 763236 w 1387475"/>
                <a:gd name="T49" fmla="*/ 2000 h 1890713"/>
                <a:gd name="T50" fmla="*/ 882716 w 1387475"/>
                <a:gd name="T51" fmla="*/ 31207 h 1890713"/>
                <a:gd name="T52" fmla="*/ 976222 w 1387475"/>
                <a:gd name="T53" fmla="*/ 84818 h 1890713"/>
                <a:gd name="T54" fmla="*/ 983815 w 1387475"/>
                <a:gd name="T55" fmla="*/ 140830 h 1890713"/>
                <a:gd name="T56" fmla="*/ 937461 w 1387475"/>
                <a:gd name="T57" fmla="*/ 183639 h 1890713"/>
                <a:gd name="T58" fmla="*/ 861137 w 1387475"/>
                <a:gd name="T59" fmla="*/ 203243 h 1890713"/>
                <a:gd name="T60" fmla="*/ 748450 w 1387475"/>
                <a:gd name="T61" fmla="*/ 166435 h 1890713"/>
                <a:gd name="T62" fmla="*/ 909489 w 1387475"/>
                <a:gd name="T63" fmla="*/ 231649 h 1890713"/>
                <a:gd name="T64" fmla="*/ 958240 w 1387475"/>
                <a:gd name="T65" fmla="*/ 231649 h 1890713"/>
                <a:gd name="T66" fmla="*/ 981018 w 1387475"/>
                <a:gd name="T67" fmla="*/ 265256 h 1890713"/>
                <a:gd name="T68" fmla="*/ 989409 w 1387475"/>
                <a:gd name="T69" fmla="*/ 299663 h 1890713"/>
                <a:gd name="T70" fmla="*/ 1005793 w 1387475"/>
                <a:gd name="T71" fmla="*/ 334471 h 1890713"/>
                <a:gd name="T72" fmla="*/ 1011387 w 1387475"/>
                <a:gd name="T73" fmla="*/ 406487 h 1890713"/>
                <a:gd name="T74" fmla="*/ 1002596 w 1387475"/>
                <a:gd name="T75" fmla="*/ 470900 h 1890713"/>
                <a:gd name="T76" fmla="*/ 985413 w 1387475"/>
                <a:gd name="T77" fmla="*/ 493305 h 1890713"/>
                <a:gd name="T78" fmla="*/ 969029 w 1387475"/>
                <a:gd name="T79" fmla="*/ 462499 h 1890713"/>
                <a:gd name="T80" fmla="*/ 933466 w 1387475"/>
                <a:gd name="T81" fmla="*/ 585725 h 1890713"/>
                <a:gd name="T82" fmla="*/ 867131 w 1387475"/>
                <a:gd name="T83" fmla="*/ 678944 h 1890713"/>
                <a:gd name="T84" fmla="*/ 785613 w 1387475"/>
                <a:gd name="T85" fmla="*/ 737757 h 1890713"/>
                <a:gd name="T86" fmla="*/ 703695 w 1387475"/>
                <a:gd name="T87" fmla="*/ 758161 h 1890713"/>
                <a:gd name="T88" fmla="*/ 632567 w 1387475"/>
                <a:gd name="T89" fmla="*/ 736957 h 1890713"/>
                <a:gd name="T90" fmla="*/ 552247 w 1387475"/>
                <a:gd name="T91" fmla="*/ 676944 h 1890713"/>
                <a:gd name="T92" fmla="*/ 479121 w 1387475"/>
                <a:gd name="T93" fmla="*/ 586925 h 1890713"/>
                <a:gd name="T94" fmla="*/ 429170 w 1387475"/>
                <a:gd name="T95" fmla="*/ 473701 h 1890713"/>
                <a:gd name="T96" fmla="*/ 413186 w 1387475"/>
                <a:gd name="T97" fmla="*/ 497706 h 1890713"/>
                <a:gd name="T98" fmla="*/ 395604 w 1387475"/>
                <a:gd name="T99" fmla="*/ 469300 h 1890713"/>
                <a:gd name="T100" fmla="*/ 388411 w 1387475"/>
                <a:gd name="T101" fmla="*/ 400886 h 1890713"/>
                <a:gd name="T102" fmla="*/ 395604 w 1387475"/>
                <a:gd name="T103" fmla="*/ 332470 h 1890713"/>
                <a:gd name="T104" fmla="*/ 413186 w 1387475"/>
                <a:gd name="T105" fmla="*/ 304064 h 1890713"/>
                <a:gd name="T106" fmla="*/ 418780 w 1387475"/>
                <a:gd name="T107" fmla="*/ 231249 h 1890713"/>
                <a:gd name="T108" fmla="*/ 433966 w 1387475"/>
                <a:gd name="T109" fmla="*/ 153632 h 1890713"/>
                <a:gd name="T110" fmla="*/ 415983 w 1387475"/>
                <a:gd name="T111" fmla="*/ 121626 h 1890713"/>
                <a:gd name="T112" fmla="*/ 474725 w 1387475"/>
                <a:gd name="T113" fmla="*/ 72015 h 1890713"/>
                <a:gd name="T114" fmla="*/ 567432 w 1387475"/>
                <a:gd name="T115" fmla="*/ 28006 h 1890713"/>
                <a:gd name="T116" fmla="*/ 671328 w 1387475"/>
                <a:gd name="T117" fmla="*/ 3601 h 189071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387475" h="1890713">
                  <a:moveTo>
                    <a:pt x="1185185" y="1355117"/>
                  </a:moveTo>
                  <a:lnTo>
                    <a:pt x="1112995" y="1364242"/>
                  </a:lnTo>
                  <a:lnTo>
                    <a:pt x="719520" y="1412247"/>
                  </a:lnTo>
                  <a:lnTo>
                    <a:pt x="699687" y="1419785"/>
                  </a:lnTo>
                  <a:lnTo>
                    <a:pt x="661609" y="1434464"/>
                  </a:lnTo>
                  <a:lnTo>
                    <a:pt x="591006" y="1461839"/>
                  </a:lnTo>
                  <a:lnTo>
                    <a:pt x="656849" y="1453905"/>
                  </a:lnTo>
                  <a:lnTo>
                    <a:pt x="686201" y="1449937"/>
                  </a:lnTo>
                  <a:lnTo>
                    <a:pt x="1212950" y="1385269"/>
                  </a:lnTo>
                  <a:lnTo>
                    <a:pt x="1207397" y="1379318"/>
                  </a:lnTo>
                  <a:lnTo>
                    <a:pt x="1185185" y="1355117"/>
                  </a:lnTo>
                  <a:close/>
                  <a:moveTo>
                    <a:pt x="882939" y="1288862"/>
                  </a:moveTo>
                  <a:lnTo>
                    <a:pt x="692944" y="1297987"/>
                  </a:lnTo>
                  <a:lnTo>
                    <a:pt x="638207" y="1300764"/>
                  </a:lnTo>
                  <a:lnTo>
                    <a:pt x="608855" y="1302351"/>
                  </a:lnTo>
                  <a:lnTo>
                    <a:pt x="271704" y="1332106"/>
                  </a:lnTo>
                  <a:lnTo>
                    <a:pt x="253855" y="1342421"/>
                  </a:lnTo>
                  <a:lnTo>
                    <a:pt x="152313" y="1399948"/>
                  </a:lnTo>
                  <a:lnTo>
                    <a:pt x="688581" y="1318617"/>
                  </a:lnTo>
                  <a:lnTo>
                    <a:pt x="749665" y="1309492"/>
                  </a:lnTo>
                  <a:lnTo>
                    <a:pt x="761564" y="1307112"/>
                  </a:lnTo>
                  <a:lnTo>
                    <a:pt x="882939" y="1288862"/>
                  </a:lnTo>
                  <a:close/>
                  <a:moveTo>
                    <a:pt x="1118944" y="1098824"/>
                  </a:moveTo>
                  <a:lnTo>
                    <a:pt x="1117754" y="1099221"/>
                  </a:lnTo>
                  <a:lnTo>
                    <a:pt x="1116168" y="1100808"/>
                  </a:lnTo>
                  <a:lnTo>
                    <a:pt x="1115374" y="1102395"/>
                  </a:lnTo>
                  <a:lnTo>
                    <a:pt x="1114978" y="1103585"/>
                  </a:lnTo>
                  <a:lnTo>
                    <a:pt x="1115771" y="1105569"/>
                  </a:lnTo>
                  <a:lnTo>
                    <a:pt x="1116564" y="1107156"/>
                  </a:lnTo>
                  <a:lnTo>
                    <a:pt x="1118151" y="1109139"/>
                  </a:lnTo>
                  <a:lnTo>
                    <a:pt x="1119737" y="1110726"/>
                  </a:lnTo>
                  <a:lnTo>
                    <a:pt x="1124497" y="1114694"/>
                  </a:lnTo>
                  <a:lnTo>
                    <a:pt x="1123307" y="1106362"/>
                  </a:lnTo>
                  <a:lnTo>
                    <a:pt x="1122514" y="1102791"/>
                  </a:lnTo>
                  <a:lnTo>
                    <a:pt x="1121721" y="1100808"/>
                  </a:lnTo>
                  <a:lnTo>
                    <a:pt x="1120134" y="1099221"/>
                  </a:lnTo>
                  <a:lnTo>
                    <a:pt x="1118944" y="1098824"/>
                  </a:lnTo>
                  <a:close/>
                  <a:moveTo>
                    <a:pt x="953542" y="742950"/>
                  </a:moveTo>
                  <a:lnTo>
                    <a:pt x="973374" y="743347"/>
                  </a:lnTo>
                  <a:lnTo>
                    <a:pt x="993207" y="744140"/>
                  </a:lnTo>
                  <a:lnTo>
                    <a:pt x="1013436" y="746124"/>
                  </a:lnTo>
                  <a:lnTo>
                    <a:pt x="1033268" y="749298"/>
                  </a:lnTo>
                  <a:lnTo>
                    <a:pt x="1053497" y="752868"/>
                  </a:lnTo>
                  <a:lnTo>
                    <a:pt x="1072933" y="757629"/>
                  </a:lnTo>
                  <a:lnTo>
                    <a:pt x="1093162" y="762787"/>
                  </a:lnTo>
                  <a:lnTo>
                    <a:pt x="1112598" y="768738"/>
                  </a:lnTo>
                  <a:lnTo>
                    <a:pt x="1132430" y="775483"/>
                  </a:lnTo>
                  <a:lnTo>
                    <a:pt x="1151469" y="782624"/>
                  </a:lnTo>
                  <a:lnTo>
                    <a:pt x="1170509" y="790162"/>
                  </a:lnTo>
                  <a:lnTo>
                    <a:pt x="1188754" y="798097"/>
                  </a:lnTo>
                  <a:lnTo>
                    <a:pt x="1206603" y="806428"/>
                  </a:lnTo>
                  <a:lnTo>
                    <a:pt x="1224056" y="815553"/>
                  </a:lnTo>
                  <a:lnTo>
                    <a:pt x="1240715" y="824678"/>
                  </a:lnTo>
                  <a:lnTo>
                    <a:pt x="1257374" y="833803"/>
                  </a:lnTo>
                  <a:lnTo>
                    <a:pt x="1272844" y="843722"/>
                  </a:lnTo>
                  <a:lnTo>
                    <a:pt x="1287520" y="853640"/>
                  </a:lnTo>
                  <a:lnTo>
                    <a:pt x="1301402" y="863558"/>
                  </a:lnTo>
                  <a:lnTo>
                    <a:pt x="1314492" y="873477"/>
                  </a:lnTo>
                  <a:lnTo>
                    <a:pt x="1326391" y="883395"/>
                  </a:lnTo>
                  <a:lnTo>
                    <a:pt x="1337894" y="893314"/>
                  </a:lnTo>
                  <a:lnTo>
                    <a:pt x="1347810" y="903232"/>
                  </a:lnTo>
                  <a:lnTo>
                    <a:pt x="1356537" y="912754"/>
                  </a:lnTo>
                  <a:lnTo>
                    <a:pt x="1364866" y="922672"/>
                  </a:lnTo>
                  <a:lnTo>
                    <a:pt x="1370816" y="931797"/>
                  </a:lnTo>
                  <a:lnTo>
                    <a:pt x="1376369" y="940526"/>
                  </a:lnTo>
                  <a:lnTo>
                    <a:pt x="1378749" y="944890"/>
                  </a:lnTo>
                  <a:lnTo>
                    <a:pt x="1380732" y="948857"/>
                  </a:lnTo>
                  <a:lnTo>
                    <a:pt x="1381922" y="953221"/>
                  </a:lnTo>
                  <a:lnTo>
                    <a:pt x="1383112" y="957585"/>
                  </a:lnTo>
                  <a:lnTo>
                    <a:pt x="1383905" y="961156"/>
                  </a:lnTo>
                  <a:lnTo>
                    <a:pt x="1384302" y="965123"/>
                  </a:lnTo>
                  <a:lnTo>
                    <a:pt x="1385888" y="976232"/>
                  </a:lnTo>
                  <a:lnTo>
                    <a:pt x="1387078" y="988134"/>
                  </a:lnTo>
                  <a:lnTo>
                    <a:pt x="1387475" y="1000830"/>
                  </a:lnTo>
                  <a:lnTo>
                    <a:pt x="1387475" y="1013922"/>
                  </a:lnTo>
                  <a:lnTo>
                    <a:pt x="1386682" y="1027014"/>
                  </a:lnTo>
                  <a:lnTo>
                    <a:pt x="1385492" y="1040900"/>
                  </a:lnTo>
                  <a:lnTo>
                    <a:pt x="1383509" y="1055183"/>
                  </a:lnTo>
                  <a:lnTo>
                    <a:pt x="1381525" y="1069465"/>
                  </a:lnTo>
                  <a:lnTo>
                    <a:pt x="1379145" y="1084541"/>
                  </a:lnTo>
                  <a:lnTo>
                    <a:pt x="1375972" y="1100014"/>
                  </a:lnTo>
                  <a:lnTo>
                    <a:pt x="1372799" y="1115487"/>
                  </a:lnTo>
                  <a:lnTo>
                    <a:pt x="1369229" y="1131357"/>
                  </a:lnTo>
                  <a:lnTo>
                    <a:pt x="1365263" y="1148020"/>
                  </a:lnTo>
                  <a:lnTo>
                    <a:pt x="1360503" y="1164286"/>
                  </a:lnTo>
                  <a:lnTo>
                    <a:pt x="1350983" y="1198009"/>
                  </a:lnTo>
                  <a:lnTo>
                    <a:pt x="1339877" y="1232525"/>
                  </a:lnTo>
                  <a:lnTo>
                    <a:pt x="1327978" y="1267834"/>
                  </a:lnTo>
                  <a:lnTo>
                    <a:pt x="1315285" y="1303541"/>
                  </a:lnTo>
                  <a:lnTo>
                    <a:pt x="1302196" y="1339247"/>
                  </a:lnTo>
                  <a:lnTo>
                    <a:pt x="1288710" y="1374954"/>
                  </a:lnTo>
                  <a:lnTo>
                    <a:pt x="1274827" y="1411057"/>
                  </a:lnTo>
                  <a:lnTo>
                    <a:pt x="1246665" y="1482073"/>
                  </a:lnTo>
                  <a:lnTo>
                    <a:pt x="1212950" y="1581654"/>
                  </a:lnTo>
                  <a:lnTo>
                    <a:pt x="1106251" y="1559437"/>
                  </a:lnTo>
                  <a:lnTo>
                    <a:pt x="1101095" y="1638784"/>
                  </a:lnTo>
                  <a:lnTo>
                    <a:pt x="1092369" y="1729241"/>
                  </a:lnTo>
                  <a:lnTo>
                    <a:pt x="1085229" y="1803431"/>
                  </a:lnTo>
                  <a:lnTo>
                    <a:pt x="1076503" y="1890713"/>
                  </a:lnTo>
                  <a:lnTo>
                    <a:pt x="285190" y="1890713"/>
                  </a:lnTo>
                  <a:lnTo>
                    <a:pt x="274084" y="1780023"/>
                  </a:lnTo>
                  <a:lnTo>
                    <a:pt x="265358" y="1685203"/>
                  </a:lnTo>
                  <a:lnTo>
                    <a:pt x="255441" y="1570546"/>
                  </a:lnTo>
                  <a:lnTo>
                    <a:pt x="232832" y="1576893"/>
                  </a:lnTo>
                  <a:lnTo>
                    <a:pt x="209827" y="1582448"/>
                  </a:lnTo>
                  <a:lnTo>
                    <a:pt x="197927" y="1584828"/>
                  </a:lnTo>
                  <a:lnTo>
                    <a:pt x="186821" y="1587605"/>
                  </a:lnTo>
                  <a:lnTo>
                    <a:pt x="174922" y="1589192"/>
                  </a:lnTo>
                  <a:lnTo>
                    <a:pt x="163816" y="1590779"/>
                  </a:lnTo>
                  <a:lnTo>
                    <a:pt x="152313" y="1591573"/>
                  </a:lnTo>
                  <a:lnTo>
                    <a:pt x="142000" y="1591969"/>
                  </a:lnTo>
                  <a:lnTo>
                    <a:pt x="131291" y="1591969"/>
                  </a:lnTo>
                  <a:lnTo>
                    <a:pt x="121374" y="1591573"/>
                  </a:lnTo>
                  <a:lnTo>
                    <a:pt x="112251" y="1590382"/>
                  </a:lnTo>
                  <a:lnTo>
                    <a:pt x="103129" y="1588399"/>
                  </a:lnTo>
                  <a:lnTo>
                    <a:pt x="99162" y="1587209"/>
                  </a:lnTo>
                  <a:lnTo>
                    <a:pt x="95196" y="1585225"/>
                  </a:lnTo>
                  <a:lnTo>
                    <a:pt x="91229" y="1583638"/>
                  </a:lnTo>
                  <a:lnTo>
                    <a:pt x="87659" y="1581654"/>
                  </a:lnTo>
                  <a:lnTo>
                    <a:pt x="74570" y="1515399"/>
                  </a:lnTo>
                  <a:lnTo>
                    <a:pt x="59497" y="1433274"/>
                  </a:lnTo>
                  <a:lnTo>
                    <a:pt x="51564" y="1388046"/>
                  </a:lnTo>
                  <a:lnTo>
                    <a:pt x="43235" y="1341628"/>
                  </a:lnTo>
                  <a:lnTo>
                    <a:pt x="35698" y="1295209"/>
                  </a:lnTo>
                  <a:lnTo>
                    <a:pt x="28162" y="1247998"/>
                  </a:lnTo>
                  <a:lnTo>
                    <a:pt x="21022" y="1202373"/>
                  </a:lnTo>
                  <a:lnTo>
                    <a:pt x="14676" y="1157938"/>
                  </a:lnTo>
                  <a:lnTo>
                    <a:pt x="9520" y="1116677"/>
                  </a:lnTo>
                  <a:lnTo>
                    <a:pt x="5156" y="1078987"/>
                  </a:lnTo>
                  <a:lnTo>
                    <a:pt x="1983" y="1045264"/>
                  </a:lnTo>
                  <a:lnTo>
                    <a:pt x="793" y="1030188"/>
                  </a:lnTo>
                  <a:lnTo>
                    <a:pt x="0" y="1016699"/>
                  </a:lnTo>
                  <a:lnTo>
                    <a:pt x="0" y="1004797"/>
                  </a:lnTo>
                  <a:lnTo>
                    <a:pt x="0" y="994482"/>
                  </a:lnTo>
                  <a:lnTo>
                    <a:pt x="397" y="985754"/>
                  </a:lnTo>
                  <a:lnTo>
                    <a:pt x="1190" y="979009"/>
                  </a:lnTo>
                  <a:lnTo>
                    <a:pt x="1587" y="972661"/>
                  </a:lnTo>
                  <a:lnTo>
                    <a:pt x="2380" y="966314"/>
                  </a:lnTo>
                  <a:lnTo>
                    <a:pt x="3966" y="959966"/>
                  </a:lnTo>
                  <a:lnTo>
                    <a:pt x="5553" y="954015"/>
                  </a:lnTo>
                  <a:lnTo>
                    <a:pt x="7536" y="948064"/>
                  </a:lnTo>
                  <a:lnTo>
                    <a:pt x="9520" y="942113"/>
                  </a:lnTo>
                  <a:lnTo>
                    <a:pt x="12296" y="936558"/>
                  </a:lnTo>
                  <a:lnTo>
                    <a:pt x="15073" y="931004"/>
                  </a:lnTo>
                  <a:lnTo>
                    <a:pt x="18246" y="925053"/>
                  </a:lnTo>
                  <a:lnTo>
                    <a:pt x="21816" y="919498"/>
                  </a:lnTo>
                  <a:lnTo>
                    <a:pt x="25782" y="914341"/>
                  </a:lnTo>
                  <a:lnTo>
                    <a:pt x="29352" y="909183"/>
                  </a:lnTo>
                  <a:lnTo>
                    <a:pt x="34112" y="904026"/>
                  </a:lnTo>
                  <a:lnTo>
                    <a:pt x="38872" y="898471"/>
                  </a:lnTo>
                  <a:lnTo>
                    <a:pt x="48391" y="888950"/>
                  </a:lnTo>
                  <a:lnTo>
                    <a:pt x="59894" y="879031"/>
                  </a:lnTo>
                  <a:lnTo>
                    <a:pt x="71793" y="869906"/>
                  </a:lnTo>
                  <a:lnTo>
                    <a:pt x="84486" y="860781"/>
                  </a:lnTo>
                  <a:lnTo>
                    <a:pt x="98765" y="852450"/>
                  </a:lnTo>
                  <a:lnTo>
                    <a:pt x="113441" y="844118"/>
                  </a:lnTo>
                  <a:lnTo>
                    <a:pt x="128514" y="836183"/>
                  </a:lnTo>
                  <a:lnTo>
                    <a:pt x="144380" y="828645"/>
                  </a:lnTo>
                  <a:lnTo>
                    <a:pt x="161436" y="821504"/>
                  </a:lnTo>
                  <a:lnTo>
                    <a:pt x="178492" y="814760"/>
                  </a:lnTo>
                  <a:lnTo>
                    <a:pt x="196341" y="808015"/>
                  </a:lnTo>
                  <a:lnTo>
                    <a:pt x="214587" y="801667"/>
                  </a:lnTo>
                  <a:lnTo>
                    <a:pt x="233229" y="795716"/>
                  </a:lnTo>
                  <a:lnTo>
                    <a:pt x="252268" y="790162"/>
                  </a:lnTo>
                  <a:lnTo>
                    <a:pt x="271704" y="784608"/>
                  </a:lnTo>
                  <a:lnTo>
                    <a:pt x="291140" y="779450"/>
                  </a:lnTo>
                  <a:lnTo>
                    <a:pt x="310972" y="774689"/>
                  </a:lnTo>
                  <a:lnTo>
                    <a:pt x="331201" y="769928"/>
                  </a:lnTo>
                  <a:lnTo>
                    <a:pt x="351034" y="765564"/>
                  </a:lnTo>
                  <a:lnTo>
                    <a:pt x="371263" y="761994"/>
                  </a:lnTo>
                  <a:lnTo>
                    <a:pt x="391492" y="758026"/>
                  </a:lnTo>
                  <a:lnTo>
                    <a:pt x="431156" y="751282"/>
                  </a:lnTo>
                  <a:lnTo>
                    <a:pt x="470028" y="745727"/>
                  </a:lnTo>
                  <a:lnTo>
                    <a:pt x="474788" y="745330"/>
                  </a:lnTo>
                  <a:lnTo>
                    <a:pt x="479548" y="744934"/>
                  </a:lnTo>
                  <a:lnTo>
                    <a:pt x="488670" y="745330"/>
                  </a:lnTo>
                  <a:lnTo>
                    <a:pt x="616391" y="1197215"/>
                  </a:lnTo>
                  <a:lnTo>
                    <a:pt x="618771" y="1179759"/>
                  </a:lnTo>
                  <a:lnTo>
                    <a:pt x="663196" y="869509"/>
                  </a:lnTo>
                  <a:lnTo>
                    <a:pt x="650503" y="838961"/>
                  </a:lnTo>
                  <a:lnTo>
                    <a:pt x="675095" y="798493"/>
                  </a:lnTo>
                  <a:lnTo>
                    <a:pt x="731022" y="798097"/>
                  </a:lnTo>
                  <a:lnTo>
                    <a:pt x="754028" y="838961"/>
                  </a:lnTo>
                  <a:lnTo>
                    <a:pt x="743319" y="875461"/>
                  </a:lnTo>
                  <a:lnTo>
                    <a:pt x="782983" y="1202373"/>
                  </a:lnTo>
                  <a:lnTo>
                    <a:pt x="887302" y="760407"/>
                  </a:lnTo>
                  <a:lnTo>
                    <a:pt x="899201" y="754852"/>
                  </a:lnTo>
                  <a:lnTo>
                    <a:pt x="907927" y="750488"/>
                  </a:lnTo>
                  <a:lnTo>
                    <a:pt x="913481" y="747314"/>
                  </a:lnTo>
                  <a:lnTo>
                    <a:pt x="914671" y="746124"/>
                  </a:lnTo>
                  <a:lnTo>
                    <a:pt x="914671" y="745727"/>
                  </a:lnTo>
                  <a:lnTo>
                    <a:pt x="924587" y="744537"/>
                  </a:lnTo>
                  <a:lnTo>
                    <a:pt x="934106" y="743744"/>
                  </a:lnTo>
                  <a:lnTo>
                    <a:pt x="943626" y="743347"/>
                  </a:lnTo>
                  <a:lnTo>
                    <a:pt x="953542" y="742950"/>
                  </a:lnTo>
                  <a:close/>
                  <a:moveTo>
                    <a:pt x="713979" y="0"/>
                  </a:moveTo>
                  <a:lnTo>
                    <a:pt x="725091" y="0"/>
                  </a:lnTo>
                  <a:lnTo>
                    <a:pt x="736601" y="397"/>
                  </a:lnTo>
                  <a:lnTo>
                    <a:pt x="746919" y="794"/>
                  </a:lnTo>
                  <a:lnTo>
                    <a:pt x="758032" y="1985"/>
                  </a:lnTo>
                  <a:lnTo>
                    <a:pt x="768351" y="3177"/>
                  </a:lnTo>
                  <a:lnTo>
                    <a:pt x="778669" y="4368"/>
                  </a:lnTo>
                  <a:lnTo>
                    <a:pt x="788591" y="5956"/>
                  </a:lnTo>
                  <a:lnTo>
                    <a:pt x="808038" y="9530"/>
                  </a:lnTo>
                  <a:lnTo>
                    <a:pt x="826691" y="13898"/>
                  </a:lnTo>
                  <a:lnTo>
                    <a:pt x="844551" y="19060"/>
                  </a:lnTo>
                  <a:lnTo>
                    <a:pt x="860822" y="25016"/>
                  </a:lnTo>
                  <a:lnTo>
                    <a:pt x="876697" y="30973"/>
                  </a:lnTo>
                  <a:lnTo>
                    <a:pt x="891779" y="37723"/>
                  </a:lnTo>
                  <a:lnTo>
                    <a:pt x="906066" y="44076"/>
                  </a:lnTo>
                  <a:lnTo>
                    <a:pt x="919163" y="51224"/>
                  </a:lnTo>
                  <a:lnTo>
                    <a:pt x="930672" y="57974"/>
                  </a:lnTo>
                  <a:lnTo>
                    <a:pt x="942182" y="64725"/>
                  </a:lnTo>
                  <a:lnTo>
                    <a:pt x="952501" y="71475"/>
                  </a:lnTo>
                  <a:lnTo>
                    <a:pt x="961232" y="77829"/>
                  </a:lnTo>
                  <a:lnTo>
                    <a:pt x="969566" y="84182"/>
                  </a:lnTo>
                  <a:lnTo>
                    <a:pt x="976313" y="89344"/>
                  </a:lnTo>
                  <a:lnTo>
                    <a:pt x="987822" y="98874"/>
                  </a:lnTo>
                  <a:lnTo>
                    <a:pt x="994172" y="105227"/>
                  </a:lnTo>
                  <a:lnTo>
                    <a:pt x="996554" y="107213"/>
                  </a:lnTo>
                  <a:lnTo>
                    <a:pt x="993775" y="113566"/>
                  </a:lnTo>
                  <a:lnTo>
                    <a:pt x="989410" y="120317"/>
                  </a:lnTo>
                  <a:lnTo>
                    <a:pt x="984251" y="129450"/>
                  </a:lnTo>
                  <a:lnTo>
                    <a:pt x="977107" y="139774"/>
                  </a:lnTo>
                  <a:lnTo>
                    <a:pt x="973138" y="144936"/>
                  </a:lnTo>
                  <a:lnTo>
                    <a:pt x="968375" y="150495"/>
                  </a:lnTo>
                  <a:lnTo>
                    <a:pt x="963216" y="156054"/>
                  </a:lnTo>
                  <a:lnTo>
                    <a:pt x="957660" y="161613"/>
                  </a:lnTo>
                  <a:lnTo>
                    <a:pt x="951707" y="167173"/>
                  </a:lnTo>
                  <a:lnTo>
                    <a:pt x="945754" y="172732"/>
                  </a:lnTo>
                  <a:lnTo>
                    <a:pt x="938610" y="177497"/>
                  </a:lnTo>
                  <a:lnTo>
                    <a:pt x="931069" y="182262"/>
                  </a:lnTo>
                  <a:lnTo>
                    <a:pt x="923529" y="186630"/>
                  </a:lnTo>
                  <a:lnTo>
                    <a:pt x="915194" y="190601"/>
                  </a:lnTo>
                  <a:lnTo>
                    <a:pt x="906463" y="194174"/>
                  </a:lnTo>
                  <a:lnTo>
                    <a:pt x="896938" y="196954"/>
                  </a:lnTo>
                  <a:lnTo>
                    <a:pt x="887413" y="199733"/>
                  </a:lnTo>
                  <a:lnTo>
                    <a:pt x="877094" y="200925"/>
                  </a:lnTo>
                  <a:lnTo>
                    <a:pt x="866775" y="201719"/>
                  </a:lnTo>
                  <a:lnTo>
                    <a:pt x="855266" y="201719"/>
                  </a:lnTo>
                  <a:lnTo>
                    <a:pt x="843360" y="200925"/>
                  </a:lnTo>
                  <a:lnTo>
                    <a:pt x="831454" y="198939"/>
                  </a:lnTo>
                  <a:lnTo>
                    <a:pt x="818357" y="195763"/>
                  </a:lnTo>
                  <a:lnTo>
                    <a:pt x="805260" y="191792"/>
                  </a:lnTo>
                  <a:lnTo>
                    <a:pt x="791369" y="186233"/>
                  </a:lnTo>
                  <a:lnTo>
                    <a:pt x="777082" y="179879"/>
                  </a:lnTo>
                  <a:lnTo>
                    <a:pt x="760016" y="171938"/>
                  </a:lnTo>
                  <a:lnTo>
                    <a:pt x="743347" y="165187"/>
                  </a:lnTo>
                  <a:lnTo>
                    <a:pt x="778272" y="181468"/>
                  </a:lnTo>
                  <a:lnTo>
                    <a:pt x="812007" y="196954"/>
                  </a:lnTo>
                  <a:lnTo>
                    <a:pt x="828279" y="204101"/>
                  </a:lnTo>
                  <a:lnTo>
                    <a:pt x="844551" y="210852"/>
                  </a:lnTo>
                  <a:lnTo>
                    <a:pt x="860029" y="217205"/>
                  </a:lnTo>
                  <a:lnTo>
                    <a:pt x="875110" y="222367"/>
                  </a:lnTo>
                  <a:lnTo>
                    <a:pt x="889397" y="226735"/>
                  </a:lnTo>
                  <a:lnTo>
                    <a:pt x="903288" y="229912"/>
                  </a:lnTo>
                  <a:lnTo>
                    <a:pt x="910035" y="231103"/>
                  </a:lnTo>
                  <a:lnTo>
                    <a:pt x="916385" y="232294"/>
                  </a:lnTo>
                  <a:lnTo>
                    <a:pt x="922735" y="232691"/>
                  </a:lnTo>
                  <a:lnTo>
                    <a:pt x="929085" y="233089"/>
                  </a:lnTo>
                  <a:lnTo>
                    <a:pt x="935038" y="233089"/>
                  </a:lnTo>
                  <a:lnTo>
                    <a:pt x="940991" y="232294"/>
                  </a:lnTo>
                  <a:lnTo>
                    <a:pt x="946547" y="231103"/>
                  </a:lnTo>
                  <a:lnTo>
                    <a:pt x="951707" y="229912"/>
                  </a:lnTo>
                  <a:lnTo>
                    <a:pt x="956866" y="228324"/>
                  </a:lnTo>
                  <a:lnTo>
                    <a:pt x="961629" y="226338"/>
                  </a:lnTo>
                  <a:lnTo>
                    <a:pt x="966788" y="223161"/>
                  </a:lnTo>
                  <a:lnTo>
                    <a:pt x="970757" y="220382"/>
                  </a:lnTo>
                  <a:lnTo>
                    <a:pt x="972741" y="231500"/>
                  </a:lnTo>
                  <a:lnTo>
                    <a:pt x="973535" y="242619"/>
                  </a:lnTo>
                  <a:lnTo>
                    <a:pt x="973932" y="253340"/>
                  </a:lnTo>
                  <a:lnTo>
                    <a:pt x="974329" y="263267"/>
                  </a:lnTo>
                  <a:lnTo>
                    <a:pt x="974329" y="273591"/>
                  </a:lnTo>
                  <a:lnTo>
                    <a:pt x="973932" y="283121"/>
                  </a:lnTo>
                  <a:lnTo>
                    <a:pt x="973138" y="302181"/>
                  </a:lnTo>
                  <a:lnTo>
                    <a:pt x="974725" y="300196"/>
                  </a:lnTo>
                  <a:lnTo>
                    <a:pt x="976710" y="298210"/>
                  </a:lnTo>
                  <a:lnTo>
                    <a:pt x="978297" y="297416"/>
                  </a:lnTo>
                  <a:lnTo>
                    <a:pt x="980282" y="297019"/>
                  </a:lnTo>
                  <a:lnTo>
                    <a:pt x="982663" y="297416"/>
                  </a:lnTo>
                  <a:lnTo>
                    <a:pt x="985044" y="299005"/>
                  </a:lnTo>
                  <a:lnTo>
                    <a:pt x="987822" y="301784"/>
                  </a:lnTo>
                  <a:lnTo>
                    <a:pt x="989807" y="304564"/>
                  </a:lnTo>
                  <a:lnTo>
                    <a:pt x="991791" y="308932"/>
                  </a:lnTo>
                  <a:lnTo>
                    <a:pt x="994172" y="313697"/>
                  </a:lnTo>
                  <a:lnTo>
                    <a:pt x="995760" y="318859"/>
                  </a:lnTo>
                  <a:lnTo>
                    <a:pt x="997744" y="325212"/>
                  </a:lnTo>
                  <a:lnTo>
                    <a:pt x="998935" y="331963"/>
                  </a:lnTo>
                  <a:lnTo>
                    <a:pt x="1000919" y="339507"/>
                  </a:lnTo>
                  <a:lnTo>
                    <a:pt x="1002110" y="347846"/>
                  </a:lnTo>
                  <a:lnTo>
                    <a:pt x="1002904" y="356185"/>
                  </a:lnTo>
                  <a:lnTo>
                    <a:pt x="1003697" y="364523"/>
                  </a:lnTo>
                  <a:lnTo>
                    <a:pt x="1004094" y="373656"/>
                  </a:lnTo>
                  <a:lnTo>
                    <a:pt x="1004491" y="383584"/>
                  </a:lnTo>
                  <a:lnTo>
                    <a:pt x="1004888" y="393114"/>
                  </a:lnTo>
                  <a:lnTo>
                    <a:pt x="1004491" y="403438"/>
                  </a:lnTo>
                  <a:lnTo>
                    <a:pt x="1004094" y="412571"/>
                  </a:lnTo>
                  <a:lnTo>
                    <a:pt x="1003697" y="422101"/>
                  </a:lnTo>
                  <a:lnTo>
                    <a:pt x="1002904" y="430837"/>
                  </a:lnTo>
                  <a:lnTo>
                    <a:pt x="1002110" y="439175"/>
                  </a:lnTo>
                  <a:lnTo>
                    <a:pt x="1000919" y="447117"/>
                  </a:lnTo>
                  <a:lnTo>
                    <a:pt x="998935" y="454265"/>
                  </a:lnTo>
                  <a:lnTo>
                    <a:pt x="997744" y="461015"/>
                  </a:lnTo>
                  <a:lnTo>
                    <a:pt x="995760" y="467368"/>
                  </a:lnTo>
                  <a:lnTo>
                    <a:pt x="994172" y="472928"/>
                  </a:lnTo>
                  <a:lnTo>
                    <a:pt x="991791" y="478090"/>
                  </a:lnTo>
                  <a:lnTo>
                    <a:pt x="989807" y="481663"/>
                  </a:lnTo>
                  <a:lnTo>
                    <a:pt x="987822" y="485237"/>
                  </a:lnTo>
                  <a:lnTo>
                    <a:pt x="985044" y="487620"/>
                  </a:lnTo>
                  <a:lnTo>
                    <a:pt x="982663" y="488811"/>
                  </a:lnTo>
                  <a:lnTo>
                    <a:pt x="980282" y="489605"/>
                  </a:lnTo>
                  <a:lnTo>
                    <a:pt x="978694" y="489605"/>
                  </a:lnTo>
                  <a:lnTo>
                    <a:pt x="977504" y="488811"/>
                  </a:lnTo>
                  <a:lnTo>
                    <a:pt x="975122" y="487223"/>
                  </a:lnTo>
                  <a:lnTo>
                    <a:pt x="972741" y="484840"/>
                  </a:lnTo>
                  <a:lnTo>
                    <a:pt x="970360" y="481266"/>
                  </a:lnTo>
                  <a:lnTo>
                    <a:pt x="968375" y="476898"/>
                  </a:lnTo>
                  <a:lnTo>
                    <a:pt x="966391" y="471736"/>
                  </a:lnTo>
                  <a:lnTo>
                    <a:pt x="964010" y="465780"/>
                  </a:lnTo>
                  <a:lnTo>
                    <a:pt x="962422" y="459030"/>
                  </a:lnTo>
                  <a:lnTo>
                    <a:pt x="960438" y="476104"/>
                  </a:lnTo>
                  <a:lnTo>
                    <a:pt x="957263" y="491988"/>
                  </a:lnTo>
                  <a:lnTo>
                    <a:pt x="953691" y="507871"/>
                  </a:lnTo>
                  <a:lnTo>
                    <a:pt x="949325" y="523754"/>
                  </a:lnTo>
                  <a:lnTo>
                    <a:pt x="944563" y="538844"/>
                  </a:lnTo>
                  <a:lnTo>
                    <a:pt x="939404" y="553536"/>
                  </a:lnTo>
                  <a:lnTo>
                    <a:pt x="933451" y="567434"/>
                  </a:lnTo>
                  <a:lnTo>
                    <a:pt x="927101" y="581332"/>
                  </a:lnTo>
                  <a:lnTo>
                    <a:pt x="920354" y="594435"/>
                  </a:lnTo>
                  <a:lnTo>
                    <a:pt x="912813" y="607539"/>
                  </a:lnTo>
                  <a:lnTo>
                    <a:pt x="905272" y="619849"/>
                  </a:lnTo>
                  <a:lnTo>
                    <a:pt x="896938" y="631364"/>
                  </a:lnTo>
                  <a:lnTo>
                    <a:pt x="888604" y="642880"/>
                  </a:lnTo>
                  <a:lnTo>
                    <a:pt x="879872" y="653601"/>
                  </a:lnTo>
                  <a:lnTo>
                    <a:pt x="870347" y="663925"/>
                  </a:lnTo>
                  <a:lnTo>
                    <a:pt x="861219" y="673852"/>
                  </a:lnTo>
                  <a:lnTo>
                    <a:pt x="851694" y="682985"/>
                  </a:lnTo>
                  <a:lnTo>
                    <a:pt x="841772" y="691721"/>
                  </a:lnTo>
                  <a:lnTo>
                    <a:pt x="831851" y="700060"/>
                  </a:lnTo>
                  <a:lnTo>
                    <a:pt x="821532" y="707604"/>
                  </a:lnTo>
                  <a:lnTo>
                    <a:pt x="811610" y="714752"/>
                  </a:lnTo>
                  <a:lnTo>
                    <a:pt x="801291" y="721105"/>
                  </a:lnTo>
                  <a:lnTo>
                    <a:pt x="790972" y="727062"/>
                  </a:lnTo>
                  <a:lnTo>
                    <a:pt x="780257" y="732224"/>
                  </a:lnTo>
                  <a:lnTo>
                    <a:pt x="769938" y="736989"/>
                  </a:lnTo>
                  <a:lnTo>
                    <a:pt x="759619" y="741357"/>
                  </a:lnTo>
                  <a:lnTo>
                    <a:pt x="749301" y="744533"/>
                  </a:lnTo>
                  <a:lnTo>
                    <a:pt x="738585" y="747710"/>
                  </a:lnTo>
                  <a:lnTo>
                    <a:pt x="728663" y="750093"/>
                  </a:lnTo>
                  <a:lnTo>
                    <a:pt x="718344" y="751284"/>
                  </a:lnTo>
                  <a:lnTo>
                    <a:pt x="708819" y="752475"/>
                  </a:lnTo>
                  <a:lnTo>
                    <a:pt x="698897" y="752475"/>
                  </a:lnTo>
                  <a:lnTo>
                    <a:pt x="690960" y="752475"/>
                  </a:lnTo>
                  <a:lnTo>
                    <a:pt x="683022" y="751284"/>
                  </a:lnTo>
                  <a:lnTo>
                    <a:pt x="674688" y="749695"/>
                  </a:lnTo>
                  <a:lnTo>
                    <a:pt x="665560" y="747313"/>
                  </a:lnTo>
                  <a:lnTo>
                    <a:pt x="656432" y="744136"/>
                  </a:lnTo>
                  <a:lnTo>
                    <a:pt x="646907" y="740960"/>
                  </a:lnTo>
                  <a:lnTo>
                    <a:pt x="637779" y="736195"/>
                  </a:lnTo>
                  <a:lnTo>
                    <a:pt x="628254" y="731430"/>
                  </a:lnTo>
                  <a:lnTo>
                    <a:pt x="617935" y="725870"/>
                  </a:lnTo>
                  <a:lnTo>
                    <a:pt x="608410" y="719914"/>
                  </a:lnTo>
                  <a:lnTo>
                    <a:pt x="598091" y="713561"/>
                  </a:lnTo>
                  <a:lnTo>
                    <a:pt x="588169" y="706413"/>
                  </a:lnTo>
                  <a:lnTo>
                    <a:pt x="578247" y="698471"/>
                  </a:lnTo>
                  <a:lnTo>
                    <a:pt x="568325" y="690133"/>
                  </a:lnTo>
                  <a:lnTo>
                    <a:pt x="558007" y="681397"/>
                  </a:lnTo>
                  <a:lnTo>
                    <a:pt x="548482" y="671867"/>
                  </a:lnTo>
                  <a:lnTo>
                    <a:pt x="538560" y="662734"/>
                  </a:lnTo>
                  <a:lnTo>
                    <a:pt x="529035" y="652410"/>
                  </a:lnTo>
                  <a:lnTo>
                    <a:pt x="519510" y="641688"/>
                  </a:lnTo>
                  <a:lnTo>
                    <a:pt x="509985" y="630570"/>
                  </a:lnTo>
                  <a:lnTo>
                    <a:pt x="501254" y="619452"/>
                  </a:lnTo>
                  <a:lnTo>
                    <a:pt x="492522" y="607539"/>
                  </a:lnTo>
                  <a:lnTo>
                    <a:pt x="483791" y="595230"/>
                  </a:lnTo>
                  <a:lnTo>
                    <a:pt x="475854" y="582523"/>
                  </a:lnTo>
                  <a:lnTo>
                    <a:pt x="467916" y="569419"/>
                  </a:lnTo>
                  <a:lnTo>
                    <a:pt x="460772" y="556315"/>
                  </a:lnTo>
                  <a:lnTo>
                    <a:pt x="453629" y="542417"/>
                  </a:lnTo>
                  <a:lnTo>
                    <a:pt x="447279" y="528519"/>
                  </a:lnTo>
                  <a:lnTo>
                    <a:pt x="441325" y="514224"/>
                  </a:lnTo>
                  <a:lnTo>
                    <a:pt x="435769" y="499929"/>
                  </a:lnTo>
                  <a:lnTo>
                    <a:pt x="431007" y="485237"/>
                  </a:lnTo>
                  <a:lnTo>
                    <a:pt x="426244" y="470148"/>
                  </a:lnTo>
                  <a:lnTo>
                    <a:pt x="424657" y="474913"/>
                  </a:lnTo>
                  <a:lnTo>
                    <a:pt x="422672" y="480075"/>
                  </a:lnTo>
                  <a:lnTo>
                    <a:pt x="421085" y="484046"/>
                  </a:lnTo>
                  <a:lnTo>
                    <a:pt x="419101" y="487620"/>
                  </a:lnTo>
                  <a:lnTo>
                    <a:pt x="417116" y="490399"/>
                  </a:lnTo>
                  <a:lnTo>
                    <a:pt x="414735" y="492385"/>
                  </a:lnTo>
                  <a:lnTo>
                    <a:pt x="412354" y="493576"/>
                  </a:lnTo>
                  <a:lnTo>
                    <a:pt x="410369" y="493973"/>
                  </a:lnTo>
                  <a:lnTo>
                    <a:pt x="407591" y="493576"/>
                  </a:lnTo>
                  <a:lnTo>
                    <a:pt x="405210" y="491988"/>
                  </a:lnTo>
                  <a:lnTo>
                    <a:pt x="402829" y="490002"/>
                  </a:lnTo>
                  <a:lnTo>
                    <a:pt x="400447" y="486428"/>
                  </a:lnTo>
                  <a:lnTo>
                    <a:pt x="398463" y="482855"/>
                  </a:lnTo>
                  <a:lnTo>
                    <a:pt x="396082" y="477693"/>
                  </a:lnTo>
                  <a:lnTo>
                    <a:pt x="394494" y="472133"/>
                  </a:lnTo>
                  <a:lnTo>
                    <a:pt x="392907" y="465780"/>
                  </a:lnTo>
                  <a:lnTo>
                    <a:pt x="391319" y="459030"/>
                  </a:lnTo>
                  <a:lnTo>
                    <a:pt x="390129" y="451882"/>
                  </a:lnTo>
                  <a:lnTo>
                    <a:pt x="388541" y="443940"/>
                  </a:lnTo>
                  <a:lnTo>
                    <a:pt x="387351" y="435602"/>
                  </a:lnTo>
                  <a:lnTo>
                    <a:pt x="386557" y="426469"/>
                  </a:lnTo>
                  <a:lnTo>
                    <a:pt x="386160" y="417336"/>
                  </a:lnTo>
                  <a:lnTo>
                    <a:pt x="385763" y="407409"/>
                  </a:lnTo>
                  <a:lnTo>
                    <a:pt x="385763" y="397879"/>
                  </a:lnTo>
                  <a:lnTo>
                    <a:pt x="385763" y="388349"/>
                  </a:lnTo>
                  <a:lnTo>
                    <a:pt x="386160" y="378421"/>
                  </a:lnTo>
                  <a:lnTo>
                    <a:pt x="386557" y="369288"/>
                  </a:lnTo>
                  <a:lnTo>
                    <a:pt x="387351" y="360156"/>
                  </a:lnTo>
                  <a:lnTo>
                    <a:pt x="388541" y="351817"/>
                  </a:lnTo>
                  <a:lnTo>
                    <a:pt x="390129" y="344272"/>
                  </a:lnTo>
                  <a:lnTo>
                    <a:pt x="391319" y="336728"/>
                  </a:lnTo>
                  <a:lnTo>
                    <a:pt x="392907" y="329977"/>
                  </a:lnTo>
                  <a:lnTo>
                    <a:pt x="394494" y="323624"/>
                  </a:lnTo>
                  <a:lnTo>
                    <a:pt x="396082" y="318065"/>
                  </a:lnTo>
                  <a:lnTo>
                    <a:pt x="398463" y="313697"/>
                  </a:lnTo>
                  <a:lnTo>
                    <a:pt x="400447" y="309329"/>
                  </a:lnTo>
                  <a:lnTo>
                    <a:pt x="402829" y="305755"/>
                  </a:lnTo>
                  <a:lnTo>
                    <a:pt x="405210" y="303770"/>
                  </a:lnTo>
                  <a:lnTo>
                    <a:pt x="407591" y="302181"/>
                  </a:lnTo>
                  <a:lnTo>
                    <a:pt x="410369" y="301784"/>
                  </a:lnTo>
                  <a:lnTo>
                    <a:pt x="411560" y="302181"/>
                  </a:lnTo>
                  <a:lnTo>
                    <a:pt x="413147" y="302975"/>
                  </a:lnTo>
                  <a:lnTo>
                    <a:pt x="413544" y="289872"/>
                  </a:lnTo>
                  <a:lnTo>
                    <a:pt x="414338" y="277562"/>
                  </a:lnTo>
                  <a:lnTo>
                    <a:pt x="415925" y="266444"/>
                  </a:lnTo>
                  <a:lnTo>
                    <a:pt x="418307" y="255722"/>
                  </a:lnTo>
                  <a:lnTo>
                    <a:pt x="417116" y="242222"/>
                  </a:lnTo>
                  <a:lnTo>
                    <a:pt x="415925" y="229515"/>
                  </a:lnTo>
                  <a:lnTo>
                    <a:pt x="415925" y="217205"/>
                  </a:lnTo>
                  <a:lnTo>
                    <a:pt x="416322" y="206484"/>
                  </a:lnTo>
                  <a:lnTo>
                    <a:pt x="417910" y="195763"/>
                  </a:lnTo>
                  <a:lnTo>
                    <a:pt x="419497" y="185835"/>
                  </a:lnTo>
                  <a:lnTo>
                    <a:pt x="421482" y="176305"/>
                  </a:lnTo>
                  <a:lnTo>
                    <a:pt x="424260" y="167570"/>
                  </a:lnTo>
                  <a:lnTo>
                    <a:pt x="427435" y="159628"/>
                  </a:lnTo>
                  <a:lnTo>
                    <a:pt x="431007" y="152480"/>
                  </a:lnTo>
                  <a:lnTo>
                    <a:pt x="434975" y="145730"/>
                  </a:lnTo>
                  <a:lnTo>
                    <a:pt x="439341" y="139377"/>
                  </a:lnTo>
                  <a:lnTo>
                    <a:pt x="444501" y="133420"/>
                  </a:lnTo>
                  <a:lnTo>
                    <a:pt x="449660" y="128258"/>
                  </a:lnTo>
                  <a:lnTo>
                    <a:pt x="455613" y="123890"/>
                  </a:lnTo>
                  <a:lnTo>
                    <a:pt x="461566" y="119522"/>
                  </a:lnTo>
                  <a:lnTo>
                    <a:pt x="434182" y="119919"/>
                  </a:lnTo>
                  <a:lnTo>
                    <a:pt x="413147" y="120714"/>
                  </a:lnTo>
                  <a:lnTo>
                    <a:pt x="394891" y="121508"/>
                  </a:lnTo>
                  <a:lnTo>
                    <a:pt x="401241" y="118728"/>
                  </a:lnTo>
                  <a:lnTo>
                    <a:pt x="407591" y="115154"/>
                  </a:lnTo>
                  <a:lnTo>
                    <a:pt x="420291" y="107213"/>
                  </a:lnTo>
                  <a:lnTo>
                    <a:pt x="433388" y="98477"/>
                  </a:lnTo>
                  <a:lnTo>
                    <a:pt x="446485" y="88947"/>
                  </a:lnTo>
                  <a:lnTo>
                    <a:pt x="459185" y="79814"/>
                  </a:lnTo>
                  <a:lnTo>
                    <a:pt x="471488" y="71475"/>
                  </a:lnTo>
                  <a:lnTo>
                    <a:pt x="482601" y="63931"/>
                  </a:lnTo>
                  <a:lnTo>
                    <a:pt x="488157" y="60357"/>
                  </a:lnTo>
                  <a:lnTo>
                    <a:pt x="493316" y="57577"/>
                  </a:lnTo>
                  <a:lnTo>
                    <a:pt x="507604" y="50827"/>
                  </a:lnTo>
                  <a:lnTo>
                    <a:pt x="521891" y="44473"/>
                  </a:lnTo>
                  <a:lnTo>
                    <a:pt x="536179" y="38517"/>
                  </a:lnTo>
                  <a:lnTo>
                    <a:pt x="550069" y="32958"/>
                  </a:lnTo>
                  <a:lnTo>
                    <a:pt x="563563" y="27796"/>
                  </a:lnTo>
                  <a:lnTo>
                    <a:pt x="577057" y="23428"/>
                  </a:lnTo>
                  <a:lnTo>
                    <a:pt x="590551" y="19457"/>
                  </a:lnTo>
                  <a:lnTo>
                    <a:pt x="603647" y="15883"/>
                  </a:lnTo>
                  <a:lnTo>
                    <a:pt x="616744" y="12310"/>
                  </a:lnTo>
                  <a:lnTo>
                    <a:pt x="629841" y="9927"/>
                  </a:lnTo>
                  <a:lnTo>
                    <a:pt x="642541" y="7148"/>
                  </a:lnTo>
                  <a:lnTo>
                    <a:pt x="654844" y="5162"/>
                  </a:lnTo>
                  <a:lnTo>
                    <a:pt x="666751" y="3574"/>
                  </a:lnTo>
                  <a:lnTo>
                    <a:pt x="679054" y="2382"/>
                  </a:lnTo>
                  <a:lnTo>
                    <a:pt x="690960" y="1191"/>
                  </a:lnTo>
                  <a:lnTo>
                    <a:pt x="702866" y="397"/>
                  </a:lnTo>
                  <a:lnTo>
                    <a:pt x="713979" y="0"/>
                  </a:lnTo>
                  <a:close/>
                </a:path>
              </a:pathLst>
            </a:custGeom>
            <a:grpFill/>
            <a:ln w="6350"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任意多边形 9"/>
            <p:cNvSpPr/>
            <p:nvPr/>
          </p:nvSpPr>
          <p:spPr bwMode="auto">
            <a:xfrm>
              <a:off x="6042956" y="2919775"/>
              <a:ext cx="193561" cy="299314"/>
            </a:xfrm>
            <a:custGeom>
              <a:avLst/>
              <a:gdLst>
                <a:gd name="connsiteX0" fmla="*/ 79528 w 186010"/>
                <a:gd name="connsiteY0" fmla="*/ 8232 h 290512"/>
                <a:gd name="connsiteX1" fmla="*/ 95621 w 186010"/>
                <a:gd name="connsiteY1" fmla="*/ 36837 h 290512"/>
                <a:gd name="connsiteX2" fmla="*/ 88130 w 186010"/>
                <a:gd name="connsiteY2" fmla="*/ 62386 h 290512"/>
                <a:gd name="connsiteX3" fmla="*/ 113792 w 186010"/>
                <a:gd name="connsiteY3" fmla="*/ 274040 h 290512"/>
                <a:gd name="connsiteX4" fmla="*/ 109451 w 186010"/>
                <a:gd name="connsiteY4" fmla="*/ 290512 h 290512"/>
                <a:gd name="connsiteX5" fmla="*/ 2115 w 186010"/>
                <a:gd name="connsiteY5" fmla="*/ 290512 h 290512"/>
                <a:gd name="connsiteX6" fmla="*/ 0 w 186010"/>
                <a:gd name="connsiteY6" fmla="*/ 282788 h 290512"/>
                <a:gd name="connsiteX7" fmla="*/ 1007 w 186010"/>
                <a:gd name="connsiteY7" fmla="*/ 275391 h 290512"/>
                <a:gd name="connsiteX8" fmla="*/ 32083 w 186010"/>
                <a:gd name="connsiteY8" fmla="*/ 58220 h 290512"/>
                <a:gd name="connsiteX9" fmla="*/ 23204 w 186010"/>
                <a:gd name="connsiteY9" fmla="*/ 36837 h 290512"/>
                <a:gd name="connsiteX10" fmla="*/ 40406 w 186010"/>
                <a:gd name="connsiteY10" fmla="*/ 8510 h 290512"/>
                <a:gd name="connsiteX11" fmla="*/ 184566 w 186010"/>
                <a:gd name="connsiteY11" fmla="*/ 0 h 290512"/>
                <a:gd name="connsiteX12" fmla="*/ 186010 w 186010"/>
                <a:gd name="connsiteY12" fmla="*/ 0 h 290512"/>
                <a:gd name="connsiteX13" fmla="*/ 172250 w 186010"/>
                <a:gd name="connsiteY13" fmla="*/ 52213 h 290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6010" h="290512">
                  <a:moveTo>
                    <a:pt x="79528" y="8232"/>
                  </a:moveTo>
                  <a:lnTo>
                    <a:pt x="95621" y="36837"/>
                  </a:lnTo>
                  <a:lnTo>
                    <a:pt x="88130" y="62386"/>
                  </a:lnTo>
                  <a:lnTo>
                    <a:pt x="113792" y="274040"/>
                  </a:lnTo>
                  <a:lnTo>
                    <a:pt x="109451" y="290512"/>
                  </a:lnTo>
                  <a:lnTo>
                    <a:pt x="2115" y="290512"/>
                  </a:lnTo>
                  <a:lnTo>
                    <a:pt x="0" y="282788"/>
                  </a:lnTo>
                  <a:lnTo>
                    <a:pt x="1007" y="275391"/>
                  </a:lnTo>
                  <a:lnTo>
                    <a:pt x="32083" y="58220"/>
                  </a:lnTo>
                  <a:lnTo>
                    <a:pt x="23204" y="36837"/>
                  </a:lnTo>
                  <a:lnTo>
                    <a:pt x="40406" y="8510"/>
                  </a:lnTo>
                  <a:close/>
                  <a:moveTo>
                    <a:pt x="184566" y="0"/>
                  </a:moveTo>
                  <a:lnTo>
                    <a:pt x="186010" y="0"/>
                  </a:lnTo>
                  <a:lnTo>
                    <a:pt x="172250" y="52213"/>
                  </a:lnTo>
                  <a:close/>
                </a:path>
              </a:pathLst>
            </a:custGeom>
            <a:grpFill/>
            <a:ln w="6350">
              <a:noFill/>
            </a:ln>
          </p:spPr>
          <p:txBody>
            <a:bodyPr wrap="square" anchor="ctr">
              <a:noAutofit/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Freeform 6"/>
          <p:cNvSpPr/>
          <p:nvPr/>
        </p:nvSpPr>
        <p:spPr bwMode="auto">
          <a:xfrm rot="5400000">
            <a:off x="4468624" y="1985967"/>
            <a:ext cx="874977" cy="775568"/>
          </a:xfrm>
          <a:custGeom>
            <a:avLst/>
            <a:gdLst>
              <a:gd name="T0" fmla="*/ 251 w 862"/>
              <a:gd name="T1" fmla="*/ 763 h 763"/>
              <a:gd name="T2" fmla="*/ 191 w 862"/>
              <a:gd name="T3" fmla="*/ 728 h 763"/>
              <a:gd name="T4" fmla="*/ 11 w 862"/>
              <a:gd name="T5" fmla="*/ 416 h 763"/>
              <a:gd name="T6" fmla="*/ 11 w 862"/>
              <a:gd name="T7" fmla="*/ 347 h 763"/>
              <a:gd name="T8" fmla="*/ 191 w 862"/>
              <a:gd name="T9" fmla="*/ 35 h 763"/>
              <a:gd name="T10" fmla="*/ 251 w 862"/>
              <a:gd name="T11" fmla="*/ 0 h 763"/>
              <a:gd name="T12" fmla="*/ 611 w 862"/>
              <a:gd name="T13" fmla="*/ 0 h 763"/>
              <a:gd name="T14" fmla="*/ 671 w 862"/>
              <a:gd name="T15" fmla="*/ 35 h 763"/>
              <a:gd name="T16" fmla="*/ 851 w 862"/>
              <a:gd name="T17" fmla="*/ 347 h 763"/>
              <a:gd name="T18" fmla="*/ 851 w 862"/>
              <a:gd name="T19" fmla="*/ 416 h 763"/>
              <a:gd name="T20" fmla="*/ 671 w 862"/>
              <a:gd name="T21" fmla="*/ 728 h 763"/>
              <a:gd name="T22" fmla="*/ 611 w 862"/>
              <a:gd name="T23" fmla="*/ 763 h 763"/>
              <a:gd name="T24" fmla="*/ 251 w 862"/>
              <a:gd name="T25" fmla="*/ 763 h 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62" h="763">
                <a:moveTo>
                  <a:pt x="251" y="763"/>
                </a:moveTo>
                <a:cubicBezTo>
                  <a:pt x="229" y="763"/>
                  <a:pt x="202" y="747"/>
                  <a:pt x="191" y="728"/>
                </a:cubicBezTo>
                <a:cubicBezTo>
                  <a:pt x="11" y="416"/>
                  <a:pt x="11" y="416"/>
                  <a:pt x="11" y="416"/>
                </a:cubicBezTo>
                <a:cubicBezTo>
                  <a:pt x="0" y="397"/>
                  <a:pt x="0" y="366"/>
                  <a:pt x="11" y="347"/>
                </a:cubicBezTo>
                <a:cubicBezTo>
                  <a:pt x="191" y="35"/>
                  <a:pt x="191" y="35"/>
                  <a:pt x="191" y="35"/>
                </a:cubicBezTo>
                <a:cubicBezTo>
                  <a:pt x="202" y="16"/>
                  <a:pt x="229" y="0"/>
                  <a:pt x="251" y="0"/>
                </a:cubicBezTo>
                <a:cubicBezTo>
                  <a:pt x="611" y="0"/>
                  <a:pt x="611" y="0"/>
                  <a:pt x="611" y="0"/>
                </a:cubicBezTo>
                <a:cubicBezTo>
                  <a:pt x="633" y="0"/>
                  <a:pt x="660" y="16"/>
                  <a:pt x="671" y="35"/>
                </a:cubicBezTo>
                <a:cubicBezTo>
                  <a:pt x="851" y="347"/>
                  <a:pt x="851" y="347"/>
                  <a:pt x="851" y="347"/>
                </a:cubicBezTo>
                <a:cubicBezTo>
                  <a:pt x="862" y="366"/>
                  <a:pt x="862" y="397"/>
                  <a:pt x="851" y="416"/>
                </a:cubicBezTo>
                <a:cubicBezTo>
                  <a:pt x="671" y="728"/>
                  <a:pt x="671" y="728"/>
                  <a:pt x="671" y="728"/>
                </a:cubicBezTo>
                <a:cubicBezTo>
                  <a:pt x="660" y="747"/>
                  <a:pt x="633" y="763"/>
                  <a:pt x="611" y="763"/>
                </a:cubicBezTo>
                <a:lnTo>
                  <a:pt x="251" y="763"/>
                </a:lnTo>
                <a:close/>
              </a:path>
            </a:pathLst>
          </a:custGeom>
          <a:solidFill>
            <a:srgbClr val="262626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Freeform 6"/>
          <p:cNvSpPr/>
          <p:nvPr/>
        </p:nvSpPr>
        <p:spPr bwMode="auto">
          <a:xfrm rot="5400000">
            <a:off x="6848402" y="1985967"/>
            <a:ext cx="874977" cy="775568"/>
          </a:xfrm>
          <a:custGeom>
            <a:avLst/>
            <a:gdLst>
              <a:gd name="T0" fmla="*/ 251 w 862"/>
              <a:gd name="T1" fmla="*/ 763 h 763"/>
              <a:gd name="T2" fmla="*/ 191 w 862"/>
              <a:gd name="T3" fmla="*/ 728 h 763"/>
              <a:gd name="T4" fmla="*/ 11 w 862"/>
              <a:gd name="T5" fmla="*/ 416 h 763"/>
              <a:gd name="T6" fmla="*/ 11 w 862"/>
              <a:gd name="T7" fmla="*/ 347 h 763"/>
              <a:gd name="T8" fmla="*/ 191 w 862"/>
              <a:gd name="T9" fmla="*/ 35 h 763"/>
              <a:gd name="T10" fmla="*/ 251 w 862"/>
              <a:gd name="T11" fmla="*/ 0 h 763"/>
              <a:gd name="T12" fmla="*/ 611 w 862"/>
              <a:gd name="T13" fmla="*/ 0 h 763"/>
              <a:gd name="T14" fmla="*/ 671 w 862"/>
              <a:gd name="T15" fmla="*/ 35 h 763"/>
              <a:gd name="T16" fmla="*/ 851 w 862"/>
              <a:gd name="T17" fmla="*/ 347 h 763"/>
              <a:gd name="T18" fmla="*/ 851 w 862"/>
              <a:gd name="T19" fmla="*/ 416 h 763"/>
              <a:gd name="T20" fmla="*/ 671 w 862"/>
              <a:gd name="T21" fmla="*/ 728 h 763"/>
              <a:gd name="T22" fmla="*/ 611 w 862"/>
              <a:gd name="T23" fmla="*/ 763 h 763"/>
              <a:gd name="T24" fmla="*/ 251 w 862"/>
              <a:gd name="T25" fmla="*/ 763 h 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62" h="763">
                <a:moveTo>
                  <a:pt x="251" y="763"/>
                </a:moveTo>
                <a:cubicBezTo>
                  <a:pt x="229" y="763"/>
                  <a:pt x="202" y="747"/>
                  <a:pt x="191" y="728"/>
                </a:cubicBezTo>
                <a:cubicBezTo>
                  <a:pt x="11" y="416"/>
                  <a:pt x="11" y="416"/>
                  <a:pt x="11" y="416"/>
                </a:cubicBezTo>
                <a:cubicBezTo>
                  <a:pt x="0" y="397"/>
                  <a:pt x="0" y="366"/>
                  <a:pt x="11" y="347"/>
                </a:cubicBezTo>
                <a:cubicBezTo>
                  <a:pt x="191" y="35"/>
                  <a:pt x="191" y="35"/>
                  <a:pt x="191" y="35"/>
                </a:cubicBezTo>
                <a:cubicBezTo>
                  <a:pt x="202" y="16"/>
                  <a:pt x="229" y="0"/>
                  <a:pt x="251" y="0"/>
                </a:cubicBezTo>
                <a:cubicBezTo>
                  <a:pt x="611" y="0"/>
                  <a:pt x="611" y="0"/>
                  <a:pt x="611" y="0"/>
                </a:cubicBezTo>
                <a:cubicBezTo>
                  <a:pt x="633" y="0"/>
                  <a:pt x="660" y="16"/>
                  <a:pt x="671" y="35"/>
                </a:cubicBezTo>
                <a:cubicBezTo>
                  <a:pt x="851" y="347"/>
                  <a:pt x="851" y="347"/>
                  <a:pt x="851" y="347"/>
                </a:cubicBezTo>
                <a:cubicBezTo>
                  <a:pt x="862" y="366"/>
                  <a:pt x="862" y="397"/>
                  <a:pt x="851" y="416"/>
                </a:cubicBezTo>
                <a:cubicBezTo>
                  <a:pt x="671" y="728"/>
                  <a:pt x="671" y="728"/>
                  <a:pt x="671" y="728"/>
                </a:cubicBezTo>
                <a:cubicBezTo>
                  <a:pt x="660" y="747"/>
                  <a:pt x="633" y="763"/>
                  <a:pt x="611" y="763"/>
                </a:cubicBezTo>
                <a:lnTo>
                  <a:pt x="251" y="763"/>
                </a:lnTo>
                <a:close/>
              </a:path>
            </a:pathLst>
          </a:custGeom>
          <a:solidFill>
            <a:srgbClr val="262626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Freeform 6"/>
          <p:cNvSpPr/>
          <p:nvPr/>
        </p:nvSpPr>
        <p:spPr bwMode="auto">
          <a:xfrm rot="5400000">
            <a:off x="5658513" y="3908335"/>
            <a:ext cx="874977" cy="775568"/>
          </a:xfrm>
          <a:custGeom>
            <a:avLst/>
            <a:gdLst>
              <a:gd name="T0" fmla="*/ 251 w 862"/>
              <a:gd name="T1" fmla="*/ 763 h 763"/>
              <a:gd name="T2" fmla="*/ 191 w 862"/>
              <a:gd name="T3" fmla="*/ 728 h 763"/>
              <a:gd name="T4" fmla="*/ 11 w 862"/>
              <a:gd name="T5" fmla="*/ 416 h 763"/>
              <a:gd name="T6" fmla="*/ 11 w 862"/>
              <a:gd name="T7" fmla="*/ 347 h 763"/>
              <a:gd name="T8" fmla="*/ 191 w 862"/>
              <a:gd name="T9" fmla="*/ 35 h 763"/>
              <a:gd name="T10" fmla="*/ 251 w 862"/>
              <a:gd name="T11" fmla="*/ 0 h 763"/>
              <a:gd name="T12" fmla="*/ 611 w 862"/>
              <a:gd name="T13" fmla="*/ 0 h 763"/>
              <a:gd name="T14" fmla="*/ 671 w 862"/>
              <a:gd name="T15" fmla="*/ 35 h 763"/>
              <a:gd name="T16" fmla="*/ 851 w 862"/>
              <a:gd name="T17" fmla="*/ 347 h 763"/>
              <a:gd name="T18" fmla="*/ 851 w 862"/>
              <a:gd name="T19" fmla="*/ 416 h 763"/>
              <a:gd name="T20" fmla="*/ 671 w 862"/>
              <a:gd name="T21" fmla="*/ 728 h 763"/>
              <a:gd name="T22" fmla="*/ 611 w 862"/>
              <a:gd name="T23" fmla="*/ 763 h 763"/>
              <a:gd name="T24" fmla="*/ 251 w 862"/>
              <a:gd name="T25" fmla="*/ 763 h 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62" h="763">
                <a:moveTo>
                  <a:pt x="251" y="763"/>
                </a:moveTo>
                <a:cubicBezTo>
                  <a:pt x="229" y="763"/>
                  <a:pt x="202" y="747"/>
                  <a:pt x="191" y="728"/>
                </a:cubicBezTo>
                <a:cubicBezTo>
                  <a:pt x="11" y="416"/>
                  <a:pt x="11" y="416"/>
                  <a:pt x="11" y="416"/>
                </a:cubicBezTo>
                <a:cubicBezTo>
                  <a:pt x="0" y="397"/>
                  <a:pt x="0" y="366"/>
                  <a:pt x="11" y="347"/>
                </a:cubicBezTo>
                <a:cubicBezTo>
                  <a:pt x="191" y="35"/>
                  <a:pt x="191" y="35"/>
                  <a:pt x="191" y="35"/>
                </a:cubicBezTo>
                <a:cubicBezTo>
                  <a:pt x="202" y="16"/>
                  <a:pt x="229" y="0"/>
                  <a:pt x="251" y="0"/>
                </a:cubicBezTo>
                <a:cubicBezTo>
                  <a:pt x="611" y="0"/>
                  <a:pt x="611" y="0"/>
                  <a:pt x="611" y="0"/>
                </a:cubicBezTo>
                <a:cubicBezTo>
                  <a:pt x="633" y="0"/>
                  <a:pt x="660" y="16"/>
                  <a:pt x="671" y="35"/>
                </a:cubicBezTo>
                <a:cubicBezTo>
                  <a:pt x="851" y="347"/>
                  <a:pt x="851" y="347"/>
                  <a:pt x="851" y="347"/>
                </a:cubicBezTo>
                <a:cubicBezTo>
                  <a:pt x="862" y="366"/>
                  <a:pt x="862" y="397"/>
                  <a:pt x="851" y="416"/>
                </a:cubicBezTo>
                <a:cubicBezTo>
                  <a:pt x="671" y="728"/>
                  <a:pt x="671" y="728"/>
                  <a:pt x="671" y="728"/>
                </a:cubicBezTo>
                <a:cubicBezTo>
                  <a:pt x="660" y="747"/>
                  <a:pt x="633" y="763"/>
                  <a:pt x="611" y="763"/>
                </a:cubicBezTo>
                <a:lnTo>
                  <a:pt x="251" y="763"/>
                </a:lnTo>
                <a:close/>
              </a:path>
            </a:pathLst>
          </a:custGeom>
          <a:solidFill>
            <a:srgbClr val="262626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Freeform 182"/>
          <p:cNvSpPr>
            <a:spLocks noEditPoints="1"/>
          </p:cNvSpPr>
          <p:nvPr/>
        </p:nvSpPr>
        <p:spPr bwMode="auto">
          <a:xfrm>
            <a:off x="5892898" y="4094315"/>
            <a:ext cx="406215" cy="403611"/>
          </a:xfrm>
          <a:custGeom>
            <a:avLst/>
            <a:gdLst>
              <a:gd name="T0" fmla="*/ 127 w 132"/>
              <a:gd name="T1" fmla="*/ 5 h 131"/>
              <a:gd name="T2" fmla="*/ 108 w 132"/>
              <a:gd name="T3" fmla="*/ 6 h 131"/>
              <a:gd name="T4" fmla="*/ 83 w 132"/>
              <a:gd name="T5" fmla="*/ 32 h 131"/>
              <a:gd name="T6" fmla="*/ 35 w 132"/>
              <a:gd name="T7" fmla="*/ 14 h 131"/>
              <a:gd name="T8" fmla="*/ 21 w 132"/>
              <a:gd name="T9" fmla="*/ 17 h 131"/>
              <a:gd name="T10" fmla="*/ 21 w 132"/>
              <a:gd name="T11" fmla="*/ 35 h 131"/>
              <a:gd name="T12" fmla="*/ 53 w 132"/>
              <a:gd name="T13" fmla="*/ 61 h 131"/>
              <a:gd name="T14" fmla="*/ 32 w 132"/>
              <a:gd name="T15" fmla="*/ 83 h 131"/>
              <a:gd name="T16" fmla="*/ 12 w 132"/>
              <a:gd name="T17" fmla="*/ 78 h 131"/>
              <a:gd name="T18" fmla="*/ 6 w 132"/>
              <a:gd name="T19" fmla="*/ 79 h 131"/>
              <a:gd name="T20" fmla="*/ 3 w 132"/>
              <a:gd name="T21" fmla="*/ 88 h 131"/>
              <a:gd name="T22" fmla="*/ 26 w 132"/>
              <a:gd name="T23" fmla="*/ 106 h 131"/>
              <a:gd name="T24" fmla="*/ 44 w 132"/>
              <a:gd name="T25" fmla="*/ 129 h 131"/>
              <a:gd name="T26" fmla="*/ 53 w 132"/>
              <a:gd name="T27" fmla="*/ 126 h 131"/>
              <a:gd name="T28" fmla="*/ 54 w 132"/>
              <a:gd name="T29" fmla="*/ 120 h 131"/>
              <a:gd name="T30" fmla="*/ 50 w 132"/>
              <a:gd name="T31" fmla="*/ 100 h 131"/>
              <a:gd name="T32" fmla="*/ 71 w 132"/>
              <a:gd name="T33" fmla="*/ 79 h 131"/>
              <a:gd name="T34" fmla="*/ 97 w 132"/>
              <a:gd name="T35" fmla="*/ 112 h 131"/>
              <a:gd name="T36" fmla="*/ 115 w 132"/>
              <a:gd name="T37" fmla="*/ 112 h 131"/>
              <a:gd name="T38" fmla="*/ 118 w 132"/>
              <a:gd name="T39" fmla="*/ 97 h 131"/>
              <a:gd name="T40" fmla="*/ 100 w 132"/>
              <a:gd name="T41" fmla="*/ 49 h 131"/>
              <a:gd name="T42" fmla="*/ 126 w 132"/>
              <a:gd name="T43" fmla="*/ 24 h 131"/>
              <a:gd name="T44" fmla="*/ 127 w 132"/>
              <a:gd name="T45" fmla="*/ 5 h 131"/>
              <a:gd name="T46" fmla="*/ 121 w 132"/>
              <a:gd name="T47" fmla="*/ 19 h 131"/>
              <a:gd name="T48" fmla="*/ 92 w 132"/>
              <a:gd name="T49" fmla="*/ 49 h 131"/>
              <a:gd name="T50" fmla="*/ 110 w 132"/>
              <a:gd name="T51" fmla="*/ 98 h 131"/>
              <a:gd name="T52" fmla="*/ 109 w 132"/>
              <a:gd name="T53" fmla="*/ 106 h 131"/>
              <a:gd name="T54" fmla="*/ 102 w 132"/>
              <a:gd name="T55" fmla="*/ 106 h 131"/>
              <a:gd name="T56" fmla="*/ 73 w 132"/>
              <a:gd name="T57" fmla="*/ 67 h 131"/>
              <a:gd name="T58" fmla="*/ 41 w 132"/>
              <a:gd name="T59" fmla="*/ 99 h 131"/>
              <a:gd name="T60" fmla="*/ 47 w 132"/>
              <a:gd name="T61" fmla="*/ 120 h 131"/>
              <a:gd name="T62" fmla="*/ 31 w 132"/>
              <a:gd name="T63" fmla="*/ 100 h 131"/>
              <a:gd name="T64" fmla="*/ 12 w 132"/>
              <a:gd name="T65" fmla="*/ 85 h 131"/>
              <a:gd name="T66" fmla="*/ 32 w 132"/>
              <a:gd name="T67" fmla="*/ 91 h 131"/>
              <a:gd name="T68" fmla="*/ 65 w 132"/>
              <a:gd name="T69" fmla="*/ 59 h 131"/>
              <a:gd name="T70" fmla="*/ 26 w 132"/>
              <a:gd name="T71" fmla="*/ 30 h 131"/>
              <a:gd name="T72" fmla="*/ 26 w 132"/>
              <a:gd name="T73" fmla="*/ 23 h 131"/>
              <a:gd name="T74" fmla="*/ 34 w 132"/>
              <a:gd name="T75" fmla="*/ 22 h 131"/>
              <a:gd name="T76" fmla="*/ 83 w 132"/>
              <a:gd name="T77" fmla="*/ 40 h 131"/>
              <a:gd name="T78" fmla="*/ 113 w 132"/>
              <a:gd name="T79" fmla="*/ 11 h 131"/>
              <a:gd name="T80" fmla="*/ 122 w 132"/>
              <a:gd name="T81" fmla="*/ 11 h 131"/>
              <a:gd name="T82" fmla="*/ 121 w 132"/>
              <a:gd name="T83" fmla="*/ 19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2" h="131">
                <a:moveTo>
                  <a:pt x="127" y="5"/>
                </a:moveTo>
                <a:cubicBezTo>
                  <a:pt x="122" y="0"/>
                  <a:pt x="113" y="1"/>
                  <a:pt x="108" y="6"/>
                </a:cubicBezTo>
                <a:cubicBezTo>
                  <a:pt x="83" y="32"/>
                  <a:pt x="83" y="32"/>
                  <a:pt x="83" y="32"/>
                </a:cubicBezTo>
                <a:cubicBezTo>
                  <a:pt x="35" y="14"/>
                  <a:pt x="35" y="14"/>
                  <a:pt x="35" y="14"/>
                </a:cubicBezTo>
                <a:cubicBezTo>
                  <a:pt x="31" y="13"/>
                  <a:pt x="26" y="12"/>
                  <a:pt x="21" y="17"/>
                </a:cubicBezTo>
                <a:cubicBezTo>
                  <a:pt x="18" y="20"/>
                  <a:pt x="12" y="26"/>
                  <a:pt x="21" y="35"/>
                </a:cubicBezTo>
                <a:cubicBezTo>
                  <a:pt x="53" y="61"/>
                  <a:pt x="53" y="61"/>
                  <a:pt x="53" y="61"/>
                </a:cubicBezTo>
                <a:cubicBezTo>
                  <a:pt x="32" y="83"/>
                  <a:pt x="32" y="83"/>
                  <a:pt x="32" y="83"/>
                </a:cubicBezTo>
                <a:cubicBezTo>
                  <a:pt x="12" y="78"/>
                  <a:pt x="12" y="78"/>
                  <a:pt x="12" y="78"/>
                </a:cubicBezTo>
                <a:cubicBezTo>
                  <a:pt x="9" y="77"/>
                  <a:pt x="7" y="77"/>
                  <a:pt x="6" y="79"/>
                </a:cubicBezTo>
                <a:cubicBezTo>
                  <a:pt x="5" y="80"/>
                  <a:pt x="0" y="84"/>
                  <a:pt x="3" y="88"/>
                </a:cubicBezTo>
                <a:cubicBezTo>
                  <a:pt x="26" y="106"/>
                  <a:pt x="26" y="106"/>
                  <a:pt x="26" y="106"/>
                </a:cubicBezTo>
                <a:cubicBezTo>
                  <a:pt x="44" y="129"/>
                  <a:pt x="44" y="129"/>
                  <a:pt x="44" y="129"/>
                </a:cubicBezTo>
                <a:cubicBezTo>
                  <a:pt x="47" y="131"/>
                  <a:pt x="49" y="130"/>
                  <a:pt x="53" y="126"/>
                </a:cubicBezTo>
                <a:cubicBezTo>
                  <a:pt x="55" y="124"/>
                  <a:pt x="55" y="123"/>
                  <a:pt x="54" y="12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71" y="79"/>
                  <a:pt x="71" y="79"/>
                  <a:pt x="71" y="79"/>
                </a:cubicBezTo>
                <a:cubicBezTo>
                  <a:pt x="97" y="112"/>
                  <a:pt x="97" y="112"/>
                  <a:pt x="97" y="112"/>
                </a:cubicBezTo>
                <a:cubicBezTo>
                  <a:pt x="106" y="120"/>
                  <a:pt x="112" y="114"/>
                  <a:pt x="115" y="112"/>
                </a:cubicBezTo>
                <a:cubicBezTo>
                  <a:pt x="120" y="106"/>
                  <a:pt x="119" y="101"/>
                  <a:pt x="118" y="97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26" y="24"/>
                  <a:pt x="126" y="24"/>
                  <a:pt x="126" y="24"/>
                </a:cubicBezTo>
                <a:cubicBezTo>
                  <a:pt x="131" y="19"/>
                  <a:pt x="132" y="10"/>
                  <a:pt x="127" y="5"/>
                </a:cubicBezTo>
                <a:close/>
                <a:moveTo>
                  <a:pt x="121" y="19"/>
                </a:moveTo>
                <a:cubicBezTo>
                  <a:pt x="92" y="49"/>
                  <a:pt x="92" y="49"/>
                  <a:pt x="92" y="49"/>
                </a:cubicBezTo>
                <a:cubicBezTo>
                  <a:pt x="110" y="98"/>
                  <a:pt x="110" y="98"/>
                  <a:pt x="110" y="98"/>
                </a:cubicBezTo>
                <a:cubicBezTo>
                  <a:pt x="111" y="101"/>
                  <a:pt x="110" y="105"/>
                  <a:pt x="109" y="106"/>
                </a:cubicBezTo>
                <a:cubicBezTo>
                  <a:pt x="106" y="109"/>
                  <a:pt x="103" y="107"/>
                  <a:pt x="102" y="106"/>
                </a:cubicBezTo>
                <a:cubicBezTo>
                  <a:pt x="73" y="67"/>
                  <a:pt x="73" y="67"/>
                  <a:pt x="73" y="67"/>
                </a:cubicBezTo>
                <a:cubicBezTo>
                  <a:pt x="41" y="99"/>
                  <a:pt x="41" y="99"/>
                  <a:pt x="41" y="99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45" y="118"/>
                  <a:pt x="32" y="100"/>
                  <a:pt x="31" y="100"/>
                </a:cubicBezTo>
                <a:cubicBezTo>
                  <a:pt x="31" y="100"/>
                  <a:pt x="14" y="87"/>
                  <a:pt x="12" y="85"/>
                </a:cubicBezTo>
                <a:cubicBezTo>
                  <a:pt x="32" y="91"/>
                  <a:pt x="32" y="91"/>
                  <a:pt x="32" y="91"/>
                </a:cubicBezTo>
                <a:cubicBezTo>
                  <a:pt x="65" y="59"/>
                  <a:pt x="65" y="59"/>
                  <a:pt x="65" y="59"/>
                </a:cubicBezTo>
                <a:cubicBezTo>
                  <a:pt x="26" y="30"/>
                  <a:pt x="26" y="30"/>
                  <a:pt x="26" y="30"/>
                </a:cubicBezTo>
                <a:cubicBezTo>
                  <a:pt x="25" y="29"/>
                  <a:pt x="23" y="26"/>
                  <a:pt x="26" y="23"/>
                </a:cubicBezTo>
                <a:cubicBezTo>
                  <a:pt x="28" y="22"/>
                  <a:pt x="31" y="22"/>
                  <a:pt x="34" y="22"/>
                </a:cubicBezTo>
                <a:cubicBezTo>
                  <a:pt x="83" y="40"/>
                  <a:pt x="83" y="40"/>
                  <a:pt x="83" y="40"/>
                </a:cubicBezTo>
                <a:cubicBezTo>
                  <a:pt x="113" y="11"/>
                  <a:pt x="113" y="11"/>
                  <a:pt x="113" y="11"/>
                </a:cubicBezTo>
                <a:cubicBezTo>
                  <a:pt x="116" y="9"/>
                  <a:pt x="120" y="9"/>
                  <a:pt x="122" y="11"/>
                </a:cubicBezTo>
                <a:cubicBezTo>
                  <a:pt x="123" y="13"/>
                  <a:pt x="124" y="17"/>
                  <a:pt x="121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Freeform 207"/>
          <p:cNvSpPr>
            <a:spLocks noEditPoints="1"/>
          </p:cNvSpPr>
          <p:nvPr/>
        </p:nvSpPr>
        <p:spPr bwMode="auto">
          <a:xfrm>
            <a:off x="7088645" y="2201239"/>
            <a:ext cx="394497" cy="345021"/>
          </a:xfrm>
          <a:custGeom>
            <a:avLst/>
            <a:gdLst>
              <a:gd name="T0" fmla="*/ 112 w 128"/>
              <a:gd name="T1" fmla="*/ 60 h 112"/>
              <a:gd name="T2" fmla="*/ 104 w 128"/>
              <a:gd name="T3" fmla="*/ 60 h 112"/>
              <a:gd name="T4" fmla="*/ 104 w 128"/>
              <a:gd name="T5" fmla="*/ 16 h 112"/>
              <a:gd name="T6" fmla="*/ 88 w 128"/>
              <a:gd name="T7" fmla="*/ 0 h 112"/>
              <a:gd name="T8" fmla="*/ 40 w 128"/>
              <a:gd name="T9" fmla="*/ 0 h 112"/>
              <a:gd name="T10" fmla="*/ 24 w 128"/>
              <a:gd name="T11" fmla="*/ 16 h 112"/>
              <a:gd name="T12" fmla="*/ 24 w 128"/>
              <a:gd name="T13" fmla="*/ 52 h 112"/>
              <a:gd name="T14" fmla="*/ 24 w 128"/>
              <a:gd name="T15" fmla="*/ 56 h 112"/>
              <a:gd name="T16" fmla="*/ 24 w 128"/>
              <a:gd name="T17" fmla="*/ 56 h 112"/>
              <a:gd name="T18" fmla="*/ 24 w 128"/>
              <a:gd name="T19" fmla="*/ 60 h 112"/>
              <a:gd name="T20" fmla="*/ 16 w 128"/>
              <a:gd name="T21" fmla="*/ 60 h 112"/>
              <a:gd name="T22" fmla="*/ 0 w 128"/>
              <a:gd name="T23" fmla="*/ 76 h 112"/>
              <a:gd name="T24" fmla="*/ 0 w 128"/>
              <a:gd name="T25" fmla="*/ 84 h 112"/>
              <a:gd name="T26" fmla="*/ 16 w 128"/>
              <a:gd name="T27" fmla="*/ 100 h 112"/>
              <a:gd name="T28" fmla="*/ 25 w 128"/>
              <a:gd name="T29" fmla="*/ 100 h 112"/>
              <a:gd name="T30" fmla="*/ 40 w 128"/>
              <a:gd name="T31" fmla="*/ 112 h 112"/>
              <a:gd name="T32" fmla="*/ 88 w 128"/>
              <a:gd name="T33" fmla="*/ 112 h 112"/>
              <a:gd name="T34" fmla="*/ 103 w 128"/>
              <a:gd name="T35" fmla="*/ 100 h 112"/>
              <a:gd name="T36" fmla="*/ 112 w 128"/>
              <a:gd name="T37" fmla="*/ 100 h 112"/>
              <a:gd name="T38" fmla="*/ 128 w 128"/>
              <a:gd name="T39" fmla="*/ 84 h 112"/>
              <a:gd name="T40" fmla="*/ 128 w 128"/>
              <a:gd name="T41" fmla="*/ 76 h 112"/>
              <a:gd name="T42" fmla="*/ 112 w 128"/>
              <a:gd name="T43" fmla="*/ 60 h 112"/>
              <a:gd name="T44" fmla="*/ 32 w 128"/>
              <a:gd name="T45" fmla="*/ 16 h 112"/>
              <a:gd name="T46" fmla="*/ 40 w 128"/>
              <a:gd name="T47" fmla="*/ 8 h 112"/>
              <a:gd name="T48" fmla="*/ 88 w 128"/>
              <a:gd name="T49" fmla="*/ 8 h 112"/>
              <a:gd name="T50" fmla="*/ 96 w 128"/>
              <a:gd name="T51" fmla="*/ 16 h 112"/>
              <a:gd name="T52" fmla="*/ 96 w 128"/>
              <a:gd name="T53" fmla="*/ 60 h 112"/>
              <a:gd name="T54" fmla="*/ 32 w 128"/>
              <a:gd name="T55" fmla="*/ 60 h 112"/>
              <a:gd name="T56" fmla="*/ 32 w 128"/>
              <a:gd name="T57" fmla="*/ 16 h 112"/>
              <a:gd name="T58" fmla="*/ 88 w 128"/>
              <a:gd name="T59" fmla="*/ 104 h 112"/>
              <a:gd name="T60" fmla="*/ 40 w 128"/>
              <a:gd name="T61" fmla="*/ 104 h 112"/>
              <a:gd name="T62" fmla="*/ 32 w 128"/>
              <a:gd name="T63" fmla="*/ 96 h 112"/>
              <a:gd name="T64" fmla="*/ 40 w 128"/>
              <a:gd name="T65" fmla="*/ 88 h 112"/>
              <a:gd name="T66" fmla="*/ 88 w 128"/>
              <a:gd name="T67" fmla="*/ 88 h 112"/>
              <a:gd name="T68" fmla="*/ 96 w 128"/>
              <a:gd name="T69" fmla="*/ 96 h 112"/>
              <a:gd name="T70" fmla="*/ 88 w 128"/>
              <a:gd name="T71" fmla="*/ 104 h 112"/>
              <a:gd name="T72" fmla="*/ 120 w 128"/>
              <a:gd name="T73" fmla="*/ 84 h 112"/>
              <a:gd name="T74" fmla="*/ 112 w 128"/>
              <a:gd name="T75" fmla="*/ 92 h 112"/>
              <a:gd name="T76" fmla="*/ 103 w 128"/>
              <a:gd name="T77" fmla="*/ 92 h 112"/>
              <a:gd name="T78" fmla="*/ 88 w 128"/>
              <a:gd name="T79" fmla="*/ 80 h 112"/>
              <a:gd name="T80" fmla="*/ 40 w 128"/>
              <a:gd name="T81" fmla="*/ 80 h 112"/>
              <a:gd name="T82" fmla="*/ 25 w 128"/>
              <a:gd name="T83" fmla="*/ 92 h 112"/>
              <a:gd name="T84" fmla="*/ 16 w 128"/>
              <a:gd name="T85" fmla="*/ 92 h 112"/>
              <a:gd name="T86" fmla="*/ 8 w 128"/>
              <a:gd name="T87" fmla="*/ 84 h 112"/>
              <a:gd name="T88" fmla="*/ 8 w 128"/>
              <a:gd name="T89" fmla="*/ 76 h 112"/>
              <a:gd name="T90" fmla="*/ 16 w 128"/>
              <a:gd name="T91" fmla="*/ 68 h 112"/>
              <a:gd name="T92" fmla="*/ 112 w 128"/>
              <a:gd name="T93" fmla="*/ 68 h 112"/>
              <a:gd name="T94" fmla="*/ 120 w 128"/>
              <a:gd name="T95" fmla="*/ 76 h 112"/>
              <a:gd name="T96" fmla="*/ 120 w 128"/>
              <a:gd name="T97" fmla="*/ 8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8" h="112">
                <a:moveTo>
                  <a:pt x="112" y="60"/>
                </a:moveTo>
                <a:cubicBezTo>
                  <a:pt x="104" y="60"/>
                  <a:pt x="104" y="60"/>
                  <a:pt x="104" y="60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7"/>
                  <a:pt x="97" y="0"/>
                  <a:pt x="88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1" y="0"/>
                  <a:pt x="24" y="7"/>
                  <a:pt x="24" y="16"/>
                </a:cubicBezTo>
                <a:cubicBezTo>
                  <a:pt x="24" y="52"/>
                  <a:pt x="24" y="52"/>
                  <a:pt x="24" y="52"/>
                </a:cubicBezTo>
                <a:cubicBezTo>
                  <a:pt x="24" y="55"/>
                  <a:pt x="24" y="56"/>
                  <a:pt x="24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56"/>
                  <a:pt x="24" y="57"/>
                  <a:pt x="24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7" y="60"/>
                  <a:pt x="0" y="67"/>
                  <a:pt x="0" y="76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93"/>
                  <a:pt x="7" y="100"/>
                  <a:pt x="16" y="100"/>
                </a:cubicBezTo>
                <a:cubicBezTo>
                  <a:pt x="25" y="100"/>
                  <a:pt x="25" y="100"/>
                  <a:pt x="25" y="100"/>
                </a:cubicBezTo>
                <a:cubicBezTo>
                  <a:pt x="26" y="107"/>
                  <a:pt x="33" y="112"/>
                  <a:pt x="40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5" y="112"/>
                  <a:pt x="102" y="107"/>
                  <a:pt x="103" y="100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21" y="100"/>
                  <a:pt x="128" y="93"/>
                  <a:pt x="128" y="84"/>
                </a:cubicBezTo>
                <a:cubicBezTo>
                  <a:pt x="128" y="76"/>
                  <a:pt x="128" y="76"/>
                  <a:pt x="128" y="76"/>
                </a:cubicBezTo>
                <a:cubicBezTo>
                  <a:pt x="128" y="67"/>
                  <a:pt x="121" y="60"/>
                  <a:pt x="112" y="60"/>
                </a:cubicBezTo>
                <a:close/>
                <a:moveTo>
                  <a:pt x="32" y="16"/>
                </a:moveTo>
                <a:cubicBezTo>
                  <a:pt x="32" y="12"/>
                  <a:pt x="36" y="8"/>
                  <a:pt x="40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2" y="8"/>
                  <a:pt x="96" y="12"/>
                  <a:pt x="96" y="16"/>
                </a:cubicBezTo>
                <a:cubicBezTo>
                  <a:pt x="96" y="60"/>
                  <a:pt x="96" y="60"/>
                  <a:pt x="96" y="60"/>
                </a:cubicBezTo>
                <a:cubicBezTo>
                  <a:pt x="32" y="60"/>
                  <a:pt x="32" y="60"/>
                  <a:pt x="32" y="60"/>
                </a:cubicBezTo>
                <a:lnTo>
                  <a:pt x="32" y="16"/>
                </a:lnTo>
                <a:close/>
                <a:moveTo>
                  <a:pt x="88" y="104"/>
                </a:moveTo>
                <a:cubicBezTo>
                  <a:pt x="40" y="104"/>
                  <a:pt x="40" y="104"/>
                  <a:pt x="40" y="104"/>
                </a:cubicBezTo>
                <a:cubicBezTo>
                  <a:pt x="36" y="104"/>
                  <a:pt x="32" y="100"/>
                  <a:pt x="32" y="96"/>
                </a:cubicBezTo>
                <a:cubicBezTo>
                  <a:pt x="32" y="92"/>
                  <a:pt x="36" y="88"/>
                  <a:pt x="40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2" y="88"/>
                  <a:pt x="96" y="92"/>
                  <a:pt x="96" y="96"/>
                </a:cubicBezTo>
                <a:cubicBezTo>
                  <a:pt x="96" y="100"/>
                  <a:pt x="92" y="104"/>
                  <a:pt x="88" y="104"/>
                </a:cubicBezTo>
                <a:close/>
                <a:moveTo>
                  <a:pt x="120" y="84"/>
                </a:moveTo>
                <a:cubicBezTo>
                  <a:pt x="120" y="88"/>
                  <a:pt x="116" y="92"/>
                  <a:pt x="112" y="92"/>
                </a:cubicBezTo>
                <a:cubicBezTo>
                  <a:pt x="103" y="92"/>
                  <a:pt x="103" y="92"/>
                  <a:pt x="103" y="92"/>
                </a:cubicBezTo>
                <a:cubicBezTo>
                  <a:pt x="102" y="85"/>
                  <a:pt x="95" y="80"/>
                  <a:pt x="88" y="80"/>
                </a:cubicBezTo>
                <a:cubicBezTo>
                  <a:pt x="40" y="80"/>
                  <a:pt x="40" y="80"/>
                  <a:pt x="40" y="80"/>
                </a:cubicBezTo>
                <a:cubicBezTo>
                  <a:pt x="33" y="80"/>
                  <a:pt x="26" y="85"/>
                  <a:pt x="25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2" y="92"/>
                  <a:pt x="8" y="88"/>
                  <a:pt x="8" y="84"/>
                </a:cubicBezTo>
                <a:cubicBezTo>
                  <a:pt x="8" y="76"/>
                  <a:pt x="8" y="76"/>
                  <a:pt x="8" y="76"/>
                </a:cubicBezTo>
                <a:cubicBezTo>
                  <a:pt x="8" y="72"/>
                  <a:pt x="12" y="68"/>
                  <a:pt x="16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6" y="68"/>
                  <a:pt x="120" y="72"/>
                  <a:pt x="120" y="76"/>
                </a:cubicBezTo>
                <a:lnTo>
                  <a:pt x="120" y="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Freeform 217"/>
          <p:cNvSpPr>
            <a:spLocks noEditPoints="1"/>
          </p:cNvSpPr>
          <p:nvPr/>
        </p:nvSpPr>
        <p:spPr bwMode="auto">
          <a:xfrm>
            <a:off x="4707560" y="2184313"/>
            <a:ext cx="397101" cy="378872"/>
          </a:xfrm>
          <a:custGeom>
            <a:avLst/>
            <a:gdLst>
              <a:gd name="T0" fmla="*/ 125 w 129"/>
              <a:gd name="T1" fmla="*/ 4 h 123"/>
              <a:gd name="T2" fmla="*/ 108 w 129"/>
              <a:gd name="T3" fmla="*/ 4 h 123"/>
              <a:gd name="T4" fmla="*/ 39 w 129"/>
              <a:gd name="T5" fmla="*/ 72 h 123"/>
              <a:gd name="T6" fmla="*/ 14 w 129"/>
              <a:gd name="T7" fmla="*/ 91 h 123"/>
              <a:gd name="T8" fmla="*/ 0 w 129"/>
              <a:gd name="T9" fmla="*/ 100 h 123"/>
              <a:gd name="T10" fmla="*/ 51 w 129"/>
              <a:gd name="T11" fmla="*/ 104 h 123"/>
              <a:gd name="T12" fmla="*/ 57 w 129"/>
              <a:gd name="T13" fmla="*/ 88 h 123"/>
              <a:gd name="T14" fmla="*/ 125 w 129"/>
              <a:gd name="T15" fmla="*/ 21 h 123"/>
              <a:gd name="T16" fmla="*/ 125 w 129"/>
              <a:gd name="T17" fmla="*/ 4 h 123"/>
              <a:gd name="T18" fmla="*/ 46 w 129"/>
              <a:gd name="T19" fmla="*/ 99 h 123"/>
              <a:gd name="T20" fmla="*/ 14 w 129"/>
              <a:gd name="T21" fmla="*/ 102 h 123"/>
              <a:gd name="T22" fmla="*/ 20 w 129"/>
              <a:gd name="T23" fmla="*/ 94 h 123"/>
              <a:gd name="T24" fmla="*/ 43 w 129"/>
              <a:gd name="T25" fmla="*/ 79 h 123"/>
              <a:gd name="T26" fmla="*/ 49 w 129"/>
              <a:gd name="T27" fmla="*/ 85 h 123"/>
              <a:gd name="T28" fmla="*/ 46 w 129"/>
              <a:gd name="T29" fmla="*/ 99 h 123"/>
              <a:gd name="T30" fmla="*/ 54 w 129"/>
              <a:gd name="T31" fmla="*/ 79 h 123"/>
              <a:gd name="T32" fmla="*/ 49 w 129"/>
              <a:gd name="T33" fmla="*/ 74 h 123"/>
              <a:gd name="T34" fmla="*/ 57 w 129"/>
              <a:gd name="T35" fmla="*/ 65 h 123"/>
              <a:gd name="T36" fmla="*/ 63 w 129"/>
              <a:gd name="T37" fmla="*/ 71 h 123"/>
              <a:gd name="T38" fmla="*/ 54 w 129"/>
              <a:gd name="T39" fmla="*/ 79 h 123"/>
              <a:gd name="T40" fmla="*/ 119 w 129"/>
              <a:gd name="T41" fmla="*/ 15 h 123"/>
              <a:gd name="T42" fmla="*/ 68 w 129"/>
              <a:gd name="T43" fmla="*/ 65 h 123"/>
              <a:gd name="T44" fmla="*/ 63 w 129"/>
              <a:gd name="T45" fmla="*/ 60 h 123"/>
              <a:gd name="T46" fmla="*/ 113 w 129"/>
              <a:gd name="T47" fmla="*/ 10 h 123"/>
              <a:gd name="T48" fmla="*/ 119 w 129"/>
              <a:gd name="T49" fmla="*/ 10 h 123"/>
              <a:gd name="T50" fmla="*/ 119 w 129"/>
              <a:gd name="T51" fmla="*/ 15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9" h="123">
                <a:moveTo>
                  <a:pt x="125" y="4"/>
                </a:moveTo>
                <a:cubicBezTo>
                  <a:pt x="120" y="0"/>
                  <a:pt x="112" y="0"/>
                  <a:pt x="108" y="4"/>
                </a:cubicBezTo>
                <a:cubicBezTo>
                  <a:pt x="39" y="72"/>
                  <a:pt x="39" y="72"/>
                  <a:pt x="39" y="72"/>
                </a:cubicBezTo>
                <a:cubicBezTo>
                  <a:pt x="31" y="72"/>
                  <a:pt x="19" y="75"/>
                  <a:pt x="14" y="91"/>
                </a:cubicBezTo>
                <a:cubicBezTo>
                  <a:pt x="10" y="100"/>
                  <a:pt x="0" y="100"/>
                  <a:pt x="0" y="100"/>
                </a:cubicBezTo>
                <a:cubicBezTo>
                  <a:pt x="21" y="123"/>
                  <a:pt x="46" y="110"/>
                  <a:pt x="51" y="104"/>
                </a:cubicBezTo>
                <a:cubicBezTo>
                  <a:pt x="56" y="99"/>
                  <a:pt x="57" y="93"/>
                  <a:pt x="57" y="88"/>
                </a:cubicBezTo>
                <a:cubicBezTo>
                  <a:pt x="125" y="21"/>
                  <a:pt x="125" y="21"/>
                  <a:pt x="125" y="21"/>
                </a:cubicBezTo>
                <a:cubicBezTo>
                  <a:pt x="129" y="16"/>
                  <a:pt x="129" y="9"/>
                  <a:pt x="125" y="4"/>
                </a:cubicBezTo>
                <a:close/>
                <a:moveTo>
                  <a:pt x="46" y="99"/>
                </a:moveTo>
                <a:cubicBezTo>
                  <a:pt x="42" y="102"/>
                  <a:pt x="24" y="110"/>
                  <a:pt x="14" y="102"/>
                </a:cubicBezTo>
                <a:cubicBezTo>
                  <a:pt x="14" y="102"/>
                  <a:pt x="18" y="100"/>
                  <a:pt x="20" y="94"/>
                </a:cubicBezTo>
                <a:cubicBezTo>
                  <a:pt x="27" y="77"/>
                  <a:pt x="43" y="79"/>
                  <a:pt x="43" y="79"/>
                </a:cubicBezTo>
                <a:cubicBezTo>
                  <a:pt x="49" y="85"/>
                  <a:pt x="49" y="85"/>
                  <a:pt x="49" y="85"/>
                </a:cubicBezTo>
                <a:cubicBezTo>
                  <a:pt x="49" y="85"/>
                  <a:pt x="53" y="92"/>
                  <a:pt x="46" y="99"/>
                </a:cubicBezTo>
                <a:close/>
                <a:moveTo>
                  <a:pt x="54" y="79"/>
                </a:moveTo>
                <a:cubicBezTo>
                  <a:pt x="54" y="79"/>
                  <a:pt x="49" y="74"/>
                  <a:pt x="49" y="74"/>
                </a:cubicBezTo>
                <a:cubicBezTo>
                  <a:pt x="57" y="65"/>
                  <a:pt x="57" y="65"/>
                  <a:pt x="57" y="65"/>
                </a:cubicBezTo>
                <a:cubicBezTo>
                  <a:pt x="63" y="71"/>
                  <a:pt x="63" y="71"/>
                  <a:pt x="63" y="71"/>
                </a:cubicBezTo>
                <a:lnTo>
                  <a:pt x="54" y="79"/>
                </a:lnTo>
                <a:close/>
                <a:moveTo>
                  <a:pt x="119" y="15"/>
                </a:moveTo>
                <a:cubicBezTo>
                  <a:pt x="68" y="65"/>
                  <a:pt x="68" y="65"/>
                  <a:pt x="68" y="65"/>
                </a:cubicBezTo>
                <a:cubicBezTo>
                  <a:pt x="63" y="60"/>
                  <a:pt x="63" y="60"/>
                  <a:pt x="63" y="60"/>
                </a:cubicBezTo>
                <a:cubicBezTo>
                  <a:pt x="113" y="10"/>
                  <a:pt x="113" y="10"/>
                  <a:pt x="113" y="10"/>
                </a:cubicBezTo>
                <a:cubicBezTo>
                  <a:pt x="115" y="8"/>
                  <a:pt x="117" y="8"/>
                  <a:pt x="119" y="10"/>
                </a:cubicBezTo>
                <a:cubicBezTo>
                  <a:pt x="120" y="11"/>
                  <a:pt x="120" y="14"/>
                  <a:pt x="119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495040" y="2788694"/>
            <a:ext cx="2600739" cy="3385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zh-CN" altLang="en-US" sz="1600" spc="67" dirty="0">
                <a:ln w="11430"/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en-US" altLang="zh-CN" sz="1600" spc="67" dirty="0">
              <a:ln w="11430"/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459993" y="3168797"/>
            <a:ext cx="3635791" cy="938719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ts val="22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请在此处添加具体内容，文字尽量言简意赅，简单说明即可，不必过于繁琐，注意版面得美观度，请在此处添加具体内容。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任意多边形 26"/>
          <p:cNvSpPr/>
          <p:nvPr/>
        </p:nvSpPr>
        <p:spPr>
          <a:xfrm>
            <a:off x="7306056" y="2880361"/>
            <a:ext cx="3722307" cy="246888"/>
          </a:xfrm>
          <a:custGeom>
            <a:avLst/>
            <a:gdLst>
              <a:gd name="connsiteX0" fmla="*/ 0 w 3547872"/>
              <a:gd name="connsiteY0" fmla="*/ 0 h 246888"/>
              <a:gd name="connsiteX1" fmla="*/ 27432 w 3547872"/>
              <a:gd name="connsiteY1" fmla="*/ 246888 h 246888"/>
              <a:gd name="connsiteX2" fmla="*/ 3547872 w 3547872"/>
              <a:gd name="connsiteY2" fmla="*/ 246888 h 246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47872" h="246888">
                <a:moveTo>
                  <a:pt x="0" y="0"/>
                </a:moveTo>
                <a:lnTo>
                  <a:pt x="27432" y="246888"/>
                </a:lnTo>
                <a:lnTo>
                  <a:pt x="3547872" y="246888"/>
                </a:lnTo>
              </a:path>
            </a:pathLst>
          </a:custGeom>
          <a:noFill/>
          <a:ln>
            <a:solidFill>
              <a:srgbClr val="2626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任意多边形 27"/>
          <p:cNvSpPr/>
          <p:nvPr/>
        </p:nvSpPr>
        <p:spPr>
          <a:xfrm flipH="1">
            <a:off x="1154783" y="2880361"/>
            <a:ext cx="3722400" cy="246888"/>
          </a:xfrm>
          <a:custGeom>
            <a:avLst/>
            <a:gdLst>
              <a:gd name="connsiteX0" fmla="*/ 0 w 3547872"/>
              <a:gd name="connsiteY0" fmla="*/ 0 h 246888"/>
              <a:gd name="connsiteX1" fmla="*/ 27432 w 3547872"/>
              <a:gd name="connsiteY1" fmla="*/ 246888 h 246888"/>
              <a:gd name="connsiteX2" fmla="*/ 3547872 w 3547872"/>
              <a:gd name="connsiteY2" fmla="*/ 246888 h 246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47872" h="246888">
                <a:moveTo>
                  <a:pt x="0" y="0"/>
                </a:moveTo>
                <a:lnTo>
                  <a:pt x="27432" y="246888"/>
                </a:lnTo>
                <a:lnTo>
                  <a:pt x="3547872" y="246888"/>
                </a:lnTo>
              </a:path>
            </a:pathLst>
          </a:custGeom>
          <a:noFill/>
          <a:ln>
            <a:solidFill>
              <a:srgbClr val="2626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-34582" y="2788694"/>
            <a:ext cx="2600739" cy="3385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zh-CN" altLang="en-US" sz="1600" spc="67" dirty="0">
                <a:ln w="11430"/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en-US" altLang="zh-CN" sz="1600" spc="67" dirty="0">
              <a:ln w="11430"/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089457" y="3168797"/>
            <a:ext cx="3635791" cy="938719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ts val="22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请在此处添加具体内容，文字尽量言简意赅，简单说明即可，不必过于繁琐，注意版面得美观度，请在此处添加具体内容。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707560" y="4899561"/>
            <a:ext cx="2129315" cy="3385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zh-CN" altLang="en-US" sz="1600" spc="67" dirty="0">
                <a:ln w="11430"/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en-US" altLang="zh-CN" sz="1600" spc="67" dirty="0">
              <a:ln w="11430"/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453965" y="5222489"/>
            <a:ext cx="3284069" cy="938719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请在此处添加具体内容，文字尽量言简意赅，简单说明即可，不必过于繁琐，注意版面得美观度，请在此处添加具体内容。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prism isInverted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50"/>
                            </p:stCondLst>
                            <p:childTnLst>
                              <p:par>
                                <p:cTn id="24" presetID="64" presetClass="path" presetSubtype="0" decel="3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0.03889 L 1.45833E-6 -0.14815 " pathEditMode="relative" rAng="0" ptsTypes="AA">
                                      <p:cBhvr>
                                        <p:cTn id="25" dur="75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50"/>
                            </p:stCondLst>
                            <p:childTnLst>
                              <p:par>
                                <p:cTn id="27" presetID="64" presetClass="path" presetSubtype="0" accel="30000" decel="3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0.03842 L 1.45833E-6 3.7037E-6 " pathEditMode="relative" rAng="0" ptsTypes="AA">
                                      <p:cBhvr>
                                        <p:cTn id="2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3" grpId="1" animBg="1"/>
      <p:bldP spid="13" grpId="2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 animBg="1"/>
      <p:bldP spid="30" grpId="0" animBg="1"/>
      <p:bldP spid="31" grpId="0"/>
      <p:bldP spid="32" grpId="0"/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18" y="0"/>
            <a:ext cx="12170364" cy="685800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 rot="5400000">
            <a:off x="-807278" y="807277"/>
            <a:ext cx="2186146" cy="571589"/>
            <a:chOff x="3137036" y="4286161"/>
            <a:chExt cx="2186146" cy="571589"/>
          </a:xfrm>
        </p:grpSpPr>
        <p:sp>
          <p:nvSpPr>
            <p:cNvPr id="8" name="等腰三角形 7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743572" y="392466"/>
            <a:ext cx="28969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、工作岗位职责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 rot="16200000">
            <a:off x="10821363" y="5479133"/>
            <a:ext cx="2186146" cy="571589"/>
            <a:chOff x="3137036" y="4286161"/>
            <a:chExt cx="2186146" cy="571589"/>
          </a:xfrm>
        </p:grpSpPr>
        <p:sp>
          <p:nvSpPr>
            <p:cNvPr id="17" name="等腰三角形 16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367175" y="2324553"/>
            <a:ext cx="4152194" cy="2768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2" name="组合 21"/>
          <p:cNvGrpSpPr/>
          <p:nvPr/>
        </p:nvGrpSpPr>
        <p:grpSpPr>
          <a:xfrm>
            <a:off x="6241415" y="2186145"/>
            <a:ext cx="4831715" cy="3187305"/>
            <a:chOff x="6362640" y="2180082"/>
            <a:chExt cx="4831541" cy="3187186"/>
          </a:xfrm>
        </p:grpSpPr>
        <p:sp>
          <p:nvSpPr>
            <p:cNvPr id="23" name="矩形 22"/>
            <p:cNvSpPr/>
            <p:nvPr/>
          </p:nvSpPr>
          <p:spPr>
            <a:xfrm>
              <a:off x="7207049" y="2546901"/>
              <a:ext cx="3987132" cy="6134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zh-CN" alt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请在此处添加具体内容，文字尽量言简意赅，简单说明即可，不必过于繁琐，注意版面得美观度，请在此处添加具体内容。</a:t>
              </a:r>
              <a:endPara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矩形 23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7180602" y="2180082"/>
              <a:ext cx="206822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请在此输入标题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7299004" y="2545352"/>
              <a:ext cx="279173" cy="0"/>
            </a:xfrm>
            <a:prstGeom prst="line">
              <a:avLst/>
            </a:prstGeom>
            <a:ln w="19050"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矩形 25"/>
            <p:cNvSpPr/>
            <p:nvPr/>
          </p:nvSpPr>
          <p:spPr>
            <a:xfrm>
              <a:off x="7207049" y="3650345"/>
              <a:ext cx="3987132" cy="6134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zh-CN" alt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请在此处添加具体内容，文字尽量言简意赅，简单说明即可，不必过于繁琐，注意版面得美观度，请在此处添加具体内容。</a:t>
              </a:r>
              <a:endPara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矩形 26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7180602" y="3283526"/>
              <a:ext cx="206822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请在此输入标题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7299004" y="3648796"/>
              <a:ext cx="279173" cy="0"/>
            </a:xfrm>
            <a:prstGeom prst="line">
              <a:avLst/>
            </a:prstGeom>
            <a:ln w="19050"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矩形 28"/>
            <p:cNvSpPr/>
            <p:nvPr/>
          </p:nvSpPr>
          <p:spPr>
            <a:xfrm>
              <a:off x="7207049" y="4753790"/>
              <a:ext cx="3987132" cy="6134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zh-CN" alt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请在此处添加具体内容，文字尽量言简意赅，简单说明即可，不必过于繁琐，注意版面得美观度，请在此处添加具体内容。</a:t>
              </a:r>
              <a:endParaRPr lang="en-US" altLang="zh-CN" sz="9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矩形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7180602" y="4386971"/>
              <a:ext cx="206822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请在此输入标题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7299004" y="4752241"/>
              <a:ext cx="279173" cy="0"/>
            </a:xfrm>
            <a:prstGeom prst="line">
              <a:avLst/>
            </a:prstGeom>
            <a:ln w="19050">
              <a:solidFill>
                <a:srgbClr val="2626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组合 31"/>
            <p:cNvGrpSpPr/>
            <p:nvPr/>
          </p:nvGrpSpPr>
          <p:grpSpPr>
            <a:xfrm>
              <a:off x="6362640" y="2318485"/>
              <a:ext cx="576000" cy="576000"/>
              <a:chOff x="6285638" y="2328010"/>
              <a:chExt cx="576000" cy="576000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6285638" y="2328010"/>
                <a:ext cx="576000" cy="576000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稻壳儿小白白(http://dwz.cn/Wu2UP)"/>
              <p:cNvSpPr>
                <a:spLocks noEditPoints="1"/>
              </p:cNvSpPr>
              <p:nvPr/>
            </p:nvSpPr>
            <p:spPr bwMode="auto">
              <a:xfrm>
                <a:off x="6404069" y="2472010"/>
                <a:ext cx="339138" cy="288000"/>
              </a:xfrm>
              <a:custGeom>
                <a:avLst/>
                <a:gdLst>
                  <a:gd name="T0" fmla="*/ 2147483646 w 41"/>
                  <a:gd name="T1" fmla="*/ 2147483646 h 41"/>
                  <a:gd name="T2" fmla="*/ 0 w 41"/>
                  <a:gd name="T3" fmla="*/ 2147483646 h 41"/>
                  <a:gd name="T4" fmla="*/ 2147483646 w 41"/>
                  <a:gd name="T5" fmla="*/ 2147483646 h 41"/>
                  <a:gd name="T6" fmla="*/ 2147483646 w 41"/>
                  <a:gd name="T7" fmla="*/ 2147483646 h 41"/>
                  <a:gd name="T8" fmla="*/ 2147483646 w 41"/>
                  <a:gd name="T9" fmla="*/ 2147483646 h 41"/>
                  <a:gd name="T10" fmla="*/ 2147483646 w 41"/>
                  <a:gd name="T11" fmla="*/ 2147483646 h 41"/>
                  <a:gd name="T12" fmla="*/ 2147483646 w 41"/>
                  <a:gd name="T13" fmla="*/ 0 h 41"/>
                  <a:gd name="T14" fmla="*/ 2147483646 w 41"/>
                  <a:gd name="T15" fmla="*/ 2147483646 h 41"/>
                  <a:gd name="T16" fmla="*/ 2147483646 w 41"/>
                  <a:gd name="T17" fmla="*/ 2147483646 h 41"/>
                  <a:gd name="T18" fmla="*/ 2147483646 w 41"/>
                  <a:gd name="T19" fmla="*/ 2147483646 h 41"/>
                  <a:gd name="T20" fmla="*/ 2147483646 w 41"/>
                  <a:gd name="T21" fmla="*/ 2147483646 h 41"/>
                  <a:gd name="T22" fmla="*/ 2147483646 w 41"/>
                  <a:gd name="T23" fmla="*/ 2147483646 h 41"/>
                  <a:gd name="T24" fmla="*/ 2147483646 w 41"/>
                  <a:gd name="T25" fmla="*/ 2147483646 h 41"/>
                  <a:gd name="T26" fmla="*/ 2147483646 w 41"/>
                  <a:gd name="T27" fmla="*/ 2147483646 h 41"/>
                  <a:gd name="T28" fmla="*/ 2147483646 w 41"/>
                  <a:gd name="T29" fmla="*/ 2147483646 h 41"/>
                  <a:gd name="T30" fmla="*/ 2147483646 w 41"/>
                  <a:gd name="T31" fmla="*/ 2147483646 h 41"/>
                  <a:gd name="T32" fmla="*/ 2147483646 w 41"/>
                  <a:gd name="T33" fmla="*/ 2147483646 h 41"/>
                  <a:gd name="T34" fmla="*/ 2147483646 w 41"/>
                  <a:gd name="T35" fmla="*/ 0 h 41"/>
                  <a:gd name="T36" fmla="*/ 2147483646 w 41"/>
                  <a:gd name="T37" fmla="*/ 2147483646 h 41"/>
                  <a:gd name="T38" fmla="*/ 2147483646 w 41"/>
                  <a:gd name="T39" fmla="*/ 2147483646 h 41"/>
                  <a:gd name="T40" fmla="*/ 2147483646 w 41"/>
                  <a:gd name="T41" fmla="*/ 2147483646 h 41"/>
                  <a:gd name="T42" fmla="*/ 2147483646 w 41"/>
                  <a:gd name="T43" fmla="*/ 2147483646 h 41"/>
                  <a:gd name="T44" fmla="*/ 2147483646 w 41"/>
                  <a:gd name="T45" fmla="*/ 2147483646 h 41"/>
                  <a:gd name="T46" fmla="*/ 2147483646 w 41"/>
                  <a:gd name="T47" fmla="*/ 2147483646 h 41"/>
                  <a:gd name="T48" fmla="*/ 2147483646 w 41"/>
                  <a:gd name="T49" fmla="*/ 2147483646 h 41"/>
                  <a:gd name="T50" fmla="*/ 2147483646 w 41"/>
                  <a:gd name="T51" fmla="*/ 2147483646 h 41"/>
                  <a:gd name="T52" fmla="*/ 2147483646 w 41"/>
                  <a:gd name="T53" fmla="*/ 2147483646 h 41"/>
                  <a:gd name="T54" fmla="*/ 2147483646 w 41"/>
                  <a:gd name="T55" fmla="*/ 2147483646 h 41"/>
                  <a:gd name="T56" fmla="*/ 2147483646 w 41"/>
                  <a:gd name="T57" fmla="*/ 2147483646 h 41"/>
                  <a:gd name="T58" fmla="*/ 2147483646 w 41"/>
                  <a:gd name="T59" fmla="*/ 0 h 41"/>
                  <a:gd name="T60" fmla="*/ 2147483646 w 41"/>
                  <a:gd name="T61" fmla="*/ 2147483646 h 41"/>
                  <a:gd name="T62" fmla="*/ 2147483646 w 41"/>
                  <a:gd name="T63" fmla="*/ 2147483646 h 41"/>
                  <a:gd name="T64" fmla="*/ 2147483646 w 41"/>
                  <a:gd name="T65" fmla="*/ 2147483646 h 41"/>
                  <a:gd name="T66" fmla="*/ 2147483646 w 41"/>
                  <a:gd name="T67" fmla="*/ 2147483646 h 4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41" h="41">
                    <a:moveTo>
                      <a:pt x="13" y="18"/>
                    </a:moveTo>
                    <a:cubicBezTo>
                      <a:pt x="13" y="19"/>
                      <a:pt x="12" y="20"/>
                      <a:pt x="11" y="20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" y="20"/>
                      <a:pt x="0" y="19"/>
                      <a:pt x="0" y="1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5"/>
                      <a:pt x="1" y="13"/>
                      <a:pt x="2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2" y="13"/>
                      <a:pt x="13" y="15"/>
                      <a:pt x="13" y="16"/>
                    </a:cubicBezTo>
                    <a:lnTo>
                      <a:pt x="13" y="18"/>
                    </a:lnTo>
                    <a:close/>
                    <a:moveTo>
                      <a:pt x="10" y="12"/>
                    </a:moveTo>
                    <a:cubicBezTo>
                      <a:pt x="3" y="12"/>
                      <a:pt x="3" y="12"/>
                      <a:pt x="3" y="1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4" y="0"/>
                      <a:pt x="4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0" y="0"/>
                      <a:pt x="10" y="0"/>
                      <a:pt x="10" y="1"/>
                    </a:cubicBezTo>
                    <a:lnTo>
                      <a:pt x="10" y="12"/>
                    </a:lnTo>
                    <a:close/>
                    <a:moveTo>
                      <a:pt x="10" y="40"/>
                    </a:moveTo>
                    <a:cubicBezTo>
                      <a:pt x="10" y="40"/>
                      <a:pt x="10" y="41"/>
                      <a:pt x="9" y="41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4" y="41"/>
                      <a:pt x="3" y="40"/>
                      <a:pt x="3" y="40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10" y="22"/>
                      <a:pt x="10" y="22"/>
                      <a:pt x="10" y="22"/>
                    </a:cubicBezTo>
                    <a:lnTo>
                      <a:pt x="10" y="40"/>
                    </a:lnTo>
                    <a:close/>
                    <a:moveTo>
                      <a:pt x="27" y="31"/>
                    </a:moveTo>
                    <a:cubicBezTo>
                      <a:pt x="27" y="33"/>
                      <a:pt x="26" y="34"/>
                      <a:pt x="25" y="34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5" y="34"/>
                      <a:pt x="13" y="33"/>
                      <a:pt x="13" y="31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28"/>
                      <a:pt x="15" y="27"/>
                      <a:pt x="16" y="27"/>
                    </a:cubicBezTo>
                    <a:cubicBezTo>
                      <a:pt x="25" y="27"/>
                      <a:pt x="25" y="27"/>
                      <a:pt x="25" y="27"/>
                    </a:cubicBezTo>
                    <a:cubicBezTo>
                      <a:pt x="26" y="27"/>
                      <a:pt x="27" y="28"/>
                      <a:pt x="27" y="30"/>
                    </a:cubicBezTo>
                    <a:lnTo>
                      <a:pt x="27" y="31"/>
                    </a:lnTo>
                    <a:close/>
                    <a:moveTo>
                      <a:pt x="24" y="25"/>
                    </a:moveTo>
                    <a:cubicBezTo>
                      <a:pt x="17" y="25"/>
                      <a:pt x="17" y="25"/>
                      <a:pt x="17" y="25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0"/>
                      <a:pt x="17" y="0"/>
                      <a:pt x="1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4" y="0"/>
                      <a:pt x="24" y="1"/>
                    </a:cubicBezTo>
                    <a:lnTo>
                      <a:pt x="24" y="25"/>
                    </a:lnTo>
                    <a:close/>
                    <a:moveTo>
                      <a:pt x="24" y="40"/>
                    </a:moveTo>
                    <a:cubicBezTo>
                      <a:pt x="24" y="40"/>
                      <a:pt x="23" y="41"/>
                      <a:pt x="23" y="41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17" y="41"/>
                      <a:pt x="17" y="40"/>
                      <a:pt x="17" y="40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24" y="36"/>
                      <a:pt x="24" y="36"/>
                      <a:pt x="24" y="36"/>
                    </a:cubicBezTo>
                    <a:lnTo>
                      <a:pt x="24" y="40"/>
                    </a:lnTo>
                    <a:close/>
                    <a:moveTo>
                      <a:pt x="41" y="11"/>
                    </a:moveTo>
                    <a:cubicBezTo>
                      <a:pt x="41" y="12"/>
                      <a:pt x="40" y="13"/>
                      <a:pt x="38" y="13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28" y="13"/>
                      <a:pt x="27" y="12"/>
                      <a:pt x="27" y="11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8"/>
                      <a:pt x="28" y="7"/>
                      <a:pt x="30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40" y="7"/>
                      <a:pt x="41" y="8"/>
                      <a:pt x="41" y="9"/>
                    </a:cubicBezTo>
                    <a:lnTo>
                      <a:pt x="41" y="11"/>
                    </a:lnTo>
                    <a:close/>
                    <a:moveTo>
                      <a:pt x="37" y="5"/>
                    </a:moveTo>
                    <a:cubicBezTo>
                      <a:pt x="31" y="5"/>
                      <a:pt x="31" y="5"/>
                      <a:pt x="31" y="5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1"/>
                    </a:cubicBezTo>
                    <a:lnTo>
                      <a:pt x="37" y="5"/>
                    </a:lnTo>
                    <a:close/>
                    <a:moveTo>
                      <a:pt x="37" y="40"/>
                    </a:moveTo>
                    <a:cubicBezTo>
                      <a:pt x="37" y="40"/>
                      <a:pt x="37" y="41"/>
                      <a:pt x="37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1"/>
                      <a:pt x="31" y="40"/>
                      <a:pt x="31" y="40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7" y="15"/>
                      <a:pt x="37" y="15"/>
                      <a:pt x="37" y="15"/>
                    </a:cubicBezTo>
                    <a:lnTo>
                      <a:pt x="37" y="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121920" tIns="60960" rIns="121920" bIns="60960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6362640" y="3437415"/>
              <a:ext cx="576000" cy="576000"/>
              <a:chOff x="6243304" y="3437415"/>
              <a:chExt cx="576000" cy="576000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6243304" y="3437415"/>
                <a:ext cx="576000" cy="576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稻壳儿小白白(http://dwz.cn/Wu2UP)"/>
              <p:cNvSpPr/>
              <p:nvPr/>
            </p:nvSpPr>
            <p:spPr bwMode="auto">
              <a:xfrm>
                <a:off x="6369999" y="3599415"/>
                <a:ext cx="288000" cy="288000"/>
              </a:xfrm>
              <a:custGeom>
                <a:avLst/>
                <a:gdLst>
                  <a:gd name="T0" fmla="*/ 2147483646 w 48"/>
                  <a:gd name="T1" fmla="*/ 2147483646 h 48"/>
                  <a:gd name="T2" fmla="*/ 2147483646 w 48"/>
                  <a:gd name="T3" fmla="*/ 2147483646 h 48"/>
                  <a:gd name="T4" fmla="*/ 2147483646 w 48"/>
                  <a:gd name="T5" fmla="*/ 2147483646 h 48"/>
                  <a:gd name="T6" fmla="*/ 2147483646 w 48"/>
                  <a:gd name="T7" fmla="*/ 2147483646 h 48"/>
                  <a:gd name="T8" fmla="*/ 2147483646 w 48"/>
                  <a:gd name="T9" fmla="*/ 2147483646 h 48"/>
                  <a:gd name="T10" fmla="*/ 2147483646 w 48"/>
                  <a:gd name="T11" fmla="*/ 2147483646 h 48"/>
                  <a:gd name="T12" fmla="*/ 2147483646 w 48"/>
                  <a:gd name="T13" fmla="*/ 2147483646 h 48"/>
                  <a:gd name="T14" fmla="*/ 2147483646 w 48"/>
                  <a:gd name="T15" fmla="*/ 2147483646 h 48"/>
                  <a:gd name="T16" fmla="*/ 2147483646 w 48"/>
                  <a:gd name="T17" fmla="*/ 2147483646 h 48"/>
                  <a:gd name="T18" fmla="*/ 2147483646 w 48"/>
                  <a:gd name="T19" fmla="*/ 2147483646 h 48"/>
                  <a:gd name="T20" fmla="*/ 2147483646 w 48"/>
                  <a:gd name="T21" fmla="*/ 2147483646 h 48"/>
                  <a:gd name="T22" fmla="*/ 2147483646 w 48"/>
                  <a:gd name="T23" fmla="*/ 2147483646 h 48"/>
                  <a:gd name="T24" fmla="*/ 2147483646 w 48"/>
                  <a:gd name="T25" fmla="*/ 2147483646 h 48"/>
                  <a:gd name="T26" fmla="*/ 2147483646 w 48"/>
                  <a:gd name="T27" fmla="*/ 2147483646 h 48"/>
                  <a:gd name="T28" fmla="*/ 0 w 48"/>
                  <a:gd name="T29" fmla="*/ 2147483646 h 48"/>
                  <a:gd name="T30" fmla="*/ 2147483646 w 48"/>
                  <a:gd name="T31" fmla="*/ 2147483646 h 48"/>
                  <a:gd name="T32" fmla="*/ 2147483646 w 48"/>
                  <a:gd name="T33" fmla="*/ 0 h 48"/>
                  <a:gd name="T34" fmla="*/ 2147483646 w 48"/>
                  <a:gd name="T35" fmla="*/ 0 h 48"/>
                  <a:gd name="T36" fmla="*/ 2147483646 w 48"/>
                  <a:gd name="T37" fmla="*/ 2147483646 h 48"/>
                  <a:gd name="T38" fmla="*/ 2147483646 w 48"/>
                  <a:gd name="T39" fmla="*/ 2147483646 h 4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48" h="48">
                    <a:moveTo>
                      <a:pt x="48" y="2"/>
                    </a:moveTo>
                    <a:cubicBezTo>
                      <a:pt x="41" y="43"/>
                      <a:pt x="41" y="43"/>
                      <a:pt x="41" y="43"/>
                    </a:cubicBezTo>
                    <a:cubicBezTo>
                      <a:pt x="41" y="44"/>
                      <a:pt x="41" y="44"/>
                      <a:pt x="40" y="45"/>
                    </a:cubicBezTo>
                    <a:cubicBezTo>
                      <a:pt x="40" y="45"/>
                      <a:pt x="40" y="45"/>
                      <a:pt x="40" y="45"/>
                    </a:cubicBezTo>
                    <a:cubicBezTo>
                      <a:pt x="39" y="45"/>
                      <a:pt x="39" y="45"/>
                      <a:pt x="39" y="45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20" y="48"/>
                      <a:pt x="20" y="48"/>
                      <a:pt x="20" y="48"/>
                    </a:cubicBezTo>
                    <a:cubicBezTo>
                      <a:pt x="20" y="48"/>
                      <a:pt x="19" y="48"/>
                      <a:pt x="19" y="48"/>
                    </a:cubicBezTo>
                    <a:cubicBezTo>
                      <a:pt x="19" y="48"/>
                      <a:pt x="19" y="48"/>
                      <a:pt x="18" y="48"/>
                    </a:cubicBezTo>
                    <a:cubicBezTo>
                      <a:pt x="18" y="48"/>
                      <a:pt x="17" y="47"/>
                      <a:pt x="17" y="4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29"/>
                      <a:pt x="0" y="28"/>
                      <a:pt x="0" y="28"/>
                    </a:cubicBezTo>
                    <a:cubicBezTo>
                      <a:pt x="0" y="27"/>
                      <a:pt x="0" y="27"/>
                      <a:pt x="1" y="26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7" y="0"/>
                      <a:pt x="47" y="0"/>
                      <a:pt x="47" y="1"/>
                    </a:cubicBezTo>
                    <a:cubicBezTo>
                      <a:pt x="48" y="1"/>
                      <a:pt x="48" y="2"/>
                      <a:pt x="48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121920" tIns="60960" rIns="121920" bIns="60960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6362640" y="4540859"/>
              <a:ext cx="576000" cy="576000"/>
              <a:chOff x="6171157" y="4568098"/>
              <a:chExt cx="576000" cy="576000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6171157" y="4568098"/>
                <a:ext cx="576000" cy="576000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" name="稻壳儿小白白(http://dwz.cn/Wu2UP)"/>
              <p:cNvSpPr>
                <a:spLocks noEditPoints="1"/>
              </p:cNvSpPr>
              <p:nvPr/>
            </p:nvSpPr>
            <p:spPr bwMode="auto">
              <a:xfrm>
                <a:off x="6306682" y="4693048"/>
                <a:ext cx="324000" cy="288000"/>
              </a:xfrm>
              <a:custGeom>
                <a:avLst/>
                <a:gdLst>
                  <a:gd name="T0" fmla="*/ 2147483646 w 48"/>
                  <a:gd name="T1" fmla="*/ 2147483646 h 38"/>
                  <a:gd name="T2" fmla="*/ 2147483646 w 48"/>
                  <a:gd name="T3" fmla="*/ 2147483646 h 38"/>
                  <a:gd name="T4" fmla="*/ 2147483646 w 48"/>
                  <a:gd name="T5" fmla="*/ 2147483646 h 38"/>
                  <a:gd name="T6" fmla="*/ 2147483646 w 48"/>
                  <a:gd name="T7" fmla="*/ 2147483646 h 38"/>
                  <a:gd name="T8" fmla="*/ 0 w 48"/>
                  <a:gd name="T9" fmla="*/ 2147483646 h 38"/>
                  <a:gd name="T10" fmla="*/ 2147483646 w 48"/>
                  <a:gd name="T11" fmla="*/ 0 h 38"/>
                  <a:gd name="T12" fmla="*/ 2147483646 w 48"/>
                  <a:gd name="T13" fmla="*/ 2147483646 h 38"/>
                  <a:gd name="T14" fmla="*/ 2147483646 w 48"/>
                  <a:gd name="T15" fmla="*/ 2147483646 h 38"/>
                  <a:gd name="T16" fmla="*/ 2147483646 w 48"/>
                  <a:gd name="T17" fmla="*/ 2147483646 h 38"/>
                  <a:gd name="T18" fmla="*/ 2147483646 w 48"/>
                  <a:gd name="T19" fmla="*/ 2147483646 h 38"/>
                  <a:gd name="T20" fmla="*/ 2147483646 w 48"/>
                  <a:gd name="T21" fmla="*/ 2147483646 h 38"/>
                  <a:gd name="T22" fmla="*/ 2147483646 w 48"/>
                  <a:gd name="T23" fmla="*/ 2147483646 h 38"/>
                  <a:gd name="T24" fmla="*/ 2147483646 w 48"/>
                  <a:gd name="T25" fmla="*/ 2147483646 h 38"/>
                  <a:gd name="T26" fmla="*/ 2147483646 w 48"/>
                  <a:gd name="T27" fmla="*/ 2147483646 h 38"/>
                  <a:gd name="T28" fmla="*/ 2147483646 w 48"/>
                  <a:gd name="T29" fmla="*/ 2147483646 h 38"/>
                  <a:gd name="T30" fmla="*/ 2147483646 w 48"/>
                  <a:gd name="T31" fmla="*/ 2147483646 h 38"/>
                  <a:gd name="T32" fmla="*/ 2147483646 w 48"/>
                  <a:gd name="T33" fmla="*/ 2147483646 h 38"/>
                  <a:gd name="T34" fmla="*/ 2147483646 w 48"/>
                  <a:gd name="T35" fmla="*/ 2147483646 h 38"/>
                  <a:gd name="T36" fmla="*/ 2147483646 w 48"/>
                  <a:gd name="T37" fmla="*/ 2147483646 h 38"/>
                  <a:gd name="T38" fmla="*/ 2147483646 w 48"/>
                  <a:gd name="T39" fmla="*/ 2147483646 h 38"/>
                  <a:gd name="T40" fmla="*/ 2147483646 w 48"/>
                  <a:gd name="T41" fmla="*/ 2147483646 h 38"/>
                  <a:gd name="T42" fmla="*/ 2147483646 w 48"/>
                  <a:gd name="T43" fmla="*/ 2147483646 h 38"/>
                  <a:gd name="T44" fmla="*/ 2147483646 w 48"/>
                  <a:gd name="T45" fmla="*/ 2147483646 h 38"/>
                  <a:gd name="T46" fmla="*/ 2147483646 w 48"/>
                  <a:gd name="T47" fmla="*/ 2147483646 h 38"/>
                  <a:gd name="T48" fmla="*/ 2147483646 w 48"/>
                  <a:gd name="T49" fmla="*/ 2147483646 h 38"/>
                  <a:gd name="T50" fmla="*/ 2147483646 w 48"/>
                  <a:gd name="T51" fmla="*/ 2147483646 h 38"/>
                  <a:gd name="T52" fmla="*/ 2147483646 w 48"/>
                  <a:gd name="T53" fmla="*/ 2147483646 h 38"/>
                  <a:gd name="T54" fmla="*/ 2147483646 w 48"/>
                  <a:gd name="T55" fmla="*/ 2147483646 h 38"/>
                  <a:gd name="T56" fmla="*/ 2147483646 w 48"/>
                  <a:gd name="T57" fmla="*/ 2147483646 h 38"/>
                  <a:gd name="T58" fmla="*/ 2147483646 w 48"/>
                  <a:gd name="T59" fmla="*/ 2147483646 h 38"/>
                  <a:gd name="T60" fmla="*/ 2147483646 w 48"/>
                  <a:gd name="T61" fmla="*/ 2147483646 h 38"/>
                  <a:gd name="T62" fmla="*/ 2147483646 w 48"/>
                  <a:gd name="T63" fmla="*/ 2147483646 h 38"/>
                  <a:gd name="T64" fmla="*/ 2147483646 w 48"/>
                  <a:gd name="T65" fmla="*/ 2147483646 h 38"/>
                  <a:gd name="T66" fmla="*/ 2147483646 w 48"/>
                  <a:gd name="T67" fmla="*/ 2147483646 h 38"/>
                  <a:gd name="T68" fmla="*/ 2147483646 w 48"/>
                  <a:gd name="T69" fmla="*/ 2147483646 h 38"/>
                  <a:gd name="T70" fmla="*/ 2147483646 w 48"/>
                  <a:gd name="T71" fmla="*/ 2147483646 h 38"/>
                  <a:gd name="T72" fmla="*/ 2147483646 w 48"/>
                  <a:gd name="T73" fmla="*/ 2147483646 h 38"/>
                  <a:gd name="T74" fmla="*/ 2147483646 w 48"/>
                  <a:gd name="T75" fmla="*/ 2147483646 h 38"/>
                  <a:gd name="T76" fmla="*/ 2147483646 w 48"/>
                  <a:gd name="T77" fmla="*/ 2147483646 h 38"/>
                  <a:gd name="T78" fmla="*/ 2147483646 w 48"/>
                  <a:gd name="T79" fmla="*/ 2147483646 h 38"/>
                  <a:gd name="T80" fmla="*/ 2147483646 w 48"/>
                  <a:gd name="T81" fmla="*/ 2147483646 h 38"/>
                  <a:gd name="T82" fmla="*/ 2147483646 w 48"/>
                  <a:gd name="T83" fmla="*/ 2147483646 h 3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48" h="38">
                    <a:moveTo>
                      <a:pt x="45" y="37"/>
                    </a:moveTo>
                    <a:cubicBezTo>
                      <a:pt x="44" y="38"/>
                      <a:pt x="44" y="38"/>
                      <a:pt x="43" y="38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5" y="38"/>
                      <a:pt x="5" y="38"/>
                      <a:pt x="4" y="37"/>
                    </a:cubicBezTo>
                    <a:cubicBezTo>
                      <a:pt x="2" y="33"/>
                      <a:pt x="0" y="29"/>
                      <a:pt x="0" y="24"/>
                    </a:cubicBezTo>
                    <a:cubicBezTo>
                      <a:pt x="0" y="11"/>
                      <a:pt x="11" y="0"/>
                      <a:pt x="24" y="0"/>
                    </a:cubicBezTo>
                    <a:cubicBezTo>
                      <a:pt x="38" y="0"/>
                      <a:pt x="48" y="11"/>
                      <a:pt x="48" y="24"/>
                    </a:cubicBezTo>
                    <a:cubicBezTo>
                      <a:pt x="48" y="29"/>
                      <a:pt x="47" y="33"/>
                      <a:pt x="45" y="37"/>
                    </a:cubicBezTo>
                    <a:close/>
                    <a:moveTo>
                      <a:pt x="7" y="21"/>
                    </a:moveTo>
                    <a:cubicBezTo>
                      <a:pt x="5" y="21"/>
                      <a:pt x="4" y="22"/>
                      <a:pt x="4" y="24"/>
                    </a:cubicBezTo>
                    <a:cubicBezTo>
                      <a:pt x="4" y="26"/>
                      <a:pt x="5" y="28"/>
                      <a:pt x="7" y="28"/>
                    </a:cubicBezTo>
                    <a:cubicBezTo>
                      <a:pt x="9" y="28"/>
                      <a:pt x="11" y="26"/>
                      <a:pt x="11" y="24"/>
                    </a:cubicBezTo>
                    <a:cubicBezTo>
                      <a:pt x="11" y="22"/>
                      <a:pt x="9" y="21"/>
                      <a:pt x="7" y="21"/>
                    </a:cubicBezTo>
                    <a:close/>
                    <a:moveTo>
                      <a:pt x="12" y="9"/>
                    </a:moveTo>
                    <a:cubicBezTo>
                      <a:pt x="11" y="9"/>
                      <a:pt x="9" y="10"/>
                      <a:pt x="9" y="12"/>
                    </a:cubicBezTo>
                    <a:cubicBezTo>
                      <a:pt x="9" y="14"/>
                      <a:pt x="11" y="16"/>
                      <a:pt x="12" y="16"/>
                    </a:cubicBezTo>
                    <a:cubicBezTo>
                      <a:pt x="14" y="16"/>
                      <a:pt x="16" y="14"/>
                      <a:pt x="16" y="12"/>
                    </a:cubicBezTo>
                    <a:cubicBezTo>
                      <a:pt x="16" y="10"/>
                      <a:pt x="14" y="9"/>
                      <a:pt x="12" y="9"/>
                    </a:cubicBezTo>
                    <a:close/>
                    <a:moveTo>
                      <a:pt x="30" y="15"/>
                    </a:moveTo>
                    <a:cubicBezTo>
                      <a:pt x="30" y="14"/>
                      <a:pt x="30" y="13"/>
                      <a:pt x="29" y="13"/>
                    </a:cubicBezTo>
                    <a:cubicBezTo>
                      <a:pt x="28" y="13"/>
                      <a:pt x="27" y="13"/>
                      <a:pt x="27" y="1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2" y="25"/>
                      <a:pt x="20" y="26"/>
                      <a:pt x="19" y="28"/>
                    </a:cubicBezTo>
                    <a:cubicBezTo>
                      <a:pt x="19" y="31"/>
                      <a:pt x="20" y="34"/>
                      <a:pt x="23" y="34"/>
                    </a:cubicBezTo>
                    <a:cubicBezTo>
                      <a:pt x="26" y="35"/>
                      <a:pt x="29" y="34"/>
                      <a:pt x="29" y="31"/>
                    </a:cubicBezTo>
                    <a:cubicBezTo>
                      <a:pt x="30" y="29"/>
                      <a:pt x="29" y="26"/>
                      <a:pt x="27" y="25"/>
                    </a:cubicBezTo>
                    <a:lnTo>
                      <a:pt x="30" y="15"/>
                    </a:lnTo>
                    <a:close/>
                    <a:moveTo>
                      <a:pt x="24" y="4"/>
                    </a:moveTo>
                    <a:cubicBezTo>
                      <a:pt x="23" y="4"/>
                      <a:pt x="21" y="5"/>
                      <a:pt x="21" y="7"/>
                    </a:cubicBezTo>
                    <a:cubicBezTo>
                      <a:pt x="21" y="9"/>
                      <a:pt x="23" y="11"/>
                      <a:pt x="24" y="11"/>
                    </a:cubicBezTo>
                    <a:cubicBezTo>
                      <a:pt x="26" y="11"/>
                      <a:pt x="28" y="9"/>
                      <a:pt x="28" y="7"/>
                    </a:cubicBezTo>
                    <a:cubicBezTo>
                      <a:pt x="28" y="5"/>
                      <a:pt x="26" y="4"/>
                      <a:pt x="24" y="4"/>
                    </a:cubicBezTo>
                    <a:close/>
                    <a:moveTo>
                      <a:pt x="36" y="9"/>
                    </a:moveTo>
                    <a:cubicBezTo>
                      <a:pt x="35" y="9"/>
                      <a:pt x="33" y="10"/>
                      <a:pt x="33" y="12"/>
                    </a:cubicBezTo>
                    <a:cubicBezTo>
                      <a:pt x="33" y="14"/>
                      <a:pt x="35" y="16"/>
                      <a:pt x="36" y="16"/>
                    </a:cubicBezTo>
                    <a:cubicBezTo>
                      <a:pt x="38" y="16"/>
                      <a:pt x="40" y="14"/>
                      <a:pt x="40" y="12"/>
                    </a:cubicBezTo>
                    <a:cubicBezTo>
                      <a:pt x="40" y="10"/>
                      <a:pt x="38" y="9"/>
                      <a:pt x="36" y="9"/>
                    </a:cubicBezTo>
                    <a:close/>
                    <a:moveTo>
                      <a:pt x="42" y="21"/>
                    </a:moveTo>
                    <a:cubicBezTo>
                      <a:pt x="40" y="21"/>
                      <a:pt x="38" y="22"/>
                      <a:pt x="38" y="24"/>
                    </a:cubicBezTo>
                    <a:cubicBezTo>
                      <a:pt x="38" y="26"/>
                      <a:pt x="40" y="28"/>
                      <a:pt x="42" y="28"/>
                    </a:cubicBezTo>
                    <a:cubicBezTo>
                      <a:pt x="43" y="28"/>
                      <a:pt x="45" y="26"/>
                      <a:pt x="45" y="24"/>
                    </a:cubicBezTo>
                    <a:cubicBezTo>
                      <a:pt x="45" y="22"/>
                      <a:pt x="43" y="21"/>
                      <a:pt x="42" y="2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121920" tIns="60960" rIns="121920" bIns="60960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5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18" y="0"/>
            <a:ext cx="12170364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-3208663" y="-88491"/>
            <a:ext cx="6415314" cy="7100705"/>
            <a:chOff x="-3208663" y="-88491"/>
            <a:chExt cx="6415314" cy="7100705"/>
          </a:xfrm>
        </p:grpSpPr>
        <p:sp>
          <p:nvSpPr>
            <p:cNvPr id="5" name="任意多边形: 形状 4"/>
            <p:cNvSpPr/>
            <p:nvPr/>
          </p:nvSpPr>
          <p:spPr>
            <a:xfrm>
              <a:off x="-3208663" y="-88491"/>
              <a:ext cx="6415314" cy="7010400"/>
            </a:xfrm>
            <a:custGeom>
              <a:avLst/>
              <a:gdLst>
                <a:gd name="connsiteX0" fmla="*/ 3933371 w 6444343"/>
                <a:gd name="connsiteY0" fmla="*/ 0 h 6908800"/>
                <a:gd name="connsiteX1" fmla="*/ 6444343 w 6444343"/>
                <a:gd name="connsiteY1" fmla="*/ 29028 h 6908800"/>
                <a:gd name="connsiteX2" fmla="*/ 2481943 w 6444343"/>
                <a:gd name="connsiteY2" fmla="*/ 6894285 h 6908800"/>
                <a:gd name="connsiteX3" fmla="*/ 0 w 6444343"/>
                <a:gd name="connsiteY3" fmla="*/ 6908800 h 6908800"/>
                <a:gd name="connsiteX4" fmla="*/ 3933371 w 6444343"/>
                <a:gd name="connsiteY4" fmla="*/ 0 h 690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4343" h="6908800">
                  <a:moveTo>
                    <a:pt x="3933371" y="0"/>
                  </a:moveTo>
                  <a:lnTo>
                    <a:pt x="6444343" y="29028"/>
                  </a:lnTo>
                  <a:lnTo>
                    <a:pt x="2481943" y="6894285"/>
                  </a:lnTo>
                  <a:lnTo>
                    <a:pt x="0" y="6908800"/>
                  </a:lnTo>
                  <a:lnTo>
                    <a:pt x="3933371" y="0"/>
                  </a:lnTo>
                  <a:close/>
                </a:path>
              </a:pathLst>
            </a:cu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52400" dist="38100" dir="2700000" sx="102000" sy="102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等腰三角形 5"/>
            <p:cNvSpPr/>
            <p:nvPr/>
          </p:nvSpPr>
          <p:spPr>
            <a:xfrm>
              <a:off x="-3194149" y="2737757"/>
              <a:ext cx="4920342" cy="4274457"/>
            </a:xfrm>
            <a:prstGeom prst="triangle">
              <a:avLst>
                <a:gd name="adj" fmla="val 48230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等腰三角形 6"/>
            <p:cNvSpPr/>
            <p:nvPr/>
          </p:nvSpPr>
          <p:spPr>
            <a:xfrm rot="10800000">
              <a:off x="-2282981" y="3101"/>
              <a:ext cx="4565961" cy="3926114"/>
            </a:xfrm>
            <a:prstGeom prst="triangle">
              <a:avLst>
                <a:gd name="adj" fmla="val 50391"/>
              </a:avLst>
            </a:prstGeom>
            <a:gradFill>
              <a:gsLst>
                <a:gs pos="89000">
                  <a:schemeClr val="bg1">
                    <a:lumMod val="85000"/>
                  </a:schemeClr>
                </a:gs>
                <a:gs pos="13000">
                  <a:schemeClr val="tx1">
                    <a:lumMod val="65000"/>
                    <a:lumOff val="3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flipH="1" flipV="1">
            <a:off x="8985351" y="-65723"/>
            <a:ext cx="6415314" cy="7038610"/>
            <a:chOff x="4576780" y="168143"/>
            <a:chExt cx="6415314" cy="7038610"/>
          </a:xfrm>
        </p:grpSpPr>
        <p:sp>
          <p:nvSpPr>
            <p:cNvPr id="8" name="任意多边形: 形状 7"/>
            <p:cNvSpPr/>
            <p:nvPr/>
          </p:nvSpPr>
          <p:spPr>
            <a:xfrm>
              <a:off x="4576780" y="194539"/>
              <a:ext cx="6415314" cy="7010400"/>
            </a:xfrm>
            <a:custGeom>
              <a:avLst/>
              <a:gdLst>
                <a:gd name="connsiteX0" fmla="*/ 3933371 w 6444343"/>
                <a:gd name="connsiteY0" fmla="*/ 0 h 6908800"/>
                <a:gd name="connsiteX1" fmla="*/ 6444343 w 6444343"/>
                <a:gd name="connsiteY1" fmla="*/ 29028 h 6908800"/>
                <a:gd name="connsiteX2" fmla="*/ 2481943 w 6444343"/>
                <a:gd name="connsiteY2" fmla="*/ 6894285 h 6908800"/>
                <a:gd name="connsiteX3" fmla="*/ 0 w 6444343"/>
                <a:gd name="connsiteY3" fmla="*/ 6908800 h 6908800"/>
                <a:gd name="connsiteX4" fmla="*/ 3933371 w 6444343"/>
                <a:gd name="connsiteY4" fmla="*/ 0 h 690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4343" h="6908800">
                  <a:moveTo>
                    <a:pt x="3933371" y="0"/>
                  </a:moveTo>
                  <a:lnTo>
                    <a:pt x="6444343" y="29028"/>
                  </a:lnTo>
                  <a:lnTo>
                    <a:pt x="2481943" y="6894285"/>
                  </a:lnTo>
                  <a:lnTo>
                    <a:pt x="0" y="6908800"/>
                  </a:lnTo>
                  <a:lnTo>
                    <a:pt x="3933371" y="0"/>
                  </a:lnTo>
                  <a:close/>
                </a:path>
              </a:pathLst>
            </a:cu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52400" dist="38100" dir="10800000" sx="102000" sy="102000" algn="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4591294" y="2932296"/>
              <a:ext cx="4920342" cy="4274457"/>
            </a:xfrm>
            <a:prstGeom prst="triangle">
              <a:avLst>
                <a:gd name="adj" fmla="val 48230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dir="10800000" sx="103000" sy="103000" algn="r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 rot="10800000">
              <a:off x="5502462" y="168143"/>
              <a:ext cx="4565961" cy="3926114"/>
            </a:xfrm>
            <a:prstGeom prst="triangle">
              <a:avLst>
                <a:gd name="adj" fmla="val 50391"/>
              </a:avLst>
            </a:prstGeom>
            <a:gradFill>
              <a:gsLst>
                <a:gs pos="89000">
                  <a:schemeClr val="bg1">
                    <a:lumMod val="85000"/>
                  </a:schemeClr>
                </a:gs>
                <a:gs pos="13000">
                  <a:schemeClr val="tx1">
                    <a:lumMod val="65000"/>
                    <a:lumOff val="3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139700" dist="38100" dir="10800000" sx="103000" sy="103000" algn="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4649584" y="4208734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工作完成情况</a:t>
            </a:r>
            <a:endParaRPr lang="zh-CN" altLang="en-US" sz="3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769720" y="1587784"/>
            <a:ext cx="4942529" cy="2346855"/>
            <a:chOff x="5588648" y="1840815"/>
            <a:chExt cx="2186146" cy="1038045"/>
          </a:xfrm>
        </p:grpSpPr>
        <p:sp>
          <p:nvSpPr>
            <p:cNvPr id="17" name="等腰三角形 16"/>
            <p:cNvSpPr/>
            <p:nvPr/>
          </p:nvSpPr>
          <p:spPr>
            <a:xfrm>
              <a:off x="5588648" y="2315697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6035437" y="1840815"/>
              <a:ext cx="1207216" cy="1038045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sz="3600" b="1" dirty="0">
                  <a:cs typeface="+mn-ea"/>
                  <a:sym typeface="+mn-lt"/>
                </a:rPr>
                <a:t>02</a:t>
              </a:r>
              <a:endParaRPr lang="zh-CN" altLang="en-US" sz="3600" b="1" dirty="0">
                <a:cs typeface="+mn-ea"/>
                <a:sym typeface="+mn-lt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>
              <a:off x="7120717" y="231644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3" name="矩形 22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3847439" y="4938233"/>
            <a:ext cx="4947624" cy="622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请在此处添加具体内容，文字尽量言简意赅，简单说明即可，不必过于繁琐，注意版面得美观度，请在此处添加具体内容。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Click="0" advTm="0">
        <p14:warp dir="in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18" y="0"/>
            <a:ext cx="12170364" cy="685800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 rot="5400000">
            <a:off x="-807278" y="807277"/>
            <a:ext cx="2186146" cy="571589"/>
            <a:chOff x="3137036" y="4286161"/>
            <a:chExt cx="2186146" cy="571589"/>
          </a:xfrm>
        </p:grpSpPr>
        <p:sp>
          <p:nvSpPr>
            <p:cNvPr id="8" name="等腰三角形 7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743572" y="392466"/>
            <a:ext cx="28969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、工作完成情况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 rot="16200000">
            <a:off x="10821363" y="5479133"/>
            <a:ext cx="2186146" cy="571589"/>
            <a:chOff x="3137036" y="4286161"/>
            <a:chExt cx="2186146" cy="571589"/>
          </a:xfrm>
        </p:grpSpPr>
        <p:sp>
          <p:nvSpPr>
            <p:cNvPr id="17" name="等腰三角形 16"/>
            <p:cNvSpPr/>
            <p:nvPr/>
          </p:nvSpPr>
          <p:spPr>
            <a:xfrm>
              <a:off x="3137036" y="428616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3903070" y="4295331"/>
              <a:ext cx="654077" cy="562419"/>
            </a:xfrm>
            <a:prstGeom prst="triangle">
              <a:avLst>
                <a:gd name="adj" fmla="val 50391"/>
              </a:avLst>
            </a:prstGeom>
            <a:gradFill flip="none" rotWithShape="1">
              <a:gsLst>
                <a:gs pos="7000">
                  <a:schemeClr val="tx1">
                    <a:lumMod val="95000"/>
                    <a:lumOff val="5000"/>
                  </a:schemeClr>
                </a:gs>
                <a:gs pos="87000">
                  <a:schemeClr val="tx1">
                    <a:lumMod val="65000"/>
                    <a:lumOff val="3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38100" sx="103000" sy="103000" algn="l" rotWithShape="0">
                <a:prstClr val="black">
                  <a:alpha val="2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>
              <a:off x="4669105" y="4295331"/>
              <a:ext cx="654077" cy="562419"/>
            </a:xfrm>
            <a:prstGeom prst="triangle">
              <a:avLst>
                <a:gd name="adj" fmla="val 50391"/>
              </a:avLst>
            </a:prstGeom>
            <a:gradFill>
              <a:gsLst>
                <a:gs pos="12000">
                  <a:srgbClr val="FF6600"/>
                </a:gs>
                <a:gs pos="91000">
                  <a:srgbClr val="FF9600"/>
                </a:gs>
              </a:gsLst>
              <a:lin ang="2700000" scaled="1"/>
            </a:gradFill>
            <a:ln>
              <a:noFill/>
            </a:ln>
            <a:effectLst>
              <a:outerShdw blurRad="139700" dist="38100" sx="103000" sy="103000" algn="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436594" y="2132868"/>
            <a:ext cx="1571845" cy="1545057"/>
            <a:chOff x="1077445" y="1599650"/>
            <a:chExt cx="1178884" cy="1158793"/>
          </a:xfrm>
        </p:grpSpPr>
        <p:sp>
          <p:nvSpPr>
            <p:cNvPr id="42" name="Rectangle: Rounded Corners 2"/>
            <p:cNvSpPr/>
            <p:nvPr/>
          </p:nvSpPr>
          <p:spPr>
            <a:xfrm rot="2702816">
              <a:off x="1077445" y="1599650"/>
              <a:ext cx="1158793" cy="1158793"/>
            </a:xfrm>
            <a:prstGeom prst="roundRect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cs typeface="+mn-ea"/>
                <a:sym typeface="+mn-lt"/>
              </a:endParaRPr>
            </a:p>
          </p:txBody>
        </p:sp>
        <p:sp>
          <p:nvSpPr>
            <p:cNvPr id="43" name="Freeform: Shape 8"/>
            <p:cNvSpPr/>
            <p:nvPr/>
          </p:nvSpPr>
          <p:spPr>
            <a:xfrm rot="2702816">
              <a:off x="1142491" y="1664699"/>
              <a:ext cx="1028701" cy="1028701"/>
            </a:xfrm>
            <a:custGeom>
              <a:avLst/>
              <a:gdLst>
                <a:gd name="connsiteX0" fmla="*/ 66957 w 1371601"/>
                <a:gd name="connsiteY0" fmla="*/ 66957 h 1371601"/>
                <a:gd name="connsiteX1" fmla="*/ 228605 w 1371601"/>
                <a:gd name="connsiteY1" fmla="*/ 0 h 1371601"/>
                <a:gd name="connsiteX2" fmla="*/ 1142995 w 1371601"/>
                <a:gd name="connsiteY2" fmla="*/ 0 h 1371601"/>
                <a:gd name="connsiteX3" fmla="*/ 1371601 w 1371601"/>
                <a:gd name="connsiteY3" fmla="*/ 228605 h 1371601"/>
                <a:gd name="connsiteX4" fmla="*/ 1371601 w 1371601"/>
                <a:gd name="connsiteY4" fmla="*/ 1142995 h 1371601"/>
                <a:gd name="connsiteX5" fmla="*/ 1142995 w 1371601"/>
                <a:gd name="connsiteY5" fmla="*/ 1371601 h 1371601"/>
                <a:gd name="connsiteX6" fmla="*/ 228605 w 1371601"/>
                <a:gd name="connsiteY6" fmla="*/ 1371600 h 1371601"/>
                <a:gd name="connsiteX7" fmla="*/ 182533 w 1371601"/>
                <a:gd name="connsiteY7" fmla="*/ 1366956 h 1371601"/>
                <a:gd name="connsiteX8" fmla="*/ 160847 w 1371601"/>
                <a:gd name="connsiteY8" fmla="*/ 1360224 h 1371601"/>
                <a:gd name="connsiteX9" fmla="*/ 707768 w 1371601"/>
                <a:gd name="connsiteY9" fmla="*/ 812406 h 1371601"/>
                <a:gd name="connsiteX10" fmla="*/ 782073 w 1371601"/>
                <a:gd name="connsiteY10" fmla="*/ 886588 h 1371601"/>
                <a:gd name="connsiteX11" fmla="*/ 781829 w 1371601"/>
                <a:gd name="connsiteY11" fmla="*/ 589614 h 1371601"/>
                <a:gd name="connsiteX12" fmla="*/ 484854 w 1371601"/>
                <a:gd name="connsiteY12" fmla="*/ 589857 h 1371601"/>
                <a:gd name="connsiteX13" fmla="*/ 559160 w 1371601"/>
                <a:gd name="connsiteY13" fmla="*/ 664040 h 1371601"/>
                <a:gd name="connsiteX14" fmla="*/ 11843 w 1371601"/>
                <a:gd name="connsiteY14" fmla="*/ 1212254 h 1371601"/>
                <a:gd name="connsiteX15" fmla="*/ 4645 w 1371601"/>
                <a:gd name="connsiteY15" fmla="*/ 1189067 h 1371601"/>
                <a:gd name="connsiteX16" fmla="*/ 0 w 1371601"/>
                <a:gd name="connsiteY16" fmla="*/ 1142995 h 1371601"/>
                <a:gd name="connsiteX17" fmla="*/ 0 w 1371601"/>
                <a:gd name="connsiteY17" fmla="*/ 228604 h 1371601"/>
                <a:gd name="connsiteX18" fmla="*/ 66957 w 1371601"/>
                <a:gd name="connsiteY18" fmla="*/ 66957 h 137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71601" h="1371601">
                  <a:moveTo>
                    <a:pt x="66957" y="66957"/>
                  </a:moveTo>
                  <a:cubicBezTo>
                    <a:pt x="108326" y="25588"/>
                    <a:pt x="165477" y="0"/>
                    <a:pt x="228605" y="0"/>
                  </a:cubicBezTo>
                  <a:lnTo>
                    <a:pt x="1142995" y="0"/>
                  </a:lnTo>
                  <a:cubicBezTo>
                    <a:pt x="1269250" y="0"/>
                    <a:pt x="1371600" y="102351"/>
                    <a:pt x="1371601" y="228605"/>
                  </a:cubicBezTo>
                  <a:lnTo>
                    <a:pt x="1371601" y="1142995"/>
                  </a:lnTo>
                  <a:cubicBezTo>
                    <a:pt x="1371600" y="1269250"/>
                    <a:pt x="1269250" y="1371600"/>
                    <a:pt x="1142995" y="1371601"/>
                  </a:cubicBezTo>
                  <a:lnTo>
                    <a:pt x="228605" y="1371600"/>
                  </a:lnTo>
                  <a:cubicBezTo>
                    <a:pt x="212823" y="1371599"/>
                    <a:pt x="197416" y="1370001"/>
                    <a:pt x="182533" y="1366956"/>
                  </a:cubicBezTo>
                  <a:lnTo>
                    <a:pt x="160847" y="1360224"/>
                  </a:lnTo>
                  <a:lnTo>
                    <a:pt x="707768" y="812406"/>
                  </a:lnTo>
                  <a:lnTo>
                    <a:pt x="782073" y="886588"/>
                  </a:lnTo>
                  <a:lnTo>
                    <a:pt x="781829" y="589614"/>
                  </a:lnTo>
                  <a:lnTo>
                    <a:pt x="484854" y="589857"/>
                  </a:lnTo>
                  <a:lnTo>
                    <a:pt x="559160" y="664040"/>
                  </a:lnTo>
                  <a:lnTo>
                    <a:pt x="11843" y="1212254"/>
                  </a:lnTo>
                  <a:lnTo>
                    <a:pt x="4645" y="1189067"/>
                  </a:lnTo>
                  <a:cubicBezTo>
                    <a:pt x="1599" y="1174185"/>
                    <a:pt x="0" y="1158777"/>
                    <a:pt x="0" y="1142995"/>
                  </a:cubicBezTo>
                  <a:lnTo>
                    <a:pt x="0" y="228604"/>
                  </a:lnTo>
                  <a:cubicBezTo>
                    <a:pt x="0" y="165477"/>
                    <a:pt x="25588" y="108326"/>
                    <a:pt x="66957" y="66957"/>
                  </a:cubicBezTo>
                  <a:close/>
                </a:path>
              </a:pathLst>
            </a:custGeom>
            <a:solidFill>
              <a:srgbClr val="2C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cs typeface="+mn-ea"/>
                <a:sym typeface="+mn-lt"/>
              </a:endParaRPr>
            </a:p>
          </p:txBody>
        </p:sp>
        <p:sp>
          <p:nvSpPr>
            <p:cNvPr id="44" name="TextBox 9"/>
            <p:cNvSpPr txBox="1"/>
            <p:nvPr/>
          </p:nvSpPr>
          <p:spPr>
            <a:xfrm>
              <a:off x="1860547" y="2005924"/>
              <a:ext cx="395782" cy="346249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3200" b="1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en-US" sz="32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376330" y="2132866"/>
            <a:ext cx="1571847" cy="1545057"/>
            <a:chOff x="2532247" y="1599649"/>
            <a:chExt cx="1178885" cy="1158793"/>
          </a:xfrm>
        </p:grpSpPr>
        <p:sp>
          <p:nvSpPr>
            <p:cNvPr id="46" name="Rectangle: Rounded Corners 3"/>
            <p:cNvSpPr/>
            <p:nvPr/>
          </p:nvSpPr>
          <p:spPr>
            <a:xfrm rot="2702816">
              <a:off x="2532247" y="1599649"/>
              <a:ext cx="1158793" cy="1158793"/>
            </a:xfrm>
            <a:prstGeom prst="roundRect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cs typeface="+mn-ea"/>
                <a:sym typeface="+mn-lt"/>
              </a:endParaRPr>
            </a:p>
          </p:txBody>
        </p:sp>
        <p:sp>
          <p:nvSpPr>
            <p:cNvPr id="47" name="Freeform: Shape 10"/>
            <p:cNvSpPr/>
            <p:nvPr/>
          </p:nvSpPr>
          <p:spPr>
            <a:xfrm rot="2702816">
              <a:off x="2597294" y="1664700"/>
              <a:ext cx="1028701" cy="1028701"/>
            </a:xfrm>
            <a:custGeom>
              <a:avLst/>
              <a:gdLst>
                <a:gd name="connsiteX0" fmla="*/ 66957 w 1371601"/>
                <a:gd name="connsiteY0" fmla="*/ 66957 h 1371601"/>
                <a:gd name="connsiteX1" fmla="*/ 228605 w 1371601"/>
                <a:gd name="connsiteY1" fmla="*/ 0 h 1371601"/>
                <a:gd name="connsiteX2" fmla="*/ 1142995 w 1371601"/>
                <a:gd name="connsiteY2" fmla="*/ 0 h 1371601"/>
                <a:gd name="connsiteX3" fmla="*/ 1371601 w 1371601"/>
                <a:gd name="connsiteY3" fmla="*/ 228605 h 1371601"/>
                <a:gd name="connsiteX4" fmla="*/ 1371601 w 1371601"/>
                <a:gd name="connsiteY4" fmla="*/ 1142995 h 1371601"/>
                <a:gd name="connsiteX5" fmla="*/ 1142995 w 1371601"/>
                <a:gd name="connsiteY5" fmla="*/ 1371601 h 1371601"/>
                <a:gd name="connsiteX6" fmla="*/ 228605 w 1371601"/>
                <a:gd name="connsiteY6" fmla="*/ 1371600 h 1371601"/>
                <a:gd name="connsiteX7" fmla="*/ 182533 w 1371601"/>
                <a:gd name="connsiteY7" fmla="*/ 1366956 h 1371601"/>
                <a:gd name="connsiteX8" fmla="*/ 160847 w 1371601"/>
                <a:gd name="connsiteY8" fmla="*/ 1360224 h 1371601"/>
                <a:gd name="connsiteX9" fmla="*/ 707768 w 1371601"/>
                <a:gd name="connsiteY9" fmla="*/ 812406 h 1371601"/>
                <a:gd name="connsiteX10" fmla="*/ 782073 w 1371601"/>
                <a:gd name="connsiteY10" fmla="*/ 886588 h 1371601"/>
                <a:gd name="connsiteX11" fmla="*/ 781829 w 1371601"/>
                <a:gd name="connsiteY11" fmla="*/ 589614 h 1371601"/>
                <a:gd name="connsiteX12" fmla="*/ 484854 w 1371601"/>
                <a:gd name="connsiteY12" fmla="*/ 589857 h 1371601"/>
                <a:gd name="connsiteX13" fmla="*/ 559160 w 1371601"/>
                <a:gd name="connsiteY13" fmla="*/ 664040 h 1371601"/>
                <a:gd name="connsiteX14" fmla="*/ 11843 w 1371601"/>
                <a:gd name="connsiteY14" fmla="*/ 1212254 h 1371601"/>
                <a:gd name="connsiteX15" fmla="*/ 4645 w 1371601"/>
                <a:gd name="connsiteY15" fmla="*/ 1189067 h 1371601"/>
                <a:gd name="connsiteX16" fmla="*/ 0 w 1371601"/>
                <a:gd name="connsiteY16" fmla="*/ 1142995 h 1371601"/>
                <a:gd name="connsiteX17" fmla="*/ 0 w 1371601"/>
                <a:gd name="connsiteY17" fmla="*/ 228604 h 1371601"/>
                <a:gd name="connsiteX18" fmla="*/ 66957 w 1371601"/>
                <a:gd name="connsiteY18" fmla="*/ 66957 h 137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71601" h="1371601">
                  <a:moveTo>
                    <a:pt x="66957" y="66957"/>
                  </a:moveTo>
                  <a:cubicBezTo>
                    <a:pt x="108326" y="25588"/>
                    <a:pt x="165477" y="0"/>
                    <a:pt x="228605" y="0"/>
                  </a:cubicBezTo>
                  <a:lnTo>
                    <a:pt x="1142995" y="0"/>
                  </a:lnTo>
                  <a:cubicBezTo>
                    <a:pt x="1269250" y="0"/>
                    <a:pt x="1371600" y="102351"/>
                    <a:pt x="1371601" y="228605"/>
                  </a:cubicBezTo>
                  <a:lnTo>
                    <a:pt x="1371601" y="1142995"/>
                  </a:lnTo>
                  <a:cubicBezTo>
                    <a:pt x="1371600" y="1269250"/>
                    <a:pt x="1269250" y="1371600"/>
                    <a:pt x="1142995" y="1371601"/>
                  </a:cubicBezTo>
                  <a:lnTo>
                    <a:pt x="228605" y="1371600"/>
                  </a:lnTo>
                  <a:cubicBezTo>
                    <a:pt x="212823" y="1371599"/>
                    <a:pt x="197416" y="1370001"/>
                    <a:pt x="182533" y="1366956"/>
                  </a:cubicBezTo>
                  <a:lnTo>
                    <a:pt x="160847" y="1360224"/>
                  </a:lnTo>
                  <a:lnTo>
                    <a:pt x="707768" y="812406"/>
                  </a:lnTo>
                  <a:lnTo>
                    <a:pt x="782073" y="886588"/>
                  </a:lnTo>
                  <a:lnTo>
                    <a:pt x="781829" y="589614"/>
                  </a:lnTo>
                  <a:lnTo>
                    <a:pt x="484854" y="589857"/>
                  </a:lnTo>
                  <a:lnTo>
                    <a:pt x="559160" y="664040"/>
                  </a:lnTo>
                  <a:lnTo>
                    <a:pt x="11843" y="1212254"/>
                  </a:lnTo>
                  <a:lnTo>
                    <a:pt x="4645" y="1189067"/>
                  </a:lnTo>
                  <a:cubicBezTo>
                    <a:pt x="1599" y="1174185"/>
                    <a:pt x="0" y="1158777"/>
                    <a:pt x="0" y="1142995"/>
                  </a:cubicBezTo>
                  <a:lnTo>
                    <a:pt x="0" y="228604"/>
                  </a:lnTo>
                  <a:cubicBezTo>
                    <a:pt x="0" y="165477"/>
                    <a:pt x="25588" y="108326"/>
                    <a:pt x="66957" y="66957"/>
                  </a:cubicBezTo>
                  <a:close/>
                </a:path>
              </a:pathLst>
            </a:custGeom>
            <a:solidFill>
              <a:srgbClr val="2C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cs typeface="+mn-ea"/>
                <a:sym typeface="+mn-lt"/>
              </a:endParaRPr>
            </a:p>
          </p:txBody>
        </p:sp>
        <p:sp>
          <p:nvSpPr>
            <p:cNvPr id="48" name="TextBox 11"/>
            <p:cNvSpPr txBox="1"/>
            <p:nvPr/>
          </p:nvSpPr>
          <p:spPr>
            <a:xfrm>
              <a:off x="3315350" y="2005925"/>
              <a:ext cx="395782" cy="346249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3200" b="1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en-US" sz="32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316067" y="2132865"/>
            <a:ext cx="1571847" cy="1545057"/>
            <a:chOff x="3987050" y="1599648"/>
            <a:chExt cx="1178885" cy="1158793"/>
          </a:xfrm>
        </p:grpSpPr>
        <p:sp>
          <p:nvSpPr>
            <p:cNvPr id="50" name="Rectangle: Rounded Corners 4"/>
            <p:cNvSpPr/>
            <p:nvPr/>
          </p:nvSpPr>
          <p:spPr>
            <a:xfrm rot="2702816">
              <a:off x="3987050" y="1599648"/>
              <a:ext cx="1158793" cy="1158793"/>
            </a:xfrm>
            <a:prstGeom prst="roundRect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cs typeface="+mn-ea"/>
                <a:sym typeface="+mn-lt"/>
              </a:endParaRPr>
            </a:p>
          </p:txBody>
        </p:sp>
        <p:sp>
          <p:nvSpPr>
            <p:cNvPr id="51" name="Freeform: Shape 12"/>
            <p:cNvSpPr/>
            <p:nvPr/>
          </p:nvSpPr>
          <p:spPr>
            <a:xfrm rot="2702816">
              <a:off x="4052097" y="1664699"/>
              <a:ext cx="1028701" cy="1028701"/>
            </a:xfrm>
            <a:custGeom>
              <a:avLst/>
              <a:gdLst>
                <a:gd name="connsiteX0" fmla="*/ 66957 w 1371601"/>
                <a:gd name="connsiteY0" fmla="*/ 66957 h 1371601"/>
                <a:gd name="connsiteX1" fmla="*/ 228605 w 1371601"/>
                <a:gd name="connsiteY1" fmla="*/ 0 h 1371601"/>
                <a:gd name="connsiteX2" fmla="*/ 1142995 w 1371601"/>
                <a:gd name="connsiteY2" fmla="*/ 0 h 1371601"/>
                <a:gd name="connsiteX3" fmla="*/ 1371601 w 1371601"/>
                <a:gd name="connsiteY3" fmla="*/ 228605 h 1371601"/>
                <a:gd name="connsiteX4" fmla="*/ 1371601 w 1371601"/>
                <a:gd name="connsiteY4" fmla="*/ 1142995 h 1371601"/>
                <a:gd name="connsiteX5" fmla="*/ 1142995 w 1371601"/>
                <a:gd name="connsiteY5" fmla="*/ 1371601 h 1371601"/>
                <a:gd name="connsiteX6" fmla="*/ 228605 w 1371601"/>
                <a:gd name="connsiteY6" fmla="*/ 1371600 h 1371601"/>
                <a:gd name="connsiteX7" fmla="*/ 182533 w 1371601"/>
                <a:gd name="connsiteY7" fmla="*/ 1366956 h 1371601"/>
                <a:gd name="connsiteX8" fmla="*/ 160847 w 1371601"/>
                <a:gd name="connsiteY8" fmla="*/ 1360224 h 1371601"/>
                <a:gd name="connsiteX9" fmla="*/ 707768 w 1371601"/>
                <a:gd name="connsiteY9" fmla="*/ 812406 h 1371601"/>
                <a:gd name="connsiteX10" fmla="*/ 782073 w 1371601"/>
                <a:gd name="connsiteY10" fmla="*/ 886588 h 1371601"/>
                <a:gd name="connsiteX11" fmla="*/ 781829 w 1371601"/>
                <a:gd name="connsiteY11" fmla="*/ 589614 h 1371601"/>
                <a:gd name="connsiteX12" fmla="*/ 484854 w 1371601"/>
                <a:gd name="connsiteY12" fmla="*/ 589857 h 1371601"/>
                <a:gd name="connsiteX13" fmla="*/ 559160 w 1371601"/>
                <a:gd name="connsiteY13" fmla="*/ 664040 h 1371601"/>
                <a:gd name="connsiteX14" fmla="*/ 11843 w 1371601"/>
                <a:gd name="connsiteY14" fmla="*/ 1212254 h 1371601"/>
                <a:gd name="connsiteX15" fmla="*/ 4645 w 1371601"/>
                <a:gd name="connsiteY15" fmla="*/ 1189067 h 1371601"/>
                <a:gd name="connsiteX16" fmla="*/ 0 w 1371601"/>
                <a:gd name="connsiteY16" fmla="*/ 1142995 h 1371601"/>
                <a:gd name="connsiteX17" fmla="*/ 0 w 1371601"/>
                <a:gd name="connsiteY17" fmla="*/ 228604 h 1371601"/>
                <a:gd name="connsiteX18" fmla="*/ 66957 w 1371601"/>
                <a:gd name="connsiteY18" fmla="*/ 66957 h 137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71601" h="1371601">
                  <a:moveTo>
                    <a:pt x="66957" y="66957"/>
                  </a:moveTo>
                  <a:cubicBezTo>
                    <a:pt x="108326" y="25588"/>
                    <a:pt x="165477" y="0"/>
                    <a:pt x="228605" y="0"/>
                  </a:cubicBezTo>
                  <a:lnTo>
                    <a:pt x="1142995" y="0"/>
                  </a:lnTo>
                  <a:cubicBezTo>
                    <a:pt x="1269250" y="0"/>
                    <a:pt x="1371600" y="102351"/>
                    <a:pt x="1371601" y="228605"/>
                  </a:cubicBezTo>
                  <a:lnTo>
                    <a:pt x="1371601" y="1142995"/>
                  </a:lnTo>
                  <a:cubicBezTo>
                    <a:pt x="1371600" y="1269250"/>
                    <a:pt x="1269250" y="1371600"/>
                    <a:pt x="1142995" y="1371601"/>
                  </a:cubicBezTo>
                  <a:lnTo>
                    <a:pt x="228605" y="1371600"/>
                  </a:lnTo>
                  <a:cubicBezTo>
                    <a:pt x="212823" y="1371599"/>
                    <a:pt x="197416" y="1370001"/>
                    <a:pt x="182533" y="1366956"/>
                  </a:cubicBezTo>
                  <a:lnTo>
                    <a:pt x="160847" y="1360224"/>
                  </a:lnTo>
                  <a:lnTo>
                    <a:pt x="707768" y="812406"/>
                  </a:lnTo>
                  <a:lnTo>
                    <a:pt x="782073" y="886588"/>
                  </a:lnTo>
                  <a:lnTo>
                    <a:pt x="781829" y="589614"/>
                  </a:lnTo>
                  <a:lnTo>
                    <a:pt x="484854" y="589857"/>
                  </a:lnTo>
                  <a:lnTo>
                    <a:pt x="559160" y="664040"/>
                  </a:lnTo>
                  <a:lnTo>
                    <a:pt x="11843" y="1212254"/>
                  </a:lnTo>
                  <a:lnTo>
                    <a:pt x="4645" y="1189067"/>
                  </a:lnTo>
                  <a:cubicBezTo>
                    <a:pt x="1599" y="1174185"/>
                    <a:pt x="0" y="1158777"/>
                    <a:pt x="0" y="1142995"/>
                  </a:cubicBezTo>
                  <a:lnTo>
                    <a:pt x="0" y="228604"/>
                  </a:lnTo>
                  <a:cubicBezTo>
                    <a:pt x="0" y="165477"/>
                    <a:pt x="25588" y="108326"/>
                    <a:pt x="66957" y="66957"/>
                  </a:cubicBezTo>
                  <a:close/>
                </a:path>
              </a:pathLst>
            </a:custGeom>
            <a:solidFill>
              <a:srgbClr val="2C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cs typeface="+mn-ea"/>
                <a:sym typeface="+mn-lt"/>
              </a:endParaRPr>
            </a:p>
          </p:txBody>
        </p:sp>
        <p:sp>
          <p:nvSpPr>
            <p:cNvPr id="52" name="TextBox 13"/>
            <p:cNvSpPr txBox="1"/>
            <p:nvPr/>
          </p:nvSpPr>
          <p:spPr>
            <a:xfrm>
              <a:off x="4770153" y="2005924"/>
              <a:ext cx="395782" cy="346249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3200" b="1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en-US" sz="32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255803" y="2132862"/>
            <a:ext cx="1571848" cy="1545057"/>
            <a:chOff x="5441852" y="1599646"/>
            <a:chExt cx="1178886" cy="1158793"/>
          </a:xfrm>
        </p:grpSpPr>
        <p:sp>
          <p:nvSpPr>
            <p:cNvPr id="54" name="Rectangle: Rounded Corners 5"/>
            <p:cNvSpPr/>
            <p:nvPr/>
          </p:nvSpPr>
          <p:spPr>
            <a:xfrm rot="2702816">
              <a:off x="5441852" y="1599646"/>
              <a:ext cx="1158793" cy="1158793"/>
            </a:xfrm>
            <a:prstGeom prst="roundRect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cs typeface="+mn-ea"/>
                <a:sym typeface="+mn-lt"/>
              </a:endParaRPr>
            </a:p>
          </p:txBody>
        </p:sp>
        <p:sp>
          <p:nvSpPr>
            <p:cNvPr id="55" name="Freeform: Shape 14"/>
            <p:cNvSpPr/>
            <p:nvPr/>
          </p:nvSpPr>
          <p:spPr>
            <a:xfrm rot="2702816">
              <a:off x="5506900" y="1664697"/>
              <a:ext cx="1028701" cy="1028701"/>
            </a:xfrm>
            <a:custGeom>
              <a:avLst/>
              <a:gdLst>
                <a:gd name="connsiteX0" fmla="*/ 66957 w 1371601"/>
                <a:gd name="connsiteY0" fmla="*/ 66957 h 1371601"/>
                <a:gd name="connsiteX1" fmla="*/ 228605 w 1371601"/>
                <a:gd name="connsiteY1" fmla="*/ 0 h 1371601"/>
                <a:gd name="connsiteX2" fmla="*/ 1142995 w 1371601"/>
                <a:gd name="connsiteY2" fmla="*/ 0 h 1371601"/>
                <a:gd name="connsiteX3" fmla="*/ 1371601 w 1371601"/>
                <a:gd name="connsiteY3" fmla="*/ 228605 h 1371601"/>
                <a:gd name="connsiteX4" fmla="*/ 1371601 w 1371601"/>
                <a:gd name="connsiteY4" fmla="*/ 1142995 h 1371601"/>
                <a:gd name="connsiteX5" fmla="*/ 1142995 w 1371601"/>
                <a:gd name="connsiteY5" fmla="*/ 1371601 h 1371601"/>
                <a:gd name="connsiteX6" fmla="*/ 228605 w 1371601"/>
                <a:gd name="connsiteY6" fmla="*/ 1371600 h 1371601"/>
                <a:gd name="connsiteX7" fmla="*/ 182533 w 1371601"/>
                <a:gd name="connsiteY7" fmla="*/ 1366956 h 1371601"/>
                <a:gd name="connsiteX8" fmla="*/ 160847 w 1371601"/>
                <a:gd name="connsiteY8" fmla="*/ 1360224 h 1371601"/>
                <a:gd name="connsiteX9" fmla="*/ 707768 w 1371601"/>
                <a:gd name="connsiteY9" fmla="*/ 812406 h 1371601"/>
                <a:gd name="connsiteX10" fmla="*/ 782073 w 1371601"/>
                <a:gd name="connsiteY10" fmla="*/ 886588 h 1371601"/>
                <a:gd name="connsiteX11" fmla="*/ 781829 w 1371601"/>
                <a:gd name="connsiteY11" fmla="*/ 589614 h 1371601"/>
                <a:gd name="connsiteX12" fmla="*/ 484854 w 1371601"/>
                <a:gd name="connsiteY12" fmla="*/ 589857 h 1371601"/>
                <a:gd name="connsiteX13" fmla="*/ 559160 w 1371601"/>
                <a:gd name="connsiteY13" fmla="*/ 664040 h 1371601"/>
                <a:gd name="connsiteX14" fmla="*/ 11843 w 1371601"/>
                <a:gd name="connsiteY14" fmla="*/ 1212254 h 1371601"/>
                <a:gd name="connsiteX15" fmla="*/ 4645 w 1371601"/>
                <a:gd name="connsiteY15" fmla="*/ 1189067 h 1371601"/>
                <a:gd name="connsiteX16" fmla="*/ 0 w 1371601"/>
                <a:gd name="connsiteY16" fmla="*/ 1142995 h 1371601"/>
                <a:gd name="connsiteX17" fmla="*/ 0 w 1371601"/>
                <a:gd name="connsiteY17" fmla="*/ 228604 h 1371601"/>
                <a:gd name="connsiteX18" fmla="*/ 66957 w 1371601"/>
                <a:gd name="connsiteY18" fmla="*/ 66957 h 137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71601" h="1371601">
                  <a:moveTo>
                    <a:pt x="66957" y="66957"/>
                  </a:moveTo>
                  <a:cubicBezTo>
                    <a:pt x="108326" y="25588"/>
                    <a:pt x="165477" y="0"/>
                    <a:pt x="228605" y="0"/>
                  </a:cubicBezTo>
                  <a:lnTo>
                    <a:pt x="1142995" y="0"/>
                  </a:lnTo>
                  <a:cubicBezTo>
                    <a:pt x="1269250" y="0"/>
                    <a:pt x="1371600" y="102351"/>
                    <a:pt x="1371601" y="228605"/>
                  </a:cubicBezTo>
                  <a:lnTo>
                    <a:pt x="1371601" y="1142995"/>
                  </a:lnTo>
                  <a:cubicBezTo>
                    <a:pt x="1371600" y="1269250"/>
                    <a:pt x="1269250" y="1371600"/>
                    <a:pt x="1142995" y="1371601"/>
                  </a:cubicBezTo>
                  <a:lnTo>
                    <a:pt x="228605" y="1371600"/>
                  </a:lnTo>
                  <a:cubicBezTo>
                    <a:pt x="212823" y="1371599"/>
                    <a:pt x="197416" y="1370001"/>
                    <a:pt x="182533" y="1366956"/>
                  </a:cubicBezTo>
                  <a:lnTo>
                    <a:pt x="160847" y="1360224"/>
                  </a:lnTo>
                  <a:lnTo>
                    <a:pt x="707768" y="812406"/>
                  </a:lnTo>
                  <a:lnTo>
                    <a:pt x="782073" y="886588"/>
                  </a:lnTo>
                  <a:lnTo>
                    <a:pt x="781829" y="589614"/>
                  </a:lnTo>
                  <a:lnTo>
                    <a:pt x="484854" y="589857"/>
                  </a:lnTo>
                  <a:lnTo>
                    <a:pt x="559160" y="664040"/>
                  </a:lnTo>
                  <a:lnTo>
                    <a:pt x="11843" y="1212254"/>
                  </a:lnTo>
                  <a:lnTo>
                    <a:pt x="4645" y="1189067"/>
                  </a:lnTo>
                  <a:cubicBezTo>
                    <a:pt x="1599" y="1174185"/>
                    <a:pt x="0" y="1158777"/>
                    <a:pt x="0" y="1142995"/>
                  </a:cubicBezTo>
                  <a:lnTo>
                    <a:pt x="0" y="228604"/>
                  </a:lnTo>
                  <a:cubicBezTo>
                    <a:pt x="0" y="165477"/>
                    <a:pt x="25588" y="108326"/>
                    <a:pt x="66957" y="66957"/>
                  </a:cubicBezTo>
                  <a:close/>
                </a:path>
              </a:pathLst>
            </a:custGeom>
            <a:solidFill>
              <a:srgbClr val="FF9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cs typeface="+mn-ea"/>
                <a:sym typeface="+mn-lt"/>
              </a:endParaRPr>
            </a:p>
          </p:txBody>
        </p:sp>
        <p:sp>
          <p:nvSpPr>
            <p:cNvPr id="56" name="TextBox 15"/>
            <p:cNvSpPr txBox="1"/>
            <p:nvPr/>
          </p:nvSpPr>
          <p:spPr>
            <a:xfrm>
              <a:off x="6224956" y="2005922"/>
              <a:ext cx="395782" cy="346249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3200" b="1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en-US" sz="32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9183561" y="2132857"/>
            <a:ext cx="1571848" cy="1545057"/>
            <a:chOff x="6887671" y="1599642"/>
            <a:chExt cx="1178886" cy="1158793"/>
          </a:xfrm>
        </p:grpSpPr>
        <p:sp>
          <p:nvSpPr>
            <p:cNvPr id="58" name="Freeform: Shape 16"/>
            <p:cNvSpPr/>
            <p:nvPr/>
          </p:nvSpPr>
          <p:spPr>
            <a:xfrm rot="2702816">
              <a:off x="6952719" y="1664693"/>
              <a:ext cx="1028701" cy="1028701"/>
            </a:xfrm>
            <a:custGeom>
              <a:avLst/>
              <a:gdLst>
                <a:gd name="connsiteX0" fmla="*/ 66957 w 1371601"/>
                <a:gd name="connsiteY0" fmla="*/ 66957 h 1371601"/>
                <a:gd name="connsiteX1" fmla="*/ 228605 w 1371601"/>
                <a:gd name="connsiteY1" fmla="*/ 0 h 1371601"/>
                <a:gd name="connsiteX2" fmla="*/ 1142995 w 1371601"/>
                <a:gd name="connsiteY2" fmla="*/ 0 h 1371601"/>
                <a:gd name="connsiteX3" fmla="*/ 1371601 w 1371601"/>
                <a:gd name="connsiteY3" fmla="*/ 228605 h 1371601"/>
                <a:gd name="connsiteX4" fmla="*/ 1371601 w 1371601"/>
                <a:gd name="connsiteY4" fmla="*/ 1142995 h 1371601"/>
                <a:gd name="connsiteX5" fmla="*/ 1142995 w 1371601"/>
                <a:gd name="connsiteY5" fmla="*/ 1371601 h 1371601"/>
                <a:gd name="connsiteX6" fmla="*/ 228605 w 1371601"/>
                <a:gd name="connsiteY6" fmla="*/ 1371600 h 1371601"/>
                <a:gd name="connsiteX7" fmla="*/ 182533 w 1371601"/>
                <a:gd name="connsiteY7" fmla="*/ 1366956 h 1371601"/>
                <a:gd name="connsiteX8" fmla="*/ 160847 w 1371601"/>
                <a:gd name="connsiteY8" fmla="*/ 1360224 h 1371601"/>
                <a:gd name="connsiteX9" fmla="*/ 707768 w 1371601"/>
                <a:gd name="connsiteY9" fmla="*/ 812406 h 1371601"/>
                <a:gd name="connsiteX10" fmla="*/ 782073 w 1371601"/>
                <a:gd name="connsiteY10" fmla="*/ 886588 h 1371601"/>
                <a:gd name="connsiteX11" fmla="*/ 781829 w 1371601"/>
                <a:gd name="connsiteY11" fmla="*/ 589614 h 1371601"/>
                <a:gd name="connsiteX12" fmla="*/ 484854 w 1371601"/>
                <a:gd name="connsiteY12" fmla="*/ 589857 h 1371601"/>
                <a:gd name="connsiteX13" fmla="*/ 559160 w 1371601"/>
                <a:gd name="connsiteY13" fmla="*/ 664040 h 1371601"/>
                <a:gd name="connsiteX14" fmla="*/ 11843 w 1371601"/>
                <a:gd name="connsiteY14" fmla="*/ 1212254 h 1371601"/>
                <a:gd name="connsiteX15" fmla="*/ 4645 w 1371601"/>
                <a:gd name="connsiteY15" fmla="*/ 1189067 h 1371601"/>
                <a:gd name="connsiteX16" fmla="*/ 0 w 1371601"/>
                <a:gd name="connsiteY16" fmla="*/ 1142995 h 1371601"/>
                <a:gd name="connsiteX17" fmla="*/ 0 w 1371601"/>
                <a:gd name="connsiteY17" fmla="*/ 228604 h 1371601"/>
                <a:gd name="connsiteX18" fmla="*/ 66957 w 1371601"/>
                <a:gd name="connsiteY18" fmla="*/ 66957 h 137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71601" h="1371601">
                  <a:moveTo>
                    <a:pt x="66957" y="66957"/>
                  </a:moveTo>
                  <a:cubicBezTo>
                    <a:pt x="108326" y="25588"/>
                    <a:pt x="165477" y="0"/>
                    <a:pt x="228605" y="0"/>
                  </a:cubicBezTo>
                  <a:lnTo>
                    <a:pt x="1142995" y="0"/>
                  </a:lnTo>
                  <a:cubicBezTo>
                    <a:pt x="1269250" y="0"/>
                    <a:pt x="1371600" y="102351"/>
                    <a:pt x="1371601" y="228605"/>
                  </a:cubicBezTo>
                  <a:lnTo>
                    <a:pt x="1371601" y="1142995"/>
                  </a:lnTo>
                  <a:cubicBezTo>
                    <a:pt x="1371600" y="1269250"/>
                    <a:pt x="1269250" y="1371600"/>
                    <a:pt x="1142995" y="1371601"/>
                  </a:cubicBezTo>
                  <a:lnTo>
                    <a:pt x="228605" y="1371600"/>
                  </a:lnTo>
                  <a:cubicBezTo>
                    <a:pt x="212823" y="1371599"/>
                    <a:pt x="197416" y="1370001"/>
                    <a:pt x="182533" y="1366956"/>
                  </a:cubicBezTo>
                  <a:lnTo>
                    <a:pt x="160847" y="1360224"/>
                  </a:lnTo>
                  <a:lnTo>
                    <a:pt x="707768" y="812406"/>
                  </a:lnTo>
                  <a:lnTo>
                    <a:pt x="782073" y="886588"/>
                  </a:lnTo>
                  <a:lnTo>
                    <a:pt x="781829" y="589614"/>
                  </a:lnTo>
                  <a:lnTo>
                    <a:pt x="484854" y="589857"/>
                  </a:lnTo>
                  <a:lnTo>
                    <a:pt x="559160" y="664040"/>
                  </a:lnTo>
                  <a:lnTo>
                    <a:pt x="11843" y="1212254"/>
                  </a:lnTo>
                  <a:lnTo>
                    <a:pt x="4645" y="1189067"/>
                  </a:lnTo>
                  <a:cubicBezTo>
                    <a:pt x="1599" y="1174185"/>
                    <a:pt x="0" y="1158777"/>
                    <a:pt x="0" y="1142995"/>
                  </a:cubicBezTo>
                  <a:lnTo>
                    <a:pt x="0" y="228604"/>
                  </a:lnTo>
                  <a:cubicBezTo>
                    <a:pt x="0" y="165477"/>
                    <a:pt x="25588" y="108326"/>
                    <a:pt x="66957" y="66957"/>
                  </a:cubicBezTo>
                  <a:close/>
                </a:path>
              </a:pathLst>
            </a:custGeom>
            <a:solidFill>
              <a:srgbClr val="2C2C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cs typeface="+mn-ea"/>
                <a:sym typeface="+mn-lt"/>
              </a:endParaRPr>
            </a:p>
          </p:txBody>
        </p:sp>
        <p:sp>
          <p:nvSpPr>
            <p:cNvPr id="59" name="TextBox 17"/>
            <p:cNvSpPr txBox="1"/>
            <p:nvPr/>
          </p:nvSpPr>
          <p:spPr>
            <a:xfrm>
              <a:off x="7670775" y="2005918"/>
              <a:ext cx="395782" cy="346249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3200" b="1">
                  <a:solidFill>
                    <a:schemeClr val="bg1"/>
                  </a:solidFill>
                  <a:cs typeface="+mn-ea"/>
                  <a:sym typeface="+mn-lt"/>
                </a:rPr>
                <a:t>05</a:t>
              </a:r>
              <a:endParaRPr lang="en-US" sz="32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0" name="Rectangle: Rounded Corners 7"/>
            <p:cNvSpPr/>
            <p:nvPr/>
          </p:nvSpPr>
          <p:spPr>
            <a:xfrm rot="2702816">
              <a:off x="6887671" y="1599642"/>
              <a:ext cx="1158793" cy="1158793"/>
            </a:xfrm>
            <a:prstGeom prst="roundRect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cs typeface="+mn-ea"/>
                <a:sym typeface="+mn-lt"/>
              </a:endParaRPr>
            </a:p>
          </p:txBody>
        </p:sp>
      </p:grpSp>
      <p:grpSp>
        <p:nvGrpSpPr>
          <p:cNvPr id="61" name="Group 18"/>
          <p:cNvGrpSpPr/>
          <p:nvPr/>
        </p:nvGrpSpPr>
        <p:grpSpPr>
          <a:xfrm>
            <a:off x="1099720" y="4091203"/>
            <a:ext cx="9992563" cy="1158077"/>
            <a:chOff x="1395236" y="2161845"/>
            <a:chExt cx="11763384" cy="1158077"/>
          </a:xfrm>
        </p:grpSpPr>
        <p:grpSp>
          <p:nvGrpSpPr>
            <p:cNvPr id="62" name="Group 19"/>
            <p:cNvGrpSpPr/>
            <p:nvPr/>
          </p:nvGrpSpPr>
          <p:grpSpPr>
            <a:xfrm>
              <a:off x="1395236" y="2161845"/>
              <a:ext cx="2315968" cy="1144375"/>
              <a:chOff x="1681446" y="5001250"/>
              <a:chExt cx="2315968" cy="1144375"/>
            </a:xfrm>
          </p:grpSpPr>
          <p:sp>
            <p:nvSpPr>
              <p:cNvPr id="75" name="TextBox 32"/>
              <p:cNvSpPr txBox="1"/>
              <p:nvPr/>
            </p:nvSpPr>
            <p:spPr bwMode="auto">
              <a:xfrm>
                <a:off x="1681446" y="5001250"/>
                <a:ext cx="2315968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65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465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6" name="TextBox 33"/>
              <p:cNvSpPr txBox="1"/>
              <p:nvPr/>
            </p:nvSpPr>
            <p:spPr bwMode="auto">
              <a:xfrm>
                <a:off x="1879600" y="5571395"/>
                <a:ext cx="201568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ts val="2200"/>
                  </a:lnSpc>
                </a:pPr>
                <a:r>
                  <a:rPr lang="zh-CN" altLang="en-US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请在此处添加具体内容，文字尽量言简意赅，简单说明即可，不必过于繁琐，注意版面得美观度，请在此处添加具体内容。</a:t>
                </a:r>
                <a:endPara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3" name="Group 20"/>
            <p:cNvGrpSpPr/>
            <p:nvPr/>
          </p:nvGrpSpPr>
          <p:grpSpPr>
            <a:xfrm>
              <a:off x="3757090" y="2161845"/>
              <a:ext cx="2315968" cy="1154880"/>
              <a:chOff x="1681446" y="5001250"/>
              <a:chExt cx="2315968" cy="1154880"/>
            </a:xfrm>
          </p:grpSpPr>
          <p:sp>
            <p:nvSpPr>
              <p:cNvPr id="73" name="TextBox 30"/>
              <p:cNvSpPr txBox="1"/>
              <p:nvPr/>
            </p:nvSpPr>
            <p:spPr bwMode="auto">
              <a:xfrm>
                <a:off x="1681446" y="5001250"/>
                <a:ext cx="2315968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65" b="1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465" b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4" name="TextBox 31"/>
              <p:cNvSpPr txBox="1"/>
              <p:nvPr/>
            </p:nvSpPr>
            <p:spPr bwMode="auto">
              <a:xfrm>
                <a:off x="1854355" y="5581900"/>
                <a:ext cx="201568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ts val="2200"/>
                  </a:lnSpc>
                </a:pPr>
                <a:r>
                  <a:rPr lang="zh-CN" altLang="en-US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请在此处添加具体内容，文字尽量言简意赅，简单说明即可，不必过于繁琐，注意版面得美观度，请在此处添加具体内容。</a:t>
                </a:r>
                <a:endPara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4" name="Group 21"/>
            <p:cNvGrpSpPr/>
            <p:nvPr/>
          </p:nvGrpSpPr>
          <p:grpSpPr>
            <a:xfrm>
              <a:off x="6118944" y="2161845"/>
              <a:ext cx="2315968" cy="1144375"/>
              <a:chOff x="1681446" y="5001250"/>
              <a:chExt cx="2315968" cy="1144375"/>
            </a:xfrm>
          </p:grpSpPr>
          <p:sp>
            <p:nvSpPr>
              <p:cNvPr id="71" name="TextBox 28"/>
              <p:cNvSpPr txBox="1"/>
              <p:nvPr/>
            </p:nvSpPr>
            <p:spPr bwMode="auto">
              <a:xfrm>
                <a:off x="1681446" y="5001250"/>
                <a:ext cx="2315968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65" b="1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465" b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2" name="TextBox 29"/>
              <p:cNvSpPr txBox="1"/>
              <p:nvPr/>
            </p:nvSpPr>
            <p:spPr bwMode="auto">
              <a:xfrm>
                <a:off x="1785593" y="5571395"/>
                <a:ext cx="2090234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ts val="2200"/>
                  </a:lnSpc>
                </a:pPr>
                <a:r>
                  <a:rPr lang="zh-CN" altLang="en-US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请在此处添加具体内容，文字尽量言简意赅，简单说明即可，不必过于繁琐，注意版面得美观度，请在此处添加具体内容。</a:t>
                </a:r>
                <a:endPara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5" name="Group 22"/>
            <p:cNvGrpSpPr/>
            <p:nvPr/>
          </p:nvGrpSpPr>
          <p:grpSpPr>
            <a:xfrm>
              <a:off x="8480798" y="2161845"/>
              <a:ext cx="2315968" cy="1154880"/>
              <a:chOff x="1681446" y="5001250"/>
              <a:chExt cx="2315968" cy="1154880"/>
            </a:xfrm>
          </p:grpSpPr>
          <p:sp>
            <p:nvSpPr>
              <p:cNvPr id="69" name="TextBox 26"/>
              <p:cNvSpPr txBox="1"/>
              <p:nvPr/>
            </p:nvSpPr>
            <p:spPr bwMode="auto">
              <a:xfrm>
                <a:off x="1681446" y="5001250"/>
                <a:ext cx="2315968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65" b="1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465" b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0" name="TextBox 27"/>
              <p:cNvSpPr txBox="1"/>
              <p:nvPr/>
            </p:nvSpPr>
            <p:spPr bwMode="auto">
              <a:xfrm>
                <a:off x="1754988" y="5581900"/>
                <a:ext cx="2090234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ts val="2200"/>
                  </a:lnSpc>
                </a:pPr>
                <a:r>
                  <a:rPr lang="zh-CN" altLang="en-US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请在此处添加具体内容，文字尽量言简意赅，简单说明即可，不必过于繁琐，注意版面得美观度，请在此处添加具体内容。</a:t>
                </a:r>
                <a:endPara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6" name="Group 23"/>
            <p:cNvGrpSpPr/>
            <p:nvPr/>
          </p:nvGrpSpPr>
          <p:grpSpPr>
            <a:xfrm>
              <a:off x="10842652" y="2161845"/>
              <a:ext cx="2315968" cy="1158077"/>
              <a:chOff x="1681446" y="5001250"/>
              <a:chExt cx="2315968" cy="1158077"/>
            </a:xfrm>
          </p:grpSpPr>
          <p:sp>
            <p:nvSpPr>
              <p:cNvPr id="67" name="TextBox 24"/>
              <p:cNvSpPr txBox="1"/>
              <p:nvPr/>
            </p:nvSpPr>
            <p:spPr bwMode="auto">
              <a:xfrm>
                <a:off x="1681446" y="5001250"/>
                <a:ext cx="2315968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65" b="1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465" b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8" name="TextBox 25"/>
              <p:cNvSpPr txBox="1"/>
              <p:nvPr/>
            </p:nvSpPr>
            <p:spPr bwMode="auto">
              <a:xfrm>
                <a:off x="1831588" y="5585097"/>
                <a:ext cx="201568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ts val="2200"/>
                  </a:lnSpc>
                </a:pPr>
                <a:r>
                  <a:rPr lang="zh-CN" altLang="en-US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请在此处添加具体内容，文字尽量言简意赅，简单说明即可，不必过于繁琐，注意版面得美观度，请在此处添加具体内容。</a:t>
                </a:r>
                <a:endPara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5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5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85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35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85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ags/tag1.xml><?xml version="1.0" encoding="utf-8"?>
<p:tagLst xmlns:p="http://schemas.openxmlformats.org/presentationml/2006/main">
  <p:tag name="ISPRING_PRESENTATION_TITLE" val="述职报告2"/>
</p:tagLst>
</file>

<file path=ppt/theme/theme1.xml><?xml version="1.0" encoding="utf-8"?>
<a:theme xmlns:a="http://schemas.openxmlformats.org/drawingml/2006/main" name="第一PPT，www.1ppt.com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ngil2vy0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4709</Words>
  <Application>WPS 演示</Application>
  <PresentationFormat>自定义</PresentationFormat>
  <Paragraphs>398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43" baseType="lpstr">
      <vt:lpstr>Arial</vt:lpstr>
      <vt:lpstr>宋体</vt:lpstr>
      <vt:lpstr>Wingdings</vt:lpstr>
      <vt:lpstr>Agency FB</vt:lpstr>
      <vt:lpstr>Trebuchet MS</vt:lpstr>
      <vt:lpstr>Calibri</vt:lpstr>
      <vt:lpstr>微软雅黑</vt:lpstr>
      <vt:lpstr>Arial Unicode MS</vt:lpstr>
      <vt:lpstr>等线</vt:lpstr>
      <vt:lpstr>Helvetica</vt:lpstr>
      <vt:lpstr>Source Sans Pro Semibold</vt:lpstr>
      <vt:lpstr>Aller Light</vt:lpstr>
      <vt:lpstr>微软雅黑 Light</vt:lpstr>
      <vt:lpstr>汉仪中圆简</vt:lpstr>
      <vt:lpstr>Arial</vt:lpstr>
      <vt:lpstr>Segoe Print</vt:lpstr>
      <vt:lpstr>Menk Amglang Tig</vt:lpstr>
      <vt:lpstr>第一PPT，www.1ppt.com​​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商务报告</dc:title>
  <dc:creator>第一PPT</dc:creator>
  <cp:keywords>www.1ppt.com</cp:keywords>
  <dc:description>www.1ppt.com</dc:description>
  <cp:lastModifiedBy>铭</cp:lastModifiedBy>
  <cp:revision>47</cp:revision>
  <dcterms:created xsi:type="dcterms:W3CDTF">2018-07-03T05:57:00Z</dcterms:created>
  <dcterms:modified xsi:type="dcterms:W3CDTF">2022-01-10T02:33:47Z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8184593B20AE4F8BAA5604059F7021DE</vt:lpwstr>
  </property>
  <property fmtid="{D5CDD505-2E9C-101B-9397-08002B2CF9AE}" pid="3" name="KSOProductBuildVer">
    <vt:lpwstr>2052-11.1.0.11194</vt:lpwstr>
  </property>
</Properties>
</file>