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4524D-1C44-4839-BD5B-433FD65AA6D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35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F0D6D-AD3B-452C-8D37-9811DD1FCB6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15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CA95F-44AA-4728-B61F-F94B4F90772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909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B192F-9767-4281-A888-C0ABB24A82D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82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B294-73D7-439E-AF56-50D6A6C2E83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9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6AC57-88CE-4AB3-8720-52614AD9A56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29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5046C-4AFA-481E-875D-CEA7A601627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58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68141-63AA-41E9-B5FE-1F81754A508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4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77A76-A742-4D94-932E-B7F0D40D58F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96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1AFA0-CD50-4DDB-B29A-3E4D521DF7D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25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A7B29-3ADE-4A28-A9B0-6C950F2BD97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0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2017/3/23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BBD65E-043B-47DB-861D-2313574BA78D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7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2133600"/>
            <a:ext cx="7772400" cy="1470025"/>
          </a:xfrm>
        </p:spPr>
        <p:txBody>
          <a:bodyPr/>
          <a:lstStyle/>
          <a:p>
            <a:r>
              <a:rPr lang="zh-CN" altLang="en-US" sz="11700" b="1">
                <a:ea typeface="华文行楷" pitchFamily="2" charset="-122"/>
              </a:rPr>
              <a:t>春</a:t>
            </a:r>
            <a:r>
              <a:rPr lang="zh-CN" altLang="en-US" sz="11700" b="1">
                <a:latin typeface="楷体_GB2312" pitchFamily="49" charset="-122"/>
                <a:ea typeface="楷体_GB2312" pitchFamily="49" charset="-122"/>
              </a:rPr>
              <a:t>！</a:t>
            </a:r>
            <a:r>
              <a:rPr lang="zh-CN" altLang="en-US" sz="117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099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10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:\work\ppt\郑琳琳PPT\ppt试题\操作题素材\春\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2052638"/>
            <a:ext cx="452437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2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work\ppt\郑琳琳PPT\ppt试题\操作题素材\春\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2047875"/>
            <a:ext cx="451485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901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work\ppt\郑琳琳PPT\ppt试题\操作题素材\春\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2081213"/>
            <a:ext cx="454342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14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Office PowerPoint</Application>
  <PresentationFormat>全屏显示(4:3)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Office 主题</vt:lpstr>
      <vt:lpstr>默认设计模板</vt:lpstr>
      <vt:lpstr>春！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春！</dc:title>
  <dc:creator>Administrator</dc:creator>
  <cp:lastModifiedBy>Administrator</cp:lastModifiedBy>
  <cp:revision>5</cp:revision>
  <dcterms:created xsi:type="dcterms:W3CDTF">2012-09-14T09:21:39Z</dcterms:created>
  <dcterms:modified xsi:type="dcterms:W3CDTF">2017-03-23T03:54:55Z</dcterms:modified>
</cp:coreProperties>
</file>