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Rg st="2" end="4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276475"/>
            <a:ext cx="7772400" cy="1470025"/>
          </a:xfrm>
        </p:spPr>
        <p:txBody>
          <a:bodyPr/>
          <a:lstStyle/>
          <a:p>
            <a:r>
              <a:rPr lang="zh-CN" altLang="en-US" sz="6000" b="1">
                <a:ea typeface="楷体_GB2312" pitchFamily="49" charset="-122"/>
              </a:rPr>
              <a:t>云山雾海中游走</a:t>
            </a:r>
          </a:p>
        </p:txBody>
      </p:sp>
    </p:spTree>
    <p:extLst>
      <p:ext uri="{BB962C8B-B14F-4D97-AF65-F5344CB8AC3E}">
        <p14:creationId xmlns:p14="http://schemas.microsoft.com/office/powerpoint/2010/main" val="2773578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云山雾海中游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0688"/>
            <a:ext cx="6948264" cy="5219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1404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29600" cy="5472113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altLang="zh-CN">
                <a:latin typeface="楷体_GB2312" pitchFamily="49" charset="-122"/>
                <a:ea typeface="楷体_GB2312" pitchFamily="49" charset="-122"/>
              </a:rPr>
              <a:t>      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对比其他高山，江西的庐山因为其</a:t>
            </a:r>
            <a:r>
              <a:rPr lang="zh-CN" altLang="en-US">
                <a:latin typeface="Arial"/>
                <a:ea typeface="楷体_GB2312" pitchFamily="49" charset="-122"/>
              </a:rPr>
              <a:t>“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江环湖绕</a:t>
            </a:r>
            <a:r>
              <a:rPr lang="zh-CN" altLang="en-US">
                <a:latin typeface="Arial"/>
                <a:ea typeface="楷体_GB2312" pitchFamily="49" charset="-122"/>
              </a:rPr>
              <a:t>”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的特质，形成了雾海和瀑布林立的奇观，让其成为驴友们不得不游的景点之一。 </a:t>
            </a:r>
            <a:endParaRPr lang="zh-CN" altLang="en-US" b="1">
              <a:latin typeface="楷体_GB2312" pitchFamily="49" charset="-122"/>
              <a:ea typeface="楷体_GB2312" pitchFamily="49" charset="-122"/>
            </a:endParaRPr>
          </a:p>
          <a:p>
            <a:pPr>
              <a:buFontTx/>
              <a:buNone/>
            </a:pP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 庐山概况</a:t>
            </a:r>
            <a:endParaRPr lang="zh-CN" altLang="en-US">
              <a:latin typeface="楷体_GB2312" pitchFamily="49" charset="-122"/>
              <a:ea typeface="楷体_GB2312" pitchFamily="49" charset="-122"/>
            </a:endParaRPr>
          </a:p>
          <a:p>
            <a:pPr>
              <a:buFontTx/>
              <a:buNone/>
            </a:pPr>
            <a:r>
              <a:rPr lang="zh-CN" altLang="en-US">
                <a:latin typeface="楷体_GB2312" pitchFamily="49" charset="-122"/>
                <a:ea typeface="楷体_GB2312" pitchFamily="49" charset="-122"/>
              </a:rPr>
              <a:t>      庐山各处山峰海拔均在</a:t>
            </a:r>
            <a:r>
              <a:rPr lang="en-US" altLang="zh-CN">
                <a:latin typeface="楷体_GB2312" pitchFamily="49" charset="-122"/>
                <a:ea typeface="楷体_GB2312" pitchFamily="49" charset="-122"/>
              </a:rPr>
              <a:t>1000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米以上，最高峰汉阳峰海拔达</a:t>
            </a:r>
            <a:r>
              <a:rPr lang="en-US" altLang="zh-CN">
                <a:latin typeface="楷体_GB2312" pitchFamily="49" charset="-122"/>
                <a:ea typeface="楷体_GB2312" pitchFamily="49" charset="-122"/>
              </a:rPr>
              <a:t>1474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米。庐山最高气温仅</a:t>
            </a:r>
            <a:r>
              <a:rPr lang="en-US" altLang="zh-CN">
                <a:latin typeface="楷体_GB2312" pitchFamily="49" charset="-122"/>
                <a:ea typeface="楷体_GB2312" pitchFamily="49" charset="-122"/>
              </a:rPr>
              <a:t>32℃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，而山上夏季平均气温只有</a:t>
            </a:r>
            <a:r>
              <a:rPr lang="en-US" altLang="zh-CN">
                <a:latin typeface="楷体_GB2312" pitchFamily="49" charset="-122"/>
                <a:ea typeface="楷体_GB2312" pitchFamily="49" charset="-122"/>
              </a:rPr>
              <a:t>22.6℃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左右，早晚常在</a:t>
            </a:r>
            <a:r>
              <a:rPr lang="en-US" altLang="zh-CN">
                <a:latin typeface="楷体_GB2312" pitchFamily="49" charset="-122"/>
                <a:ea typeface="楷体_GB2312" pitchFamily="49" charset="-122"/>
              </a:rPr>
              <a:t>15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～</a:t>
            </a:r>
            <a:r>
              <a:rPr lang="en-US" altLang="zh-CN">
                <a:latin typeface="楷体_GB2312" pitchFamily="49" charset="-122"/>
                <a:ea typeface="楷体_GB2312" pitchFamily="49" charset="-122"/>
              </a:rPr>
              <a:t>20℃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之间。良好的气候和优美的自然环境，使庐山成为世界著名的避暑胜地。</a:t>
            </a:r>
            <a:r>
              <a:rPr lang="zh-CN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79557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76250"/>
            <a:ext cx="8229600" cy="5649913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</a:pP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雾海奇观：雾海绝壁中游走</a:t>
            </a:r>
            <a:endParaRPr lang="zh-CN" altLang="en-US" sz="280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      对于雾景，在进山的公路上，在不足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米的视线中，你就能领教。但沿着峭壁走进庐山的锦绣谷时，这一种震撼进一步升级。伴随着天空飘下的蒙蒙细雨，庐山将其云海的变幻表露无遗。在云海浮动中，醉人的感觉油然而生。初进谷中时，云雾冉冉上升，眼前景色渐渐朦胧，渐渐竟将整个庐山淹没在茫茫云海中。但顷刻之间，烟消云散，眼前又是一片秀丽景色，脚下尽是悬崖峭壁，伴随着云雾的散去，一种寒意从脚下油然而生。 </a:t>
            </a:r>
          </a:p>
        </p:txBody>
      </p:sp>
    </p:spTree>
    <p:extLst>
      <p:ext uri="{BB962C8B-B14F-4D97-AF65-F5344CB8AC3E}">
        <p14:creationId xmlns:p14="http://schemas.microsoft.com/office/powerpoint/2010/main" val="4249615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246</Words>
  <Application>Microsoft Office PowerPoint</Application>
  <PresentationFormat>全屏显示(4:3)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云山雾海中游走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云山雾海中游走</dc:title>
  <dc:creator>Administrator</dc:creator>
  <cp:lastModifiedBy>Administrator</cp:lastModifiedBy>
  <cp:revision>3</cp:revision>
  <dcterms:created xsi:type="dcterms:W3CDTF">2012-09-14T13:08:20Z</dcterms:created>
  <dcterms:modified xsi:type="dcterms:W3CDTF">2017-03-23T04:10:58Z</dcterms:modified>
</cp:coreProperties>
</file>