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wdp" ContentType="image/vnd.ms-photo"/>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ommentAuthors.xml" ContentType="application/vnd.openxmlformats-officedocument.presentationml.commentAuthors+xml"/>
  <Override PartName="/ppt/fonts/font1.fntdata" ContentType="application/x-fontdata"/>
  <Override PartName="/ppt/fonts/font2.fntdata" ContentType="application/x-fontdata"/>
  <Override PartName="/ppt/fonts/font3.fntdata" ContentType="application/x-fontdata"/>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48" r:id="rId1"/>
  </p:sldMasterIdLst>
  <p:notesMasterIdLst>
    <p:notesMasterId r:id="rId18"/>
  </p:notesMasterIdLst>
  <p:handoutMasterIdLst>
    <p:handoutMasterId r:id="rId19"/>
  </p:handoutMasterIdLst>
  <p:sldIdLst>
    <p:sldId id="282" r:id="rId3"/>
    <p:sldId id="303" r:id="rId4"/>
    <p:sldId id="277" r:id="rId5"/>
    <p:sldId id="273" r:id="rId6"/>
    <p:sldId id="287" r:id="rId7"/>
    <p:sldId id="274" r:id="rId8"/>
    <p:sldId id="278" r:id="rId9"/>
    <p:sldId id="265" r:id="rId10"/>
    <p:sldId id="275" r:id="rId11"/>
    <p:sldId id="257" r:id="rId12"/>
    <p:sldId id="279" r:id="rId13"/>
    <p:sldId id="286" r:id="rId14"/>
    <p:sldId id="269" r:id="rId15"/>
    <p:sldId id="285" r:id="rId16"/>
    <p:sldId id="284" r:id="rId17"/>
  </p:sldIdLst>
  <p:sldSz cx="24384000" cy="13716000"/>
  <p:notesSz cx="6858000" cy="9144000"/>
  <p:embeddedFontLst>
    <p:embeddedFont>
      <p:font typeface="汉仪文黑-55简" panose="00020600040101010101" charset="-122"/>
      <p:regular r:id="rId24"/>
    </p:embeddedFont>
    <p:embeddedFont>
      <p:font typeface="汉仪雅酷黑-95J" panose="00020600040101010101" charset="-122"/>
      <p:bold r:id="rId25"/>
    </p:embeddedFont>
    <p:embeddedFont>
      <p:font typeface="汉仪雅酷黑-65J" panose="00020600040101010101" charset="-122"/>
      <p:regular r:id="rId26"/>
    </p:embeddedFont>
  </p:embeddedFontLst>
  <p:custDataLst>
    <p:tags r:id="rId27"/>
  </p:custDataLst>
  <p:defaultTextStyle>
    <a:defPPr>
      <a:defRPr lang="zh-CN"/>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defaultTextStyle>
  <p:extLst>
    <p:ext uri="{521415D9-36F7-43E2-AB2F-B90AF26B5E84}">
      <p14:sectionLst xmlns:p14="http://schemas.microsoft.com/office/powerpoint/2010/main">
        <p14:section name=" 正文" id="{C7C54599-F949-4154-9070-4886A78B63F0}">
          <p14:sldIdLst>
            <p14:sldId id="282"/>
            <p14:sldId id="277"/>
            <p14:sldId id="273"/>
            <p14:sldId id="274"/>
            <p14:sldId id="278"/>
            <p14:sldId id="265"/>
            <p14:sldId id="275"/>
            <p14:sldId id="257"/>
            <p14:sldId id="279"/>
            <p14:sldId id="286"/>
            <p14:sldId id="269"/>
            <p14:sldId id="285"/>
            <p14:sldId id="284"/>
            <p14:sldId id="303"/>
            <p14:sldId id="287"/>
          </p14:sldIdLst>
        </p14:section>
        <p14:section name=" 附录" id="{BA1B02D2-6E37-42DA-A335-9E1194D7738F}">
          <p14:sldIdLst/>
        </p14:section>
      </p14:section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ocer@酥油拌饭" initials="Docer"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79782"/>
    <a:srgbClr val="3B3F4B"/>
    <a:srgbClr val="878787"/>
    <a:srgbClr val="2C2C2C"/>
    <a:srgbClr val="252525"/>
    <a:srgbClr val="353535"/>
    <a:srgbClr val="131313"/>
    <a:srgbClr val="FFFFFF"/>
    <a:srgbClr val="1D1D1D"/>
    <a:srgbClr val="282C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876" autoAdjust="0"/>
    <p:restoredTop sz="94660"/>
  </p:normalViewPr>
  <p:slideViewPr>
    <p:cSldViewPr snapToGrid="0">
      <p:cViewPr varScale="1">
        <p:scale>
          <a:sx n="60" d="100"/>
          <a:sy n="60" d="100"/>
        </p:scale>
        <p:origin x="162"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7" Type="http://schemas.openxmlformats.org/officeDocument/2006/relationships/tags" Target="tags/tag1.xml"/><Relationship Id="rId26" Type="http://schemas.openxmlformats.org/officeDocument/2006/relationships/font" Target="fonts/font3.fntdata"/><Relationship Id="rId25" Type="http://schemas.openxmlformats.org/officeDocument/2006/relationships/font" Target="fonts/font2.fntdata"/><Relationship Id="rId24" Type="http://schemas.openxmlformats.org/officeDocument/2006/relationships/font" Target="fonts/font1.fntdata"/><Relationship Id="rId23" Type="http://schemas.openxmlformats.org/officeDocument/2006/relationships/commentAuthors" Target="commentAuthors.xml"/><Relationship Id="rId22" Type="http://schemas.openxmlformats.org/officeDocument/2006/relationships/tableStyles" Target="tableStyles.xml"/><Relationship Id="rId21" Type="http://schemas.openxmlformats.org/officeDocument/2006/relationships/viewProps" Target="viewProps.xml"/><Relationship Id="rId20" Type="http://schemas.openxmlformats.org/officeDocument/2006/relationships/presProps" Target="presProps.xml"/><Relationship Id="rId2" Type="http://schemas.openxmlformats.org/officeDocument/2006/relationships/theme" Target="theme/theme1.xml"/><Relationship Id="rId19" Type="http://schemas.openxmlformats.org/officeDocument/2006/relationships/handoutMaster" Target="handoutMasters/handoutMaster1.xml"/><Relationship Id="rId18" Type="http://schemas.openxmlformats.org/officeDocument/2006/relationships/notesMaster" Target="notesMasters/notesMaster1.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manualLayout>
          <c:layoutTarget val="inner"/>
          <c:xMode val="edge"/>
          <c:yMode val="edge"/>
          <c:x val="0.0537991161031342"/>
          <c:y val="0.0887482073367961"/>
          <c:w val="0.901782846997067"/>
          <c:h val="0.699488324454733"/>
        </c:manualLayout>
      </c:layout>
      <c:areaChart>
        <c:grouping val="standard"/>
        <c:varyColors val="0"/>
        <c:ser>
          <c:idx val="0"/>
          <c:order val="0"/>
          <c:tx>
            <c:strRef>
              <c:f>Sheet1!$B$1</c:f>
              <c:strCache>
                <c:ptCount val="1"/>
                <c:pt idx="0">
                  <c:v>项目A</c:v>
                </c:pt>
              </c:strCache>
            </c:strRef>
          </c:tx>
          <c:spPr>
            <a:gradFill>
              <a:gsLst>
                <a:gs pos="100000">
                  <a:srgbClr val="3B3F4B"/>
                </a:gs>
                <a:gs pos="0">
                  <a:srgbClr val="3B3F4B">
                    <a:alpha val="50000"/>
                  </a:srgbClr>
                </a:gs>
              </a:gsLst>
              <a:lin ang="16200000" scaled="1"/>
            </a:gradFill>
            <a:ln w="6350">
              <a:solidFill>
                <a:srgbClr val="878787"/>
              </a:solidFill>
            </a:ln>
          </c:spPr>
          <c:dLbls>
            <c:delete val="1"/>
          </c:dLbls>
          <c:cat>
            <c:numRef>
              <c:f>Sheet1!$A$2:$A$30</c:f>
              <c:numCache>
                <c:formatCode>yyyy/m/d</c:formatCode>
                <c:ptCount val="29"/>
                <c:pt idx="0" c:formatCode="yyyy/m/d">
                  <c:v>44064</c:v>
                </c:pt>
                <c:pt idx="1" c:formatCode="yyyy/m/d">
                  <c:v>44065</c:v>
                </c:pt>
                <c:pt idx="2" c:formatCode="yyyy/m/d">
                  <c:v>44066</c:v>
                </c:pt>
                <c:pt idx="3" c:formatCode="yyyy/m/d">
                  <c:v>44067</c:v>
                </c:pt>
                <c:pt idx="4" c:formatCode="yyyy/m/d">
                  <c:v>44068</c:v>
                </c:pt>
                <c:pt idx="5" c:formatCode="yyyy/m/d">
                  <c:v>44069</c:v>
                </c:pt>
                <c:pt idx="6" c:formatCode="yyyy/m/d">
                  <c:v>44070</c:v>
                </c:pt>
                <c:pt idx="7" c:formatCode="yyyy/m/d">
                  <c:v>44071</c:v>
                </c:pt>
                <c:pt idx="8" c:formatCode="yyyy/m/d">
                  <c:v>44072</c:v>
                </c:pt>
                <c:pt idx="9" c:formatCode="yyyy/m/d">
                  <c:v>44073</c:v>
                </c:pt>
                <c:pt idx="10" c:formatCode="yyyy/m/d">
                  <c:v>44074</c:v>
                </c:pt>
                <c:pt idx="11" c:formatCode="yyyy/m/d">
                  <c:v>44075</c:v>
                </c:pt>
                <c:pt idx="12" c:formatCode="yyyy/m/d">
                  <c:v>44076</c:v>
                </c:pt>
                <c:pt idx="13" c:formatCode="yyyy/m/d">
                  <c:v>44077</c:v>
                </c:pt>
                <c:pt idx="14" c:formatCode="yyyy/m/d">
                  <c:v>44078</c:v>
                </c:pt>
                <c:pt idx="15" c:formatCode="yyyy/m/d">
                  <c:v>44079</c:v>
                </c:pt>
                <c:pt idx="16" c:formatCode="yyyy/m/d">
                  <c:v>44080</c:v>
                </c:pt>
                <c:pt idx="17" c:formatCode="yyyy/m/d">
                  <c:v>44081</c:v>
                </c:pt>
                <c:pt idx="18" c:formatCode="yyyy/m/d">
                  <c:v>44082</c:v>
                </c:pt>
                <c:pt idx="19" c:formatCode="yyyy/m/d">
                  <c:v>44083</c:v>
                </c:pt>
                <c:pt idx="20" c:formatCode="yyyy/m/d">
                  <c:v>44084</c:v>
                </c:pt>
                <c:pt idx="21" c:formatCode="yyyy/m/d">
                  <c:v>44085</c:v>
                </c:pt>
                <c:pt idx="22" c:formatCode="yyyy/m/d">
                  <c:v>44086</c:v>
                </c:pt>
                <c:pt idx="23" c:formatCode="yyyy/m/d">
                  <c:v>44087</c:v>
                </c:pt>
                <c:pt idx="24" c:formatCode="yyyy/m/d">
                  <c:v>44088</c:v>
                </c:pt>
                <c:pt idx="25" c:formatCode="yyyy/m/d">
                  <c:v>44089</c:v>
                </c:pt>
                <c:pt idx="26" c:formatCode="yyyy/m/d">
                  <c:v>44090</c:v>
                </c:pt>
                <c:pt idx="27" c:formatCode="yyyy/m/d">
                  <c:v>44091</c:v>
                </c:pt>
                <c:pt idx="28" c:formatCode="yyyy/m/d">
                  <c:v>44092</c:v>
                </c:pt>
              </c:numCache>
            </c:numRef>
          </c:cat>
          <c:val>
            <c:numRef>
              <c:f>Sheet1!$B$2:$B$30</c:f>
              <c:numCache>
                <c:formatCode>General</c:formatCode>
                <c:ptCount val="29"/>
                <c:pt idx="0">
                  <c:v>10</c:v>
                </c:pt>
                <c:pt idx="1">
                  <c:v>2</c:v>
                </c:pt>
                <c:pt idx="2">
                  <c:v>2</c:v>
                </c:pt>
                <c:pt idx="3">
                  <c:v>8</c:v>
                </c:pt>
                <c:pt idx="4">
                  <c:v>13</c:v>
                </c:pt>
                <c:pt idx="5">
                  <c:v>20</c:v>
                </c:pt>
                <c:pt idx="6">
                  <c:v>50</c:v>
                </c:pt>
                <c:pt idx="7">
                  <c:v>35</c:v>
                </c:pt>
                <c:pt idx="8">
                  <c:v>32</c:v>
                </c:pt>
                <c:pt idx="9">
                  <c:v>40</c:v>
                </c:pt>
                <c:pt idx="10">
                  <c:v>50</c:v>
                </c:pt>
                <c:pt idx="11">
                  <c:v>35</c:v>
                </c:pt>
                <c:pt idx="12">
                  <c:v>35</c:v>
                </c:pt>
                <c:pt idx="13">
                  <c:v>50</c:v>
                </c:pt>
                <c:pt idx="14">
                  <c:v>60</c:v>
                </c:pt>
                <c:pt idx="15">
                  <c:v>128</c:v>
                </c:pt>
                <c:pt idx="16">
                  <c:v>105</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er>
        <c:ser>
          <c:idx val="3"/>
          <c:order val="3"/>
          <c:tx>
            <c:strRef>
              <c:f>Sheet1!$E$1</c:f>
              <c:strCache>
                <c:ptCount val="1"/>
                <c:pt idx="0">
                  <c:v>项目B 顶点</c:v>
                </c:pt>
              </c:strCache>
            </c:strRef>
          </c:tx>
          <c:spPr>
            <a:gradFill flip="none" rotWithShape="1">
              <a:gsLst>
                <a:gs pos="0">
                  <a:srgbClr val="079782"/>
                </a:gs>
                <a:gs pos="100000">
                  <a:srgbClr val="079782">
                    <a:alpha val="25000"/>
                  </a:srgbClr>
                </a:gs>
              </a:gsLst>
              <a:lin ang="5400000" scaled="1"/>
              <a:tileRect/>
            </a:gradFill>
            <a:ln w="6350">
              <a:solidFill>
                <a:srgbClr val="079782"/>
              </a:solidFill>
            </a:ln>
          </c:spPr>
          <c:dLbls>
            <c:delete val="1"/>
          </c:dLbls>
          <c:cat>
            <c:numRef>
              <c:f>Sheet1!$A$2:$A$30</c:f>
              <c:numCache>
                <c:formatCode>yyyy/m/d</c:formatCode>
                <c:ptCount val="29"/>
                <c:pt idx="0" c:formatCode="yyyy/m/d">
                  <c:v>44064</c:v>
                </c:pt>
                <c:pt idx="1" c:formatCode="yyyy/m/d">
                  <c:v>44065</c:v>
                </c:pt>
                <c:pt idx="2" c:formatCode="yyyy/m/d">
                  <c:v>44066</c:v>
                </c:pt>
                <c:pt idx="3" c:formatCode="yyyy/m/d">
                  <c:v>44067</c:v>
                </c:pt>
                <c:pt idx="4" c:formatCode="yyyy/m/d">
                  <c:v>44068</c:v>
                </c:pt>
                <c:pt idx="5" c:formatCode="yyyy/m/d">
                  <c:v>44069</c:v>
                </c:pt>
                <c:pt idx="6" c:formatCode="yyyy/m/d">
                  <c:v>44070</c:v>
                </c:pt>
                <c:pt idx="7" c:formatCode="yyyy/m/d">
                  <c:v>44071</c:v>
                </c:pt>
                <c:pt idx="8" c:formatCode="yyyy/m/d">
                  <c:v>44072</c:v>
                </c:pt>
                <c:pt idx="9" c:formatCode="yyyy/m/d">
                  <c:v>44073</c:v>
                </c:pt>
                <c:pt idx="10" c:formatCode="yyyy/m/d">
                  <c:v>44074</c:v>
                </c:pt>
                <c:pt idx="11" c:formatCode="yyyy/m/d">
                  <c:v>44075</c:v>
                </c:pt>
                <c:pt idx="12" c:formatCode="yyyy/m/d">
                  <c:v>44076</c:v>
                </c:pt>
                <c:pt idx="13" c:formatCode="yyyy/m/d">
                  <c:v>44077</c:v>
                </c:pt>
                <c:pt idx="14" c:formatCode="yyyy/m/d">
                  <c:v>44078</c:v>
                </c:pt>
                <c:pt idx="15" c:formatCode="yyyy/m/d">
                  <c:v>44079</c:v>
                </c:pt>
                <c:pt idx="16" c:formatCode="yyyy/m/d">
                  <c:v>44080</c:v>
                </c:pt>
                <c:pt idx="17" c:formatCode="yyyy/m/d">
                  <c:v>44081</c:v>
                </c:pt>
                <c:pt idx="18" c:formatCode="yyyy/m/d">
                  <c:v>44082</c:v>
                </c:pt>
                <c:pt idx="19" c:formatCode="yyyy/m/d">
                  <c:v>44083</c:v>
                </c:pt>
                <c:pt idx="20" c:formatCode="yyyy/m/d">
                  <c:v>44084</c:v>
                </c:pt>
                <c:pt idx="21" c:formatCode="yyyy/m/d">
                  <c:v>44085</c:v>
                </c:pt>
                <c:pt idx="22" c:formatCode="yyyy/m/d">
                  <c:v>44086</c:v>
                </c:pt>
                <c:pt idx="23" c:formatCode="yyyy/m/d">
                  <c:v>44087</c:v>
                </c:pt>
                <c:pt idx="24" c:formatCode="yyyy/m/d">
                  <c:v>44088</c:v>
                </c:pt>
                <c:pt idx="25" c:formatCode="yyyy/m/d">
                  <c:v>44089</c:v>
                </c:pt>
                <c:pt idx="26" c:formatCode="yyyy/m/d">
                  <c:v>44090</c:v>
                </c:pt>
                <c:pt idx="27" c:formatCode="yyyy/m/d">
                  <c:v>44091</c:v>
                </c:pt>
                <c:pt idx="28" c:formatCode="yyyy/m/d">
                  <c:v>44092</c:v>
                </c:pt>
              </c:numCache>
            </c:numRef>
          </c:cat>
          <c:val>
            <c:numRef>
              <c:f>Sheet1!$E$2:$E$30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er>
        <c:dLbls>
          <c:showLegendKey val="0"/>
          <c:showVal val="0"/>
          <c:showCatName val="0"/>
          <c:showSerName val="0"/>
          <c:showPercent val="0"/>
          <c:showBubbleSize val="0"/>
        </c:dLbls>
        <c:axId val="192259368"/>
        <c:axId val="192259760"/>
      </c:areaChart>
      <c:lineChart>
        <c:grouping val="standard"/>
        <c:varyColors val="0"/>
        <c:ser>
          <c:idx val="1"/>
          <c:order val="1"/>
          <c:tx>
            <c:strRef>
              <c:f>Sheet1!$C$1</c:f>
              <c:strCache>
                <c:ptCount val="1"/>
                <c:pt idx="0">
                  <c:v>项目A 顶点</c:v>
                </c:pt>
              </c:strCache>
            </c:strRef>
          </c:tx>
          <c:spPr>
            <a:ln w="19050" cap="rnd" cmpd="sng" algn="ctr">
              <a:solidFill>
                <a:srgbClr val="3B3F4B"/>
              </a:solidFill>
              <a:prstDash val="solid"/>
              <a:round/>
            </a:ln>
            <a:effectLst/>
          </c:spPr>
          <c:marker>
            <c:symbol val="circle"/>
            <c:size val="5"/>
            <c:spPr>
              <a:gradFill flip="none" rotWithShape="1">
                <a:gsLst>
                  <a:gs pos="100000">
                    <a:srgbClr val="3B3F4B"/>
                  </a:gs>
                  <a:gs pos="0">
                    <a:srgbClr val="3B3F4B">
                      <a:alpha val="34000"/>
                    </a:srgbClr>
                  </a:gs>
                </a:gsLst>
                <a:lin ang="16200000" scaled="1"/>
                <a:tileRect/>
              </a:gradFill>
              <a:ln w="6350" cap="flat" cmpd="sng" algn="ctr">
                <a:noFill/>
                <a:prstDash val="solid"/>
                <a:round/>
              </a:ln>
            </c:spPr>
          </c:marker>
          <c:dLbls>
            <c:delete val="1"/>
          </c:dLbls>
          <c:cat>
            <c:numRef>
              <c:f>Sheet1!$A$2:$A$30</c:f>
              <c:numCache>
                <c:formatCode>yyyy/m/d</c:formatCode>
                <c:ptCount val="29"/>
                <c:pt idx="0" c:formatCode="yyyy/m/d">
                  <c:v>44064</c:v>
                </c:pt>
                <c:pt idx="1" c:formatCode="yyyy/m/d">
                  <c:v>44065</c:v>
                </c:pt>
                <c:pt idx="2" c:formatCode="yyyy/m/d">
                  <c:v>44066</c:v>
                </c:pt>
                <c:pt idx="3" c:formatCode="yyyy/m/d">
                  <c:v>44067</c:v>
                </c:pt>
                <c:pt idx="4" c:formatCode="yyyy/m/d">
                  <c:v>44068</c:v>
                </c:pt>
                <c:pt idx="5" c:formatCode="yyyy/m/d">
                  <c:v>44069</c:v>
                </c:pt>
                <c:pt idx="6" c:formatCode="yyyy/m/d">
                  <c:v>44070</c:v>
                </c:pt>
                <c:pt idx="7" c:formatCode="yyyy/m/d">
                  <c:v>44071</c:v>
                </c:pt>
                <c:pt idx="8" c:formatCode="yyyy/m/d">
                  <c:v>44072</c:v>
                </c:pt>
                <c:pt idx="9" c:formatCode="yyyy/m/d">
                  <c:v>44073</c:v>
                </c:pt>
                <c:pt idx="10" c:formatCode="yyyy/m/d">
                  <c:v>44074</c:v>
                </c:pt>
                <c:pt idx="11" c:formatCode="yyyy/m/d">
                  <c:v>44075</c:v>
                </c:pt>
                <c:pt idx="12" c:formatCode="yyyy/m/d">
                  <c:v>44076</c:v>
                </c:pt>
                <c:pt idx="13" c:formatCode="yyyy/m/d">
                  <c:v>44077</c:v>
                </c:pt>
                <c:pt idx="14" c:formatCode="yyyy/m/d">
                  <c:v>44078</c:v>
                </c:pt>
                <c:pt idx="15" c:formatCode="yyyy/m/d">
                  <c:v>44079</c:v>
                </c:pt>
                <c:pt idx="16" c:formatCode="yyyy/m/d">
                  <c:v>44080</c:v>
                </c:pt>
                <c:pt idx="17" c:formatCode="yyyy/m/d">
                  <c:v>44081</c:v>
                </c:pt>
                <c:pt idx="18" c:formatCode="yyyy/m/d">
                  <c:v>44082</c:v>
                </c:pt>
                <c:pt idx="19" c:formatCode="yyyy/m/d">
                  <c:v>44083</c:v>
                </c:pt>
                <c:pt idx="20" c:formatCode="yyyy/m/d">
                  <c:v>44084</c:v>
                </c:pt>
                <c:pt idx="21" c:formatCode="yyyy/m/d">
                  <c:v>44085</c:v>
                </c:pt>
                <c:pt idx="22" c:formatCode="yyyy/m/d">
                  <c:v>44086</c:v>
                </c:pt>
                <c:pt idx="23" c:formatCode="yyyy/m/d">
                  <c:v>44087</c:v>
                </c:pt>
                <c:pt idx="24" c:formatCode="yyyy/m/d">
                  <c:v>44088</c:v>
                </c:pt>
                <c:pt idx="25" c:formatCode="yyyy/m/d">
                  <c:v>44089</c:v>
                </c:pt>
                <c:pt idx="26" c:formatCode="yyyy/m/d">
                  <c:v>44090</c:v>
                </c:pt>
                <c:pt idx="27" c:formatCode="yyyy/m/d">
                  <c:v>44091</c:v>
                </c:pt>
                <c:pt idx="28" c:formatCode="yyyy/m/d">
                  <c:v>44092</c:v>
                </c:pt>
              </c:numCache>
            </c:numRef>
          </c:cat>
          <c:val>
            <c:numRef>
              <c:f>Sheet1!$C$2:$C$30</c:f>
              <c:numCache>
                <c:formatCode>General</c:formatCode>
                <c:ptCount val="29"/>
                <c:pt idx="0">
                  <c:v>10</c:v>
                </c:pt>
                <c:pt idx="1">
                  <c:v>2</c:v>
                </c:pt>
                <c:pt idx="2">
                  <c:v>2</c:v>
                </c:pt>
                <c:pt idx="3">
                  <c:v>8</c:v>
                </c:pt>
                <c:pt idx="4">
                  <c:v>13</c:v>
                </c:pt>
                <c:pt idx="5">
                  <c:v>20</c:v>
                </c:pt>
                <c:pt idx="6">
                  <c:v>50</c:v>
                </c:pt>
                <c:pt idx="7">
                  <c:v>35</c:v>
                </c:pt>
                <c:pt idx="8">
                  <c:v>32</c:v>
                </c:pt>
                <c:pt idx="9">
                  <c:v>40</c:v>
                </c:pt>
                <c:pt idx="10">
                  <c:v>50</c:v>
                </c:pt>
                <c:pt idx="11">
                  <c:v>35</c:v>
                </c:pt>
                <c:pt idx="12">
                  <c:v>35</c:v>
                </c:pt>
                <c:pt idx="13">
                  <c:v>50</c:v>
                </c:pt>
                <c:pt idx="14">
                  <c:v>60</c:v>
                </c:pt>
                <c:pt idx="15">
                  <c:v>128</c:v>
                </c:pt>
                <c:pt idx="16">
                  <c:v>105</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ser>
        <c:ser>
          <c:idx val="2"/>
          <c:order val="2"/>
          <c:tx>
            <c:strRef>
              <c:f>Sheet1!$D$1</c:f>
              <c:strCache>
                <c:ptCount val="1"/>
                <c:pt idx="0">
                  <c:v>项目B</c:v>
                </c:pt>
              </c:strCache>
            </c:strRef>
          </c:tx>
          <c:spPr>
            <a:ln w="28575" cap="rnd" cmpd="sng" algn="ctr">
              <a:solidFill>
                <a:srgbClr val="079782"/>
              </a:solidFill>
              <a:prstDash val="solid"/>
              <a:round/>
            </a:ln>
          </c:spPr>
          <c:marker>
            <c:spPr>
              <a:gradFill flip="none" rotWithShape="1">
                <a:gsLst>
                  <a:gs pos="0">
                    <a:srgbClr val="079782"/>
                  </a:gs>
                  <a:gs pos="100000">
                    <a:srgbClr val="079782">
                      <a:alpha val="16000"/>
                    </a:srgbClr>
                  </a:gs>
                </a:gsLst>
                <a:lin ang="5400000" scaled="1"/>
                <a:tileRect/>
              </a:gradFill>
              <a:ln w="6350" cap="flat" cmpd="sng" algn="ctr">
                <a:noFill/>
                <a:prstDash val="solid"/>
                <a:round/>
              </a:ln>
            </c:spPr>
          </c:marker>
          <c:dLbls>
            <c:delete val="1"/>
          </c:dLbls>
          <c:cat>
            <c:numRef>
              <c:f>Sheet1!$A$2:$A$30</c:f>
              <c:numCache>
                <c:formatCode>yyyy/m/d</c:formatCode>
                <c:ptCount val="29"/>
                <c:pt idx="0" c:formatCode="yyyy/m/d">
                  <c:v>44064</c:v>
                </c:pt>
                <c:pt idx="1" c:formatCode="yyyy/m/d">
                  <c:v>44065</c:v>
                </c:pt>
                <c:pt idx="2" c:formatCode="yyyy/m/d">
                  <c:v>44066</c:v>
                </c:pt>
                <c:pt idx="3" c:formatCode="yyyy/m/d">
                  <c:v>44067</c:v>
                </c:pt>
                <c:pt idx="4" c:formatCode="yyyy/m/d">
                  <c:v>44068</c:v>
                </c:pt>
                <c:pt idx="5" c:formatCode="yyyy/m/d">
                  <c:v>44069</c:v>
                </c:pt>
                <c:pt idx="6" c:formatCode="yyyy/m/d">
                  <c:v>44070</c:v>
                </c:pt>
                <c:pt idx="7" c:formatCode="yyyy/m/d">
                  <c:v>44071</c:v>
                </c:pt>
                <c:pt idx="8" c:formatCode="yyyy/m/d">
                  <c:v>44072</c:v>
                </c:pt>
                <c:pt idx="9" c:formatCode="yyyy/m/d">
                  <c:v>44073</c:v>
                </c:pt>
                <c:pt idx="10" c:formatCode="yyyy/m/d">
                  <c:v>44074</c:v>
                </c:pt>
                <c:pt idx="11" c:formatCode="yyyy/m/d">
                  <c:v>44075</c:v>
                </c:pt>
                <c:pt idx="12" c:formatCode="yyyy/m/d">
                  <c:v>44076</c:v>
                </c:pt>
                <c:pt idx="13" c:formatCode="yyyy/m/d">
                  <c:v>44077</c:v>
                </c:pt>
                <c:pt idx="14" c:formatCode="yyyy/m/d">
                  <c:v>44078</c:v>
                </c:pt>
                <c:pt idx="15" c:formatCode="yyyy/m/d">
                  <c:v>44079</c:v>
                </c:pt>
                <c:pt idx="16" c:formatCode="yyyy/m/d">
                  <c:v>44080</c:v>
                </c:pt>
                <c:pt idx="17" c:formatCode="yyyy/m/d">
                  <c:v>44081</c:v>
                </c:pt>
                <c:pt idx="18" c:formatCode="yyyy/m/d">
                  <c:v>44082</c:v>
                </c:pt>
                <c:pt idx="19" c:formatCode="yyyy/m/d">
                  <c:v>44083</c:v>
                </c:pt>
                <c:pt idx="20" c:formatCode="yyyy/m/d">
                  <c:v>44084</c:v>
                </c:pt>
                <c:pt idx="21" c:formatCode="yyyy/m/d">
                  <c:v>44085</c:v>
                </c:pt>
                <c:pt idx="22" c:formatCode="yyyy/m/d">
                  <c:v>44086</c:v>
                </c:pt>
                <c:pt idx="23" c:formatCode="yyyy/m/d">
                  <c:v>44087</c:v>
                </c:pt>
                <c:pt idx="24" c:formatCode="yyyy/m/d">
                  <c:v>44088</c:v>
                </c:pt>
                <c:pt idx="25" c:formatCode="yyyy/m/d">
                  <c:v>44089</c:v>
                </c:pt>
                <c:pt idx="26" c:formatCode="yyyy/m/d">
                  <c:v>44090</c:v>
                </c:pt>
                <c:pt idx="27" c:formatCode="yyyy/m/d">
                  <c:v>44091</c:v>
                </c:pt>
                <c:pt idx="28" c:formatCode="yyyy/m/d">
                  <c:v>44092</c:v>
                </c:pt>
              </c:numCache>
            </c:numRef>
          </c:cat>
          <c:val>
            <c:numRef>
              <c:f>Sheet1!$D$2:$D$30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ser>
        <c:dLbls>
          <c:showLegendKey val="0"/>
          <c:showVal val="0"/>
          <c:showCatName val="0"/>
          <c:showSerName val="0"/>
          <c:showPercent val="0"/>
          <c:showBubbleSize val="0"/>
        </c:dLbls>
        <c:marker val="1"/>
        <c:smooth val="0"/>
        <c:axId val="192259368"/>
        <c:axId val="192259760"/>
      </c:lineChart>
      <c:dateAx>
        <c:axId val="192259368"/>
        <c:scaling>
          <c:orientation val="minMax"/>
        </c:scaling>
        <c:delete val="0"/>
        <c:axPos val="b"/>
        <c:numFmt formatCode="m\/d\/yyyy" sourceLinked="1"/>
        <c:majorTickMark val="none"/>
        <c:minorTickMark val="none"/>
        <c:tickLblPos val="nextTo"/>
        <c:spPr>
          <a:ln w="6350" cap="flat" cmpd="sng" algn="ctr">
            <a:noFill/>
            <a:prstDash val="solid"/>
            <a:round/>
          </a:ln>
        </c:spPr>
        <c:txPr>
          <a:bodyPr rot="-60000000" spcFirstLastPara="0" vertOverflow="ellipsis" vert="horz" wrap="square" anchor="ctr" anchorCtr="1"/>
          <a:lstStyle/>
          <a:p>
            <a:pPr>
              <a:defRPr lang="zh-CN" sz="1400" b="0" i="0" u="none" strike="noStrike" kern="1200" baseline="0">
                <a:solidFill>
                  <a:schemeClr val="bg1"/>
                </a:solidFill>
                <a:latin typeface="汉仪文黑-55简" panose="00020600040101010101" charset="-122"/>
                <a:ea typeface="汉仪文黑-55简" panose="00020600040101010101" charset="-122"/>
                <a:cs typeface="汉仪文黑-55简" panose="00020600040101010101" charset="-122"/>
              </a:defRPr>
            </a:pPr>
          </a:p>
        </c:txPr>
        <c:crossAx val="192259760"/>
        <c:crosses val="autoZero"/>
        <c:auto val="1"/>
        <c:lblOffset val="100"/>
        <c:baseTimeUnit val="days"/>
        <c:majorUnit val="7"/>
        <c:majorTimeUnit val="days"/>
      </c:dateAx>
      <c:valAx>
        <c:axId val="192259760"/>
        <c:scaling>
          <c:orientation val="minMax"/>
          <c:max val="160"/>
        </c:scaling>
        <c:delete val="0"/>
        <c:axPos val="l"/>
        <c:majorGridlines>
          <c:spPr>
            <a:ln w="6350" cap="flat" cmpd="sng" algn="ctr">
              <a:solidFill>
                <a:schemeClr val="tx1">
                  <a:lumMod val="60000"/>
                  <a:lumOff val="40000"/>
                  <a:alpha val="30000"/>
                </a:schemeClr>
              </a:solidFill>
              <a:prstDash val="solid"/>
              <a:round/>
            </a:ln>
          </c:spPr>
        </c:majorGridlines>
        <c:numFmt formatCode="General" sourceLinked="1"/>
        <c:majorTickMark val="none"/>
        <c:minorTickMark val="none"/>
        <c:tickLblPos val="nextTo"/>
        <c:spPr>
          <a:ln w="6350" cap="flat" cmpd="sng" algn="ctr">
            <a:noFill/>
            <a:prstDash val="solid"/>
            <a:round/>
          </a:ln>
        </c:spPr>
        <c:txPr>
          <a:bodyPr rot="-60000000" spcFirstLastPara="0" vertOverflow="ellipsis" vert="horz" wrap="square" anchor="ctr" anchorCtr="1"/>
          <a:lstStyle/>
          <a:p>
            <a:pPr>
              <a:defRPr lang="zh-CN" sz="1400" b="0" i="0" u="none" strike="noStrike" kern="1200" baseline="0">
                <a:solidFill>
                  <a:schemeClr val="bg1"/>
                </a:solidFill>
                <a:latin typeface="汉仪文黑-55简" panose="00020600040101010101" charset="-122"/>
                <a:ea typeface="汉仪文黑-55简" panose="00020600040101010101" charset="-122"/>
                <a:cs typeface="汉仪文黑-55简" panose="00020600040101010101" charset="-122"/>
              </a:defRPr>
            </a:pPr>
          </a:p>
        </c:txPr>
        <c:crossAx val="192259368"/>
        <c:crosses val="autoZero"/>
        <c:crossBetween val="midCat"/>
        <c:majorUnit val="40"/>
      </c:valAx>
      <c:spPr>
        <a:noFill/>
        <a:ln w="25400">
          <a:noFill/>
        </a:ln>
      </c:spPr>
    </c:plotArea>
    <c:plotVisOnly val="1"/>
    <c:dispBlanksAs val="zero"/>
    <c:showDLblsOverMax val="0"/>
  </c:chart>
  <c:spPr>
    <a:noFill/>
  </c:spPr>
  <c:txPr>
    <a:bodyPr/>
    <a:lstStyle/>
    <a:p>
      <a:pPr>
        <a:defRPr lang="zh-CN" sz="1400" b="0" i="0">
          <a:latin typeface="SF UI Display Light" charset="0"/>
          <a:ea typeface="SF UI Display Light" charset="0"/>
          <a:cs typeface="SF UI Display Light" charset="0"/>
        </a:defRPr>
      </a:pPr>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汉仪文黑-55简" panose="00020600040101010101" charset="-122"/>
              <a:ea typeface="汉仪文黑-55简" panose="00020600040101010101"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汉仪文黑-55简" panose="00020600040101010101" charset="-122"/>
              </a:rPr>
            </a:fld>
            <a:endParaRPr lang="zh-CN" altLang="en-US">
              <a:latin typeface="汉仪文黑-55简" panose="00020600040101010101"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汉仪文黑-55简" panose="00020600040101010101" charset="-122"/>
              <a:ea typeface="汉仪文黑-55简" panose="00020600040101010101"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汉仪文黑-55简" panose="00020600040101010101" charset="-122"/>
              </a:rPr>
            </a:fld>
            <a:endParaRPr lang="zh-CN" altLang="en-US">
              <a:latin typeface="汉仪文黑-55简" panose="00020600040101010101"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汉仪文黑-55简" panose="00020600040101010101" charset="-122"/>
                <a:ea typeface="汉仪文黑-55简" panose="00020600040101010101"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汉仪文黑-55简" panose="00020600040101010101" charset="-122"/>
                <a:ea typeface="汉仪文黑-55简" panose="00020600040101010101" charset="-122"/>
              </a:defRPr>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汉仪文黑-55简" panose="00020600040101010101" charset="-122"/>
                <a:ea typeface="汉仪文黑-55简" panose="00020600040101010101"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汉仪文黑-55简" panose="00020600040101010101" charset="-122"/>
                <a:ea typeface="汉仪文黑-55简" panose="00020600040101010101" charset="-122"/>
              </a:defRPr>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汉仪文黑-55简" panose="00020600040101010101" charset="-122"/>
        <a:ea typeface="汉仪文黑-55简" panose="00020600040101010101" charset="-122"/>
        <a:cs typeface="+mn-cs"/>
      </a:defRPr>
    </a:lvl1pPr>
    <a:lvl2pPr marL="457200" algn="l" defTabSz="914400" rtl="0" eaLnBrk="1" latinLnBrk="0" hangingPunct="1">
      <a:defRPr sz="1200" kern="1200">
        <a:solidFill>
          <a:schemeClr val="tx1"/>
        </a:solidFill>
        <a:latin typeface="汉仪文黑-55简" panose="00020600040101010101" charset="-122"/>
        <a:ea typeface="汉仪文黑-55简" panose="00020600040101010101" charset="-122"/>
        <a:cs typeface="+mn-cs"/>
      </a:defRPr>
    </a:lvl2pPr>
    <a:lvl3pPr marL="914400" algn="l" defTabSz="914400" rtl="0" eaLnBrk="1" latinLnBrk="0" hangingPunct="1">
      <a:defRPr sz="1200" kern="1200">
        <a:solidFill>
          <a:schemeClr val="tx1"/>
        </a:solidFill>
        <a:latin typeface="汉仪文黑-55简" panose="00020600040101010101" charset="-122"/>
        <a:ea typeface="汉仪文黑-55简" panose="00020600040101010101" charset="-122"/>
        <a:cs typeface="+mn-cs"/>
      </a:defRPr>
    </a:lvl3pPr>
    <a:lvl4pPr marL="1371600" algn="l" defTabSz="914400" rtl="0" eaLnBrk="1" latinLnBrk="0" hangingPunct="1">
      <a:defRPr sz="1200" kern="1200">
        <a:solidFill>
          <a:schemeClr val="tx1"/>
        </a:solidFill>
        <a:latin typeface="汉仪文黑-55简" panose="00020600040101010101" charset="-122"/>
        <a:ea typeface="汉仪文黑-55简" panose="00020600040101010101" charset="-122"/>
        <a:cs typeface="+mn-cs"/>
      </a:defRPr>
    </a:lvl4pPr>
    <a:lvl5pPr marL="1828800" algn="l" defTabSz="914400" rtl="0" eaLnBrk="1" latinLnBrk="0" hangingPunct="1">
      <a:defRPr sz="1200" kern="1200">
        <a:solidFill>
          <a:schemeClr val="tx1"/>
        </a:solidFill>
        <a:latin typeface="汉仪文黑-55简" panose="00020600040101010101" charset="-122"/>
        <a:ea typeface="汉仪文黑-55简" panose="00020600040101010101"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图片占位符 2"/>
          <p:cNvSpPr>
            <a:spLocks noGrp="1"/>
          </p:cNvSpPr>
          <p:nvPr>
            <p:ph type="pic" sz="quarter" idx="10"/>
          </p:nvPr>
        </p:nvSpPr>
        <p:spPr>
          <a:xfrm>
            <a:off x="0" y="0"/>
            <a:ext cx="24384000" cy="13716000"/>
          </a:xfrm>
        </p:spPr>
        <p:txBody>
          <a:bodyPr/>
          <a:lstStyle/>
          <a:p>
            <a:endParaRPr lang="zh-CN" altLang="en-US"/>
          </a:p>
        </p:txBody>
      </p:sp>
    </p:spTree>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6" name="图片占位符 13"/>
          <p:cNvSpPr>
            <a:spLocks noGrp="1"/>
          </p:cNvSpPr>
          <p:nvPr>
            <p:ph type="pic" sz="quarter" idx="10"/>
          </p:nvPr>
        </p:nvSpPr>
        <p:spPr>
          <a:xfrm>
            <a:off x="11542173" y="6252393"/>
            <a:ext cx="5010812" cy="5010150"/>
          </a:xfrm>
          <a:prstGeom prst="ellipse">
            <a:avLst/>
          </a:prstGeom>
          <a:solidFill>
            <a:schemeClr val="bg1">
              <a:lumMod val="95000"/>
            </a:schemeClr>
          </a:solidFill>
        </p:spPr>
        <p:txBody>
          <a:bodyPr/>
          <a:lstStyle/>
          <a:p>
            <a:endParaRPr lang="zh-CN" altLang="en-US"/>
          </a:p>
        </p:txBody>
      </p:sp>
      <p:sp>
        <p:nvSpPr>
          <p:cNvPr id="7" name="图片占位符 13"/>
          <p:cNvSpPr>
            <a:spLocks noGrp="1"/>
          </p:cNvSpPr>
          <p:nvPr>
            <p:ph type="pic" sz="quarter" idx="11"/>
          </p:nvPr>
        </p:nvSpPr>
        <p:spPr>
          <a:xfrm>
            <a:off x="8329235" y="6749953"/>
            <a:ext cx="4014371" cy="4014368"/>
          </a:xfrm>
          <a:prstGeom prst="ellipse">
            <a:avLst/>
          </a:prstGeom>
          <a:solidFill>
            <a:schemeClr val="bg1">
              <a:lumMod val="95000"/>
            </a:schemeClr>
          </a:solidFill>
        </p:spPr>
        <p:txBody>
          <a:bodyPr/>
          <a:lstStyle/>
          <a:p>
            <a:endParaRPr lang="zh-CN" altLang="en-US"/>
          </a:p>
        </p:txBody>
      </p:sp>
    </p:spTree>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14" name="图片占位符 13"/>
          <p:cNvSpPr>
            <a:spLocks noGrp="1"/>
          </p:cNvSpPr>
          <p:nvPr>
            <p:ph type="pic" sz="quarter" idx="13"/>
          </p:nvPr>
        </p:nvSpPr>
        <p:spPr>
          <a:xfrm>
            <a:off x="17203401" y="2377276"/>
            <a:ext cx="5161935" cy="9259528"/>
          </a:xfrm>
          <a:prstGeom prst="roundRect">
            <a:avLst>
              <a:gd name="adj" fmla="val 5540"/>
            </a:avLst>
          </a:prstGeom>
          <a:solidFill>
            <a:schemeClr val="bg1">
              <a:lumMod val="95000"/>
            </a:schemeClr>
          </a:solidFill>
        </p:spPr>
        <p:txBody>
          <a:bodyPr/>
          <a:lstStyle/>
          <a:p>
            <a:endParaRPr lang="zh-CN" altLang="en-US"/>
          </a:p>
        </p:txBody>
      </p:sp>
      <p:sp>
        <p:nvSpPr>
          <p:cNvPr id="12" name="图片占位符 13"/>
          <p:cNvSpPr>
            <a:spLocks noGrp="1"/>
          </p:cNvSpPr>
          <p:nvPr>
            <p:ph type="pic" sz="quarter" idx="11"/>
          </p:nvPr>
        </p:nvSpPr>
        <p:spPr>
          <a:xfrm>
            <a:off x="11836191" y="2377276"/>
            <a:ext cx="5161935" cy="4502866"/>
          </a:xfrm>
          <a:prstGeom prst="roundRect">
            <a:avLst>
              <a:gd name="adj" fmla="val 6456"/>
            </a:avLst>
          </a:prstGeom>
          <a:solidFill>
            <a:schemeClr val="bg1">
              <a:lumMod val="95000"/>
            </a:schemeClr>
          </a:solidFill>
        </p:spPr>
        <p:txBody>
          <a:bodyPr/>
          <a:lstStyle/>
          <a:p>
            <a:endParaRPr lang="zh-CN" altLang="en-US"/>
          </a:p>
        </p:txBody>
      </p:sp>
      <p:sp>
        <p:nvSpPr>
          <p:cNvPr id="13" name="图片占位符 13"/>
          <p:cNvSpPr>
            <a:spLocks noGrp="1"/>
          </p:cNvSpPr>
          <p:nvPr>
            <p:ph type="pic" sz="quarter" idx="12"/>
          </p:nvPr>
        </p:nvSpPr>
        <p:spPr>
          <a:xfrm>
            <a:off x="11836191" y="7118862"/>
            <a:ext cx="5161935" cy="4502866"/>
          </a:xfrm>
          <a:prstGeom prst="roundRect">
            <a:avLst>
              <a:gd name="adj" fmla="val 6456"/>
            </a:avLst>
          </a:prstGeom>
          <a:solidFill>
            <a:schemeClr val="bg1">
              <a:lumMod val="95000"/>
            </a:schemeClr>
          </a:solidFill>
        </p:spPr>
        <p:txBody>
          <a:bodyPr/>
          <a:lstStyle/>
          <a:p>
            <a:endParaRPr lang="zh-CN" altLang="en-US"/>
          </a:p>
        </p:txBody>
      </p:sp>
    </p:spTree>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10" name="图片占位符 13"/>
          <p:cNvSpPr>
            <a:spLocks noGrp="1"/>
          </p:cNvSpPr>
          <p:nvPr>
            <p:ph type="pic" sz="quarter" idx="11"/>
          </p:nvPr>
        </p:nvSpPr>
        <p:spPr>
          <a:xfrm>
            <a:off x="1622737" y="5981700"/>
            <a:ext cx="5020111" cy="6053502"/>
          </a:xfrm>
          <a:prstGeom prst="roundRect">
            <a:avLst>
              <a:gd name="adj" fmla="val 6456"/>
            </a:avLst>
          </a:prstGeom>
          <a:solidFill>
            <a:schemeClr val="bg1">
              <a:lumMod val="95000"/>
            </a:schemeClr>
          </a:solidFill>
        </p:spPr>
        <p:txBody>
          <a:bodyPr/>
          <a:lstStyle/>
          <a:p>
            <a:endParaRPr lang="zh-CN" altLang="en-US"/>
          </a:p>
        </p:txBody>
      </p:sp>
      <p:sp>
        <p:nvSpPr>
          <p:cNvPr id="11" name="图片占位符 13"/>
          <p:cNvSpPr>
            <a:spLocks noGrp="1"/>
          </p:cNvSpPr>
          <p:nvPr>
            <p:ph type="pic" sz="quarter" idx="12"/>
          </p:nvPr>
        </p:nvSpPr>
        <p:spPr>
          <a:xfrm>
            <a:off x="12368347" y="5981700"/>
            <a:ext cx="5020111" cy="6053502"/>
          </a:xfrm>
          <a:prstGeom prst="roundRect">
            <a:avLst>
              <a:gd name="adj" fmla="val 6456"/>
            </a:avLst>
          </a:prstGeom>
          <a:solidFill>
            <a:schemeClr val="bg1">
              <a:lumMod val="95000"/>
            </a:schemeClr>
          </a:solidFill>
        </p:spPr>
        <p:txBody>
          <a:bodyPr/>
          <a:lstStyle/>
          <a:p>
            <a:endParaRPr lang="zh-CN" altLang="en-US"/>
          </a:p>
        </p:txBody>
      </p:sp>
    </p:spTree>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10" name="图片占位符 13"/>
          <p:cNvSpPr>
            <a:spLocks noGrp="1"/>
          </p:cNvSpPr>
          <p:nvPr>
            <p:ph type="pic" sz="quarter" idx="11"/>
          </p:nvPr>
        </p:nvSpPr>
        <p:spPr>
          <a:xfrm>
            <a:off x="10865875" y="2389239"/>
            <a:ext cx="5545092" cy="6902245"/>
          </a:xfrm>
          <a:prstGeom prst="roundRect">
            <a:avLst>
              <a:gd name="adj" fmla="val 6456"/>
            </a:avLst>
          </a:prstGeom>
          <a:solidFill>
            <a:schemeClr val="bg1">
              <a:lumMod val="95000"/>
            </a:schemeClr>
          </a:solidFill>
        </p:spPr>
        <p:txBody>
          <a:bodyPr/>
          <a:lstStyle/>
          <a:p>
            <a:endParaRPr lang="zh-CN" altLang="en-US"/>
          </a:p>
        </p:txBody>
      </p:sp>
      <p:sp>
        <p:nvSpPr>
          <p:cNvPr id="11" name="图片占位符 13"/>
          <p:cNvSpPr>
            <a:spLocks noGrp="1"/>
          </p:cNvSpPr>
          <p:nvPr>
            <p:ph type="pic" sz="quarter" idx="12"/>
          </p:nvPr>
        </p:nvSpPr>
        <p:spPr>
          <a:xfrm>
            <a:off x="17322375" y="2389239"/>
            <a:ext cx="5545092" cy="6902245"/>
          </a:xfrm>
          <a:prstGeom prst="roundRect">
            <a:avLst>
              <a:gd name="adj" fmla="val 6456"/>
            </a:avLst>
          </a:prstGeom>
          <a:solidFill>
            <a:schemeClr val="bg1">
              <a:lumMod val="95000"/>
            </a:schemeClr>
          </a:solidFill>
        </p:spPr>
        <p:txBody>
          <a:bodyPr/>
          <a:lstStyle/>
          <a:p>
            <a:endParaRPr lang="zh-CN" altLang="en-US"/>
          </a:p>
        </p:txBody>
      </p:sp>
    </p:spTree>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自定义版式">
    <p:bg>
      <p:bgPr>
        <a:solidFill>
          <a:schemeClr val="bg1"/>
        </a:solidFill>
        <a:effectLst/>
      </p:bgPr>
    </p:bg>
    <p:spTree>
      <p:nvGrpSpPr>
        <p:cNvPr id="1" name=""/>
        <p:cNvGrpSpPr/>
        <p:nvPr/>
      </p:nvGrpSpPr>
      <p:grpSpPr>
        <a:xfrm>
          <a:off x="0" y="0"/>
          <a:ext cx="0" cy="0"/>
          <a:chOff x="0" y="0"/>
          <a:chExt cx="0" cy="0"/>
        </a:xfrm>
      </p:grpSpPr>
    </p:spTree>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dirty="0"/>
          </a:p>
        </p:txBody>
      </p:sp>
      <p:sp>
        <p:nvSpPr>
          <p:cNvPr id="4" name="灯片编号占位符 3"/>
          <p:cNvSpPr>
            <a:spLocks noGrp="1"/>
          </p:cNvSpPr>
          <p:nvPr>
            <p:ph type="sldNum" sz="quarter" idx="12"/>
          </p:nvPr>
        </p:nvSpPr>
        <p:spPr/>
        <p:txBody>
          <a:body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699">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2C2C2C"/>
            </a:gs>
            <a:gs pos="100000">
              <a:srgbClr val="2C2C2C"/>
            </a:gs>
          </a:gsLst>
          <a:lin ang="0" scaled="1"/>
          <a:tileRect/>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1676400" y="730251"/>
            <a:ext cx="21031200" cy="2651126"/>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1676400" y="3651250"/>
            <a:ext cx="21031200" cy="8702676"/>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1676400" y="12712701"/>
            <a:ext cx="5486400" cy="730250"/>
          </a:xfrm>
          <a:prstGeom prst="rect">
            <a:avLst/>
          </a:prstGeom>
        </p:spPr>
        <p:txBody>
          <a:bodyPr vert="horz" lIns="91440" tIns="45720" rIns="91440" bIns="45720" rtlCol="0" anchor="ctr"/>
          <a:lstStyle>
            <a:lvl1pPr algn="l">
              <a:defRPr sz="2400">
                <a:solidFill>
                  <a:schemeClr val="tx1">
                    <a:tint val="75000"/>
                  </a:schemeClr>
                </a:solidFill>
                <a:latin typeface="汉仪文黑-55简" panose="00020600040101010101" charset="-122"/>
                <a:ea typeface="汉仪文黑-55简" panose="00020600040101010101" charset="-122"/>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8077200" y="12712701"/>
            <a:ext cx="8229600" cy="730250"/>
          </a:xfrm>
          <a:prstGeom prst="rect">
            <a:avLst/>
          </a:prstGeom>
        </p:spPr>
        <p:txBody>
          <a:bodyPr vert="horz" lIns="91440" tIns="45720" rIns="91440" bIns="45720" rtlCol="0" anchor="ctr"/>
          <a:lstStyle>
            <a:lvl1pPr algn="ctr">
              <a:defRPr sz="2400">
                <a:solidFill>
                  <a:schemeClr val="tx1">
                    <a:tint val="75000"/>
                  </a:schemeClr>
                </a:solidFill>
                <a:latin typeface="汉仪文黑-55简" panose="00020600040101010101" charset="-122"/>
                <a:ea typeface="汉仪文黑-55简" panose="00020600040101010101" charset="-122"/>
              </a:defRPr>
            </a:lvl1pPr>
          </a:lstStyle>
          <a:p>
            <a:endParaRPr lang="zh-CN" altLang="en-US"/>
          </a:p>
        </p:txBody>
      </p:sp>
      <p:sp>
        <p:nvSpPr>
          <p:cNvPr id="6" name="灯片编号占位符 5"/>
          <p:cNvSpPr>
            <a:spLocks noGrp="1"/>
          </p:cNvSpPr>
          <p:nvPr>
            <p:ph type="sldNum" sz="quarter" idx="4"/>
          </p:nvPr>
        </p:nvSpPr>
        <p:spPr>
          <a:xfrm>
            <a:off x="17221200" y="12712701"/>
            <a:ext cx="5486400" cy="730250"/>
          </a:xfrm>
          <a:prstGeom prst="rect">
            <a:avLst/>
          </a:prstGeom>
        </p:spPr>
        <p:txBody>
          <a:bodyPr vert="horz" lIns="91440" tIns="45720" rIns="91440" bIns="45720" rtlCol="0" anchor="ctr"/>
          <a:lstStyle>
            <a:lvl1pPr algn="r">
              <a:defRPr sz="2400">
                <a:solidFill>
                  <a:schemeClr val="tx1">
                    <a:tint val="75000"/>
                  </a:schemeClr>
                </a:solidFill>
                <a:latin typeface="汉仪文黑-55简" panose="00020600040101010101" charset="-122"/>
                <a:ea typeface="汉仪文黑-55简" panose="00020600040101010101" charset="-122"/>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ransition spd="slow">
    <p:push dir="u"/>
  </p:transition>
  <p:txStyles>
    <p:titleStyle>
      <a:lvl1pPr algn="l" defTabSz="1828800" rtl="0" eaLnBrk="1" latinLnBrk="0" hangingPunct="1">
        <a:lnSpc>
          <a:spcPct val="90000"/>
        </a:lnSpc>
        <a:spcBef>
          <a:spcPct val="0"/>
        </a:spcBef>
        <a:buNone/>
        <a:defRPr sz="8800" kern="1200">
          <a:solidFill>
            <a:schemeClr val="tx1"/>
          </a:solidFill>
          <a:latin typeface="汉仪文黑-55简" panose="00020600040101010101" charset="-122"/>
          <a:ea typeface="汉仪文黑-55简" panose="00020600040101010101" charset="-122"/>
          <a:cs typeface="+mj-cs"/>
        </a:defRPr>
      </a:lvl1pPr>
    </p:titleStyle>
    <p:body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汉仪文黑-55简" panose="00020600040101010101" charset="-122"/>
          <a:ea typeface="汉仪文黑-55简" panose="00020600040101010101" charset="-122"/>
          <a:cs typeface="+mn-cs"/>
        </a:defRPr>
      </a:lvl1pPr>
    </p:bodyStyle>
    <p:otherStyle>
      <a:defPPr>
        <a:defRPr lang="zh-CN"/>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chart" Target="../charts/chart1.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4.xml"/><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image" Target="../media/image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microsoft.com/office/2007/relationships/hdphoto" Target="../media/image7.wdp"/><Relationship Id="rId2" Type="http://schemas.openxmlformats.org/officeDocument/2006/relationships/image" Target="../media/image6.png"/><Relationship Id="rId1" Type="http://schemas.openxmlformats.org/officeDocument/2006/relationships/image" Target="../media/image5.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microsoft.com/office/2007/relationships/hdphoto" Target="../media/image10.wdp"/><Relationship Id="rId2" Type="http://schemas.openxmlformats.org/officeDocument/2006/relationships/image" Target="../media/image9.png"/><Relationship Id="rId1" Type="http://schemas.openxmlformats.org/officeDocument/2006/relationships/image" Target="../media/image8.jpeg"/></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microsoft.com/office/2007/relationships/hdphoto" Target="../media/image13.wdp"/><Relationship Id="rId2" Type="http://schemas.openxmlformats.org/officeDocument/2006/relationships/image" Target="../media/image12.png"/><Relationship Id="rId1"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2456991" y="3855806"/>
            <a:ext cx="3798199" cy="67531"/>
          </a:xfrm>
          <a:prstGeom prst="roundRect">
            <a:avLst>
              <a:gd name="adj" fmla="val 50000"/>
            </a:avLst>
          </a:prstGeom>
          <a:solidFill>
            <a:srgbClr val="0797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汉仪文黑-55简" panose="00020600040101010101" charset="-122"/>
            </a:endParaRPr>
          </a:p>
        </p:txBody>
      </p:sp>
      <p:sp>
        <p:nvSpPr>
          <p:cNvPr id="5" name="矩形: 圆角 4"/>
          <p:cNvSpPr/>
          <p:nvPr/>
        </p:nvSpPr>
        <p:spPr>
          <a:xfrm>
            <a:off x="2393053" y="8541476"/>
            <a:ext cx="2256768" cy="805299"/>
          </a:xfrm>
          <a:prstGeom prst="roundRect">
            <a:avLst>
              <a:gd name="adj" fmla="val 38172"/>
            </a:avLst>
          </a:prstGeom>
          <a:solidFill>
            <a:srgbClr val="079782"/>
          </a:solidFill>
          <a:ln w="3175">
            <a:noFill/>
            <a:miter lim="400000"/>
          </a:ln>
          <a:effectLst/>
        </p:spPr>
        <p:txBody>
          <a:bodyPr lIns="38100" tIns="38100" rIns="38100" bIns="38100" anchor="ctr"/>
          <a:lstStyle/>
          <a:p>
            <a:pPr algn="ctr"/>
            <a:r>
              <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rPr>
              <a:t>View</a:t>
            </a:r>
            <a:endParaRPr lang="zh-CN" altLang="en-US" sz="2400">
              <a:solidFill>
                <a:schemeClr val="bg1"/>
              </a:solidFill>
              <a:latin typeface="汉仪文黑-55简" panose="00020600040101010101" charset="-122"/>
              <a:ea typeface="汉仪文黑-55简" panose="00020600040101010101" charset="-122"/>
              <a:cs typeface="汉仪文黑-55简" panose="00020600040101010101" charset="-122"/>
            </a:endParaRPr>
          </a:p>
        </p:txBody>
      </p:sp>
      <p:sp>
        <p:nvSpPr>
          <p:cNvPr id="7" name="文本框 16"/>
          <p:cNvSpPr txBox="1"/>
          <p:nvPr/>
        </p:nvSpPr>
        <p:spPr>
          <a:xfrm>
            <a:off x="2393052" y="5604200"/>
            <a:ext cx="7228035" cy="1445260"/>
          </a:xfrm>
          <a:prstGeom prst="rect">
            <a:avLst/>
          </a:prstGeom>
          <a:noFill/>
        </p:spPr>
        <p:txBody>
          <a:bodyPr wrap="square" lIns="0" rIns="0" rtlCol="0">
            <a:spAutoFit/>
          </a:bodyPr>
          <a:lstStyle/>
          <a:p>
            <a:r>
              <a:rPr lang="zh-CN" altLang="en-US" sz="8800" b="1">
                <a:solidFill>
                  <a:schemeClr val="bg1"/>
                </a:solidFill>
                <a:latin typeface="汉仪文黑-55简" panose="00020600040101010101" charset="-122"/>
                <a:ea typeface="汉仪雅酷黑-95J" panose="00020600040101010101" charset="-122"/>
                <a:cs typeface="汉仪雅酷黑-95J" panose="00020600040101010101" charset="-122"/>
                <a:sym typeface="汉仪雅酷黑-65J" panose="00020600040101010101" charset="-122"/>
              </a:rPr>
              <a:t>商务计划书</a:t>
            </a:r>
            <a:endParaRPr lang="en-US" sz="8800" b="1" dirty="0">
              <a:solidFill>
                <a:schemeClr val="bg1"/>
              </a:solidFill>
              <a:latin typeface="汉仪文黑-55简" panose="00020600040101010101" charset="-122"/>
              <a:ea typeface="汉仪雅酷黑-95J" panose="00020600040101010101" charset="-122"/>
              <a:cs typeface="汉仪雅酷黑-95J" panose="00020600040101010101" charset="-122"/>
              <a:sym typeface="汉仪雅酷黑-65J" panose="00020600040101010101" charset="-122"/>
            </a:endParaRPr>
          </a:p>
        </p:txBody>
      </p:sp>
      <p:sp>
        <p:nvSpPr>
          <p:cNvPr id="9" name="文本框 16"/>
          <p:cNvSpPr txBox="1"/>
          <p:nvPr/>
        </p:nvSpPr>
        <p:spPr>
          <a:xfrm>
            <a:off x="2456815" y="4216400"/>
            <a:ext cx="8923020" cy="829945"/>
          </a:xfrm>
          <a:prstGeom prst="rect">
            <a:avLst/>
          </a:prstGeom>
          <a:noFill/>
        </p:spPr>
        <p:txBody>
          <a:bodyPr wrap="square" lIns="0" rIns="0" rtlCol="0">
            <a:spAutoFit/>
          </a:bodyPr>
          <a:lstStyle/>
          <a:p>
            <a:r>
              <a:rPr lang="en-US" altLang="zh-CN" sz="4800" b="1">
                <a:solidFill>
                  <a:schemeClr val="bg1"/>
                </a:solidFill>
                <a:latin typeface="汉仪雅酷黑-65J" panose="00020600040101010101" charset="-122"/>
                <a:ea typeface="汉仪雅酷黑-65J" panose="00020600040101010101" charset="-122"/>
                <a:cs typeface="汉仪雅酷黑-95J" panose="00020600040101010101" charset="-122"/>
                <a:sym typeface="汉仪雅酷黑-65J" panose="00020600040101010101" charset="-122"/>
              </a:rPr>
              <a:t>BUSINESS PLAN</a:t>
            </a:r>
            <a:endParaRPr lang="en-US" altLang="zh-CN" sz="4800" b="1" dirty="0">
              <a:solidFill>
                <a:schemeClr val="bg1"/>
              </a:solidFill>
              <a:latin typeface="汉仪雅酷黑-65J" panose="00020600040101010101" charset="-122"/>
              <a:ea typeface="汉仪雅酷黑-65J" panose="00020600040101010101" charset="-122"/>
              <a:cs typeface="汉仪雅酷黑-95J" panose="00020600040101010101" charset="-122"/>
              <a:sym typeface="汉仪雅酷黑-65J" panose="00020600040101010101" charset="-122"/>
            </a:endParaRPr>
          </a:p>
        </p:txBody>
      </p:sp>
      <p:sp>
        <p:nvSpPr>
          <p:cNvPr id="11" name="文本框 10"/>
          <p:cNvSpPr txBox="1"/>
          <p:nvPr/>
        </p:nvSpPr>
        <p:spPr>
          <a:xfrm>
            <a:off x="2456991" y="7320044"/>
            <a:ext cx="8521036" cy="613566"/>
          </a:xfrm>
          <a:prstGeom prst="rect">
            <a:avLst/>
          </a:prstGeom>
          <a:noFill/>
        </p:spPr>
        <p:txBody>
          <a:bodyPr wrap="square" rtlCol="0">
            <a:spAutoFit/>
          </a:bodyPr>
          <a:lstStyle/>
          <a:p>
            <a:pPr>
              <a:lnSpc>
                <a:spcPct val="130000"/>
              </a:lnSpc>
            </a:pPr>
            <a:r>
              <a:rPr lang="en-US" altLang="zh-CN" sz="2800">
                <a:solidFill>
                  <a:schemeClr val="bg1"/>
                </a:solidFill>
                <a:latin typeface="汉仪文黑-55简" panose="00020600040101010101" charset="-122"/>
                <a:ea typeface="汉仪文黑-55简" panose="00020600040101010101" charset="-122"/>
                <a:cs typeface="汉仪文黑-55简" panose="00020600040101010101" charset="-122"/>
              </a:rPr>
              <a:t>Business style corporate business plan</a:t>
            </a:r>
            <a:endParaRPr lang="en-US" altLang="zh-CN" sz="2800">
              <a:solidFill>
                <a:schemeClr val="bg1"/>
              </a:solidFill>
              <a:latin typeface="汉仪文黑-55简" panose="00020600040101010101" charset="-122"/>
              <a:ea typeface="汉仪文黑-55简" panose="00020600040101010101" charset="-122"/>
              <a:cs typeface="汉仪文黑-55简" panose="00020600040101010101" charset="-122"/>
            </a:endParaRPr>
          </a:p>
        </p:txBody>
      </p:sp>
      <p:sp>
        <p:nvSpPr>
          <p:cNvPr id="12" name="矩形: 圆角 11"/>
          <p:cNvSpPr/>
          <p:nvPr/>
        </p:nvSpPr>
        <p:spPr>
          <a:xfrm>
            <a:off x="5157170" y="8541476"/>
            <a:ext cx="2256768" cy="805299"/>
          </a:xfrm>
          <a:prstGeom prst="roundRect">
            <a:avLst>
              <a:gd name="adj" fmla="val 33441"/>
            </a:avLst>
          </a:prstGeom>
          <a:solidFill>
            <a:schemeClr val="bg1">
              <a:alpha val="0"/>
            </a:schemeClr>
          </a:solidFill>
          <a:ln w="38100">
            <a:solidFill>
              <a:schemeClr val="bg1"/>
            </a:solidFill>
            <a:miter lim="400000"/>
          </a:ln>
          <a:effectLst/>
        </p:spPr>
        <p:txBody>
          <a:bodyPr lIns="38100" tIns="38100" rIns="38100" bIns="38100" anchor="ctr"/>
          <a:lstStyle/>
          <a:p>
            <a:pPr algn="ctr"/>
            <a:r>
              <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rPr>
              <a:t>Demo</a:t>
            </a:r>
            <a:endParaRPr lang="zh-CN" altLang="en-US" sz="2400">
              <a:solidFill>
                <a:schemeClr val="bg1"/>
              </a:solidFill>
              <a:latin typeface="汉仪文黑-55简" panose="00020600040101010101" charset="-122"/>
              <a:ea typeface="汉仪文黑-55简" panose="00020600040101010101" charset="-122"/>
              <a:cs typeface="汉仪文黑-55简" panose="00020600040101010101" charset="-122"/>
            </a:endParaRPr>
          </a:p>
        </p:txBody>
      </p:sp>
      <p:sp>
        <p:nvSpPr>
          <p:cNvPr id="14" name="矩形: 圆角 13"/>
          <p:cNvSpPr/>
          <p:nvPr/>
        </p:nvSpPr>
        <p:spPr>
          <a:xfrm>
            <a:off x="11408083" y="4423406"/>
            <a:ext cx="13242618" cy="5306910"/>
          </a:xfrm>
          <a:prstGeom prst="roundRect">
            <a:avLst>
              <a:gd name="adj" fmla="val 7048"/>
            </a:avLst>
          </a:prstGeom>
          <a:solidFill>
            <a:srgbClr val="0797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15" name="文本框 16"/>
          <p:cNvSpPr txBox="1"/>
          <p:nvPr/>
        </p:nvSpPr>
        <p:spPr>
          <a:xfrm>
            <a:off x="2071197" y="1403939"/>
            <a:ext cx="1476172" cy="466474"/>
          </a:xfrm>
          <a:prstGeom prst="rect">
            <a:avLst/>
          </a:prstGeom>
          <a:noFill/>
        </p:spPr>
        <p:txBody>
          <a:bodyPr wrap="square" lIns="0" rIns="0" rtlCol="0">
            <a:spAutoFit/>
          </a:bodyPr>
          <a:lstStyle/>
          <a:p>
            <a:pPr>
              <a:lnSpc>
                <a:spcPct val="70000"/>
              </a:lnSpc>
            </a:pPr>
            <a:r>
              <a:rPr lang="en-US" sz="3200" b="1">
                <a:solidFill>
                  <a:schemeClr val="bg1"/>
                </a:solidFill>
                <a:latin typeface="汉仪雅酷黑-95J" panose="00020600040101010101" charset="-122"/>
                <a:ea typeface="汉仪雅酷黑-95J" panose="00020600040101010101" charset="-122"/>
                <a:cs typeface="汉仪雅酷黑-95J" panose="00020600040101010101" charset="-122"/>
                <a:sym typeface="汉仪雅酷黑-65J" panose="00020600040101010101" charset="-122"/>
              </a:rPr>
              <a:t>LOGO</a:t>
            </a:r>
            <a:endParaRPr lang="en-US" sz="3200" b="1" dirty="0">
              <a:solidFill>
                <a:schemeClr val="bg1"/>
              </a:solidFill>
              <a:latin typeface="汉仪雅酷黑-95J" panose="00020600040101010101" charset="-122"/>
              <a:ea typeface="汉仪雅酷黑-95J" panose="00020600040101010101" charset="-122"/>
              <a:cs typeface="汉仪雅酷黑-95J" panose="00020600040101010101" charset="-122"/>
              <a:sym typeface="汉仪雅酷黑-65J" panose="00020600040101010101" charset="-122"/>
            </a:endParaRPr>
          </a:p>
        </p:txBody>
      </p:sp>
      <p:grpSp>
        <p:nvGrpSpPr>
          <p:cNvPr id="16" name="组合 15"/>
          <p:cNvGrpSpPr/>
          <p:nvPr/>
        </p:nvGrpSpPr>
        <p:grpSpPr>
          <a:xfrm>
            <a:off x="1125385" y="1275017"/>
            <a:ext cx="627637" cy="522172"/>
            <a:chOff x="2334638" y="3249038"/>
            <a:chExt cx="2283516" cy="1731524"/>
          </a:xfrm>
          <a:solidFill>
            <a:schemeClr val="bg1"/>
          </a:solidFill>
          <a:effectLst/>
        </p:grpSpPr>
        <p:sp>
          <p:nvSpPr>
            <p:cNvPr id="17" name="平行四边形 16"/>
            <p:cNvSpPr/>
            <p:nvPr/>
          </p:nvSpPr>
          <p:spPr>
            <a:xfrm>
              <a:off x="2334638" y="3249038"/>
              <a:ext cx="1070043" cy="1731524"/>
            </a:xfrm>
            <a:prstGeom prst="parallelogram">
              <a:avLst/>
            </a:prstGeom>
            <a:grpFill/>
            <a:ln w="3175">
              <a:miter lim="400000"/>
            </a:ln>
            <a:effectLst/>
          </p:spPr>
          <p:txBody>
            <a:bodyPr lIns="38100" tIns="38100" rIns="38100" bIns="38100" anchor="ctr"/>
            <a:lstStyle/>
            <a:p>
              <a:pPr algn="ctr"/>
              <a:endParaRPr lang="zh-CN" altLang="en-US" sz="3000">
                <a:solidFill>
                  <a:schemeClr val="bg1"/>
                </a:solidFill>
                <a:latin typeface="汉仪文黑-55简" panose="00020600040101010101" charset="-122"/>
                <a:ea typeface="汉仪文黑-55简" panose="00020600040101010101" charset="-122"/>
                <a:cs typeface="汉仪文黑-55简" panose="00020600040101010101" charset="-122"/>
              </a:endParaRPr>
            </a:p>
          </p:txBody>
        </p:sp>
        <p:sp>
          <p:nvSpPr>
            <p:cNvPr id="18" name="平行四边形 17"/>
            <p:cNvSpPr/>
            <p:nvPr/>
          </p:nvSpPr>
          <p:spPr>
            <a:xfrm>
              <a:off x="3548110" y="3249038"/>
              <a:ext cx="1070044" cy="1731524"/>
            </a:xfrm>
            <a:prstGeom prst="parallelogram">
              <a:avLst/>
            </a:prstGeom>
            <a:grpFill/>
            <a:ln w="3175">
              <a:miter lim="400000"/>
            </a:ln>
            <a:effectLst/>
          </p:spPr>
          <p:txBody>
            <a:bodyPr lIns="38100" tIns="38100" rIns="38100" bIns="38100" anchor="ctr"/>
            <a:lstStyle/>
            <a:p>
              <a:pPr algn="ctr"/>
              <a:endParaRPr lang="zh-CN" altLang="en-US" sz="3000">
                <a:solidFill>
                  <a:schemeClr val="bg1"/>
                </a:solidFill>
                <a:latin typeface="汉仪文黑-55简" panose="00020600040101010101" charset="-122"/>
                <a:ea typeface="汉仪文黑-55简" panose="00020600040101010101" charset="-122"/>
                <a:cs typeface="汉仪文黑-55简" panose="00020600040101010101" charset="-122"/>
              </a:endParaRPr>
            </a:p>
          </p:txBody>
        </p:sp>
      </p:grpSp>
      <p:grpSp>
        <p:nvGrpSpPr>
          <p:cNvPr id="64" name="组合 63"/>
          <p:cNvGrpSpPr/>
          <p:nvPr/>
        </p:nvGrpSpPr>
        <p:grpSpPr>
          <a:xfrm>
            <a:off x="12192000" y="2114545"/>
            <a:ext cx="1770324" cy="899817"/>
            <a:chOff x="6653572" y="762001"/>
            <a:chExt cx="1770324" cy="899817"/>
          </a:xfrm>
        </p:grpSpPr>
        <p:sp>
          <p:nvSpPr>
            <p:cNvPr id="40" name="椭圆 39"/>
            <p:cNvSpPr/>
            <p:nvPr/>
          </p:nvSpPr>
          <p:spPr>
            <a:xfrm>
              <a:off x="6653572" y="762001"/>
              <a:ext cx="99654" cy="99654"/>
            </a:xfrm>
            <a:prstGeom prst="ellipse">
              <a:avLst/>
            </a:prstGeom>
            <a:solidFill>
              <a:srgbClr val="3B3F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41" name="椭圆 40"/>
            <p:cNvSpPr/>
            <p:nvPr/>
          </p:nvSpPr>
          <p:spPr>
            <a:xfrm>
              <a:off x="6987706" y="762001"/>
              <a:ext cx="99654" cy="99654"/>
            </a:xfrm>
            <a:prstGeom prst="ellipse">
              <a:avLst/>
            </a:prstGeom>
            <a:solidFill>
              <a:srgbClr val="3B3F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42" name="椭圆 41"/>
            <p:cNvSpPr/>
            <p:nvPr/>
          </p:nvSpPr>
          <p:spPr>
            <a:xfrm>
              <a:off x="7321840" y="762001"/>
              <a:ext cx="99654" cy="99654"/>
            </a:xfrm>
            <a:prstGeom prst="ellipse">
              <a:avLst/>
            </a:prstGeom>
            <a:solidFill>
              <a:srgbClr val="3B3F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43" name="椭圆 42"/>
            <p:cNvSpPr/>
            <p:nvPr/>
          </p:nvSpPr>
          <p:spPr>
            <a:xfrm>
              <a:off x="7655975" y="762001"/>
              <a:ext cx="99654" cy="99654"/>
            </a:xfrm>
            <a:prstGeom prst="ellipse">
              <a:avLst/>
            </a:prstGeom>
            <a:solidFill>
              <a:srgbClr val="3B3F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44" name="椭圆 43"/>
            <p:cNvSpPr/>
            <p:nvPr/>
          </p:nvSpPr>
          <p:spPr>
            <a:xfrm>
              <a:off x="7990108" y="762001"/>
              <a:ext cx="99654" cy="99654"/>
            </a:xfrm>
            <a:prstGeom prst="ellipse">
              <a:avLst/>
            </a:prstGeom>
            <a:solidFill>
              <a:srgbClr val="3B3F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45" name="椭圆 44"/>
            <p:cNvSpPr/>
            <p:nvPr/>
          </p:nvSpPr>
          <p:spPr>
            <a:xfrm>
              <a:off x="8324242" y="762001"/>
              <a:ext cx="99654" cy="99654"/>
            </a:xfrm>
            <a:prstGeom prst="ellipse">
              <a:avLst/>
            </a:prstGeom>
            <a:solidFill>
              <a:srgbClr val="3B3F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46" name="椭圆 45"/>
            <p:cNvSpPr/>
            <p:nvPr/>
          </p:nvSpPr>
          <p:spPr>
            <a:xfrm>
              <a:off x="6653572" y="1028722"/>
              <a:ext cx="99654" cy="99654"/>
            </a:xfrm>
            <a:prstGeom prst="ellipse">
              <a:avLst/>
            </a:prstGeom>
            <a:solidFill>
              <a:srgbClr val="3B3F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47" name="椭圆 46"/>
            <p:cNvSpPr/>
            <p:nvPr/>
          </p:nvSpPr>
          <p:spPr>
            <a:xfrm>
              <a:off x="6987706" y="1028722"/>
              <a:ext cx="99654" cy="99654"/>
            </a:xfrm>
            <a:prstGeom prst="ellipse">
              <a:avLst/>
            </a:prstGeom>
            <a:solidFill>
              <a:srgbClr val="3B3F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48" name="椭圆 47"/>
            <p:cNvSpPr/>
            <p:nvPr/>
          </p:nvSpPr>
          <p:spPr>
            <a:xfrm>
              <a:off x="7321840" y="1028722"/>
              <a:ext cx="99654" cy="99654"/>
            </a:xfrm>
            <a:prstGeom prst="ellipse">
              <a:avLst/>
            </a:prstGeom>
            <a:solidFill>
              <a:srgbClr val="3B3F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49" name="椭圆 48"/>
            <p:cNvSpPr/>
            <p:nvPr/>
          </p:nvSpPr>
          <p:spPr>
            <a:xfrm>
              <a:off x="7655975" y="1028722"/>
              <a:ext cx="99654" cy="99654"/>
            </a:xfrm>
            <a:prstGeom prst="ellipse">
              <a:avLst/>
            </a:prstGeom>
            <a:solidFill>
              <a:srgbClr val="3B3F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50" name="椭圆 49"/>
            <p:cNvSpPr/>
            <p:nvPr/>
          </p:nvSpPr>
          <p:spPr>
            <a:xfrm>
              <a:off x="7990108" y="1028722"/>
              <a:ext cx="99654" cy="99654"/>
            </a:xfrm>
            <a:prstGeom prst="ellipse">
              <a:avLst/>
            </a:prstGeom>
            <a:solidFill>
              <a:srgbClr val="3B3F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51" name="椭圆 50"/>
            <p:cNvSpPr/>
            <p:nvPr/>
          </p:nvSpPr>
          <p:spPr>
            <a:xfrm>
              <a:off x="8324242" y="1028722"/>
              <a:ext cx="99654" cy="99654"/>
            </a:xfrm>
            <a:prstGeom prst="ellipse">
              <a:avLst/>
            </a:prstGeom>
            <a:solidFill>
              <a:srgbClr val="3B3F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52" name="椭圆 51"/>
            <p:cNvSpPr/>
            <p:nvPr/>
          </p:nvSpPr>
          <p:spPr>
            <a:xfrm>
              <a:off x="6653572" y="1295443"/>
              <a:ext cx="99654" cy="99654"/>
            </a:xfrm>
            <a:prstGeom prst="ellipse">
              <a:avLst/>
            </a:prstGeom>
            <a:solidFill>
              <a:srgbClr val="3B3F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53" name="椭圆 52"/>
            <p:cNvSpPr/>
            <p:nvPr/>
          </p:nvSpPr>
          <p:spPr>
            <a:xfrm>
              <a:off x="6987706" y="1295443"/>
              <a:ext cx="99654" cy="99654"/>
            </a:xfrm>
            <a:prstGeom prst="ellipse">
              <a:avLst/>
            </a:prstGeom>
            <a:solidFill>
              <a:srgbClr val="3B3F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54" name="椭圆 53"/>
            <p:cNvSpPr/>
            <p:nvPr/>
          </p:nvSpPr>
          <p:spPr>
            <a:xfrm>
              <a:off x="7321840" y="1295443"/>
              <a:ext cx="99654" cy="99654"/>
            </a:xfrm>
            <a:prstGeom prst="ellipse">
              <a:avLst/>
            </a:prstGeom>
            <a:solidFill>
              <a:srgbClr val="3B3F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55" name="椭圆 54"/>
            <p:cNvSpPr/>
            <p:nvPr/>
          </p:nvSpPr>
          <p:spPr>
            <a:xfrm>
              <a:off x="7655975" y="1295443"/>
              <a:ext cx="99654" cy="99654"/>
            </a:xfrm>
            <a:prstGeom prst="ellipse">
              <a:avLst/>
            </a:prstGeom>
            <a:solidFill>
              <a:srgbClr val="3B3F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56" name="椭圆 55"/>
            <p:cNvSpPr/>
            <p:nvPr/>
          </p:nvSpPr>
          <p:spPr>
            <a:xfrm>
              <a:off x="7990108" y="1295443"/>
              <a:ext cx="99654" cy="99654"/>
            </a:xfrm>
            <a:prstGeom prst="ellipse">
              <a:avLst/>
            </a:prstGeom>
            <a:solidFill>
              <a:srgbClr val="3B3F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57" name="椭圆 56"/>
            <p:cNvSpPr/>
            <p:nvPr/>
          </p:nvSpPr>
          <p:spPr>
            <a:xfrm>
              <a:off x="8324242" y="1295443"/>
              <a:ext cx="99654" cy="99654"/>
            </a:xfrm>
            <a:prstGeom prst="ellipse">
              <a:avLst/>
            </a:prstGeom>
            <a:solidFill>
              <a:srgbClr val="3B3F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58" name="椭圆 57"/>
            <p:cNvSpPr/>
            <p:nvPr/>
          </p:nvSpPr>
          <p:spPr>
            <a:xfrm>
              <a:off x="6653572" y="1562164"/>
              <a:ext cx="99654" cy="99654"/>
            </a:xfrm>
            <a:prstGeom prst="ellipse">
              <a:avLst/>
            </a:prstGeom>
            <a:solidFill>
              <a:srgbClr val="3B3F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59" name="椭圆 58"/>
            <p:cNvSpPr/>
            <p:nvPr/>
          </p:nvSpPr>
          <p:spPr>
            <a:xfrm>
              <a:off x="6987706" y="1562164"/>
              <a:ext cx="99654" cy="99654"/>
            </a:xfrm>
            <a:prstGeom prst="ellipse">
              <a:avLst/>
            </a:prstGeom>
            <a:solidFill>
              <a:srgbClr val="3B3F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60" name="椭圆 59"/>
            <p:cNvSpPr/>
            <p:nvPr/>
          </p:nvSpPr>
          <p:spPr>
            <a:xfrm>
              <a:off x="7321840" y="1562164"/>
              <a:ext cx="99654" cy="99654"/>
            </a:xfrm>
            <a:prstGeom prst="ellipse">
              <a:avLst/>
            </a:prstGeom>
            <a:solidFill>
              <a:srgbClr val="3B3F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61" name="椭圆 60"/>
            <p:cNvSpPr/>
            <p:nvPr/>
          </p:nvSpPr>
          <p:spPr>
            <a:xfrm>
              <a:off x="7655975" y="1562164"/>
              <a:ext cx="99654" cy="99654"/>
            </a:xfrm>
            <a:prstGeom prst="ellipse">
              <a:avLst/>
            </a:prstGeom>
            <a:solidFill>
              <a:srgbClr val="3B3F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62" name="椭圆 61"/>
            <p:cNvSpPr/>
            <p:nvPr/>
          </p:nvSpPr>
          <p:spPr>
            <a:xfrm>
              <a:off x="7990108" y="1562164"/>
              <a:ext cx="99654" cy="99654"/>
            </a:xfrm>
            <a:prstGeom prst="ellipse">
              <a:avLst/>
            </a:prstGeom>
            <a:solidFill>
              <a:srgbClr val="3B3F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63" name="椭圆 62"/>
            <p:cNvSpPr/>
            <p:nvPr/>
          </p:nvSpPr>
          <p:spPr>
            <a:xfrm>
              <a:off x="8324242" y="1562164"/>
              <a:ext cx="99654" cy="99654"/>
            </a:xfrm>
            <a:prstGeom prst="ellipse">
              <a:avLst/>
            </a:prstGeom>
            <a:solidFill>
              <a:srgbClr val="3B3F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grpSp>
      <p:sp>
        <p:nvSpPr>
          <p:cNvPr id="66" name="文本框 65"/>
          <p:cNvSpPr txBox="1"/>
          <p:nvPr/>
        </p:nvSpPr>
        <p:spPr>
          <a:xfrm>
            <a:off x="1039462" y="12140313"/>
            <a:ext cx="1723724" cy="576312"/>
          </a:xfrm>
          <a:prstGeom prst="rect">
            <a:avLst/>
          </a:prstGeom>
          <a:noFill/>
        </p:spPr>
        <p:txBody>
          <a:bodyPr wrap="square" rtlCol="0">
            <a:spAutoFit/>
          </a:bodyPr>
          <a:lstStyle/>
          <a:p>
            <a:pPr>
              <a:lnSpc>
                <a:spcPct val="130000"/>
              </a:lnSpc>
            </a:pPr>
            <a:r>
              <a:rPr lang="zh-CN" altLang="en-US" sz="2600">
                <a:solidFill>
                  <a:schemeClr val="bg1"/>
                </a:solidFill>
                <a:latin typeface="汉仪文黑-55简" panose="00020600040101010101" charset="-122"/>
                <a:ea typeface="汉仪文黑-55简" panose="00020600040101010101" charset="-122"/>
                <a:cs typeface="汉仪文黑-55简" panose="00020600040101010101" charset="-122"/>
              </a:rPr>
              <a:t>项目介绍</a:t>
            </a:r>
            <a:endParaRPr lang="en-US" altLang="zh-CN" sz="2600">
              <a:solidFill>
                <a:schemeClr val="bg1"/>
              </a:solidFill>
              <a:latin typeface="汉仪文黑-55简" panose="00020600040101010101" charset="-122"/>
              <a:ea typeface="汉仪文黑-55简" panose="00020600040101010101" charset="-122"/>
              <a:cs typeface="汉仪文黑-55简" panose="00020600040101010101" charset="-122"/>
            </a:endParaRPr>
          </a:p>
        </p:txBody>
      </p:sp>
      <p:sp>
        <p:nvSpPr>
          <p:cNvPr id="68" name="文本框 67"/>
          <p:cNvSpPr txBox="1"/>
          <p:nvPr/>
        </p:nvSpPr>
        <p:spPr>
          <a:xfrm>
            <a:off x="3672011" y="12140313"/>
            <a:ext cx="1723724" cy="576312"/>
          </a:xfrm>
          <a:prstGeom prst="rect">
            <a:avLst/>
          </a:prstGeom>
          <a:noFill/>
        </p:spPr>
        <p:txBody>
          <a:bodyPr wrap="square" rtlCol="0">
            <a:spAutoFit/>
          </a:bodyPr>
          <a:lstStyle/>
          <a:p>
            <a:pPr>
              <a:lnSpc>
                <a:spcPct val="130000"/>
              </a:lnSpc>
            </a:pPr>
            <a:r>
              <a:rPr lang="zh-CN" altLang="en-US" sz="2600">
                <a:solidFill>
                  <a:schemeClr val="bg1"/>
                </a:solidFill>
                <a:latin typeface="汉仪文黑-55简" panose="00020600040101010101" charset="-122"/>
                <a:ea typeface="汉仪文黑-55简" panose="00020600040101010101" charset="-122"/>
                <a:cs typeface="汉仪文黑-55简" panose="00020600040101010101" charset="-122"/>
              </a:rPr>
              <a:t>产品运营</a:t>
            </a:r>
            <a:endParaRPr lang="en-US" altLang="zh-CN" sz="2600">
              <a:solidFill>
                <a:schemeClr val="bg1"/>
              </a:solidFill>
              <a:latin typeface="汉仪文黑-55简" panose="00020600040101010101" charset="-122"/>
              <a:ea typeface="汉仪文黑-55简" panose="00020600040101010101" charset="-122"/>
              <a:cs typeface="汉仪文黑-55简" panose="00020600040101010101" charset="-122"/>
            </a:endParaRPr>
          </a:p>
        </p:txBody>
      </p:sp>
      <p:sp>
        <p:nvSpPr>
          <p:cNvPr id="70" name="文本框 69"/>
          <p:cNvSpPr txBox="1"/>
          <p:nvPr/>
        </p:nvSpPr>
        <p:spPr>
          <a:xfrm>
            <a:off x="6304561" y="12140313"/>
            <a:ext cx="1723724" cy="576312"/>
          </a:xfrm>
          <a:prstGeom prst="rect">
            <a:avLst/>
          </a:prstGeom>
          <a:noFill/>
        </p:spPr>
        <p:txBody>
          <a:bodyPr wrap="square" rtlCol="0">
            <a:spAutoFit/>
          </a:bodyPr>
          <a:lstStyle/>
          <a:p>
            <a:pPr>
              <a:lnSpc>
                <a:spcPct val="130000"/>
              </a:lnSpc>
            </a:pPr>
            <a:r>
              <a:rPr lang="zh-CN" altLang="en-US" sz="2600">
                <a:solidFill>
                  <a:schemeClr val="bg1"/>
                </a:solidFill>
                <a:latin typeface="汉仪文黑-55简" panose="00020600040101010101" charset="-122"/>
                <a:ea typeface="汉仪文黑-55简" panose="00020600040101010101" charset="-122"/>
                <a:cs typeface="汉仪文黑-55简" panose="00020600040101010101" charset="-122"/>
              </a:rPr>
              <a:t>财务融资</a:t>
            </a:r>
            <a:endParaRPr lang="en-US" altLang="zh-CN" sz="2600">
              <a:solidFill>
                <a:schemeClr val="bg1"/>
              </a:solidFill>
              <a:latin typeface="汉仪文黑-55简" panose="00020600040101010101" charset="-122"/>
              <a:ea typeface="汉仪文黑-55简" panose="00020600040101010101" charset="-122"/>
              <a:cs typeface="汉仪文黑-55简" panose="00020600040101010101" charset="-122"/>
            </a:endParaRPr>
          </a:p>
        </p:txBody>
      </p:sp>
      <p:grpSp>
        <p:nvGrpSpPr>
          <p:cNvPr id="32" name="组合 31"/>
          <p:cNvGrpSpPr/>
          <p:nvPr/>
        </p:nvGrpSpPr>
        <p:grpSpPr>
          <a:xfrm rot="20700000">
            <a:off x="13359484" y="2313104"/>
            <a:ext cx="5001415" cy="7584733"/>
            <a:chOff x="13359484" y="2313104"/>
            <a:chExt cx="5001415" cy="7584733"/>
          </a:xfrm>
        </p:grpSpPr>
        <p:sp>
          <p:nvSpPr>
            <p:cNvPr id="24" name="矩形: 圆角 23"/>
            <p:cNvSpPr/>
            <p:nvPr/>
          </p:nvSpPr>
          <p:spPr>
            <a:xfrm>
              <a:off x="13359484" y="2313104"/>
              <a:ext cx="5001415" cy="7584733"/>
            </a:xfrm>
            <a:prstGeom prst="roundRect">
              <a:avLst>
                <a:gd name="adj" fmla="val 2159"/>
              </a:avLst>
            </a:prstGeom>
            <a:solidFill>
              <a:srgbClr val="FFFFFF"/>
            </a:solidFill>
            <a:ln>
              <a:noFill/>
            </a:ln>
            <a:effectLst>
              <a:outerShdw blurRad="1270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grpSp>
          <p:nvGrpSpPr>
            <p:cNvPr id="6" name="组合 5"/>
            <p:cNvGrpSpPr/>
            <p:nvPr/>
          </p:nvGrpSpPr>
          <p:grpSpPr>
            <a:xfrm>
              <a:off x="14542990" y="3867692"/>
              <a:ext cx="2634402" cy="2634402"/>
              <a:chOff x="6255190" y="-7560742"/>
              <a:chExt cx="8323636" cy="8323636"/>
            </a:xfrm>
          </p:grpSpPr>
          <p:sp>
            <p:nvSpPr>
              <p:cNvPr id="2" name="圆: 空心 1"/>
              <p:cNvSpPr/>
              <p:nvPr/>
            </p:nvSpPr>
            <p:spPr>
              <a:xfrm>
                <a:off x="6433314" y="-7382618"/>
                <a:ext cx="7967389" cy="7967389"/>
              </a:xfrm>
              <a:prstGeom prst="donut">
                <a:avLst>
                  <a:gd name="adj" fmla="val 19640"/>
                </a:avLst>
              </a:prstGeom>
              <a:solidFill>
                <a:srgbClr val="3B3F4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汉仪文黑-55简" panose="00020600040101010101" charset="-122"/>
                </a:endParaRPr>
              </a:p>
            </p:txBody>
          </p:sp>
          <p:sp>
            <p:nvSpPr>
              <p:cNvPr id="4" name="空心弧 3"/>
              <p:cNvSpPr/>
              <p:nvPr/>
            </p:nvSpPr>
            <p:spPr>
              <a:xfrm rot="5400000">
                <a:off x="6255190" y="-7560742"/>
                <a:ext cx="8323636" cy="8323636"/>
              </a:xfrm>
              <a:prstGeom prst="blockArc">
                <a:avLst>
                  <a:gd name="adj1" fmla="val 10800000"/>
                  <a:gd name="adj2" fmla="val 6416593"/>
                  <a:gd name="adj3" fmla="val 24634"/>
                </a:avLst>
              </a:prstGeom>
              <a:solidFill>
                <a:srgbClr val="079782"/>
              </a:solidFill>
              <a:ln w="3175">
                <a:miter lim="400000"/>
              </a:ln>
              <a:effectLst/>
            </p:spPr>
            <p:txBody>
              <a:bodyPr lIns="38100" tIns="38100" rIns="38100" bIns="38100" anchor="ctr"/>
              <a:lstStyle/>
              <a:p>
                <a:pPr algn="ctr"/>
                <a:endParaRPr lang="zh-CN" altLang="en-US" sz="3000">
                  <a:solidFill>
                    <a:srgbClr val="FFFFFF"/>
                  </a:solidFill>
                  <a:latin typeface="汉仪文黑-55简" panose="00020600040101010101" charset="-122"/>
                  <a:ea typeface="汉仪文黑-55简" panose="00020600040101010101" charset="-122"/>
                  <a:cs typeface="汉仪文黑-55简" panose="00020600040101010101" charset="-122"/>
                </a:endParaRPr>
              </a:p>
            </p:txBody>
          </p:sp>
        </p:grpSp>
        <p:sp>
          <p:nvSpPr>
            <p:cNvPr id="21" name="椭圆 20"/>
            <p:cNvSpPr/>
            <p:nvPr/>
          </p:nvSpPr>
          <p:spPr>
            <a:xfrm>
              <a:off x="14252258" y="7178233"/>
              <a:ext cx="120276" cy="120276"/>
            </a:xfrm>
            <a:prstGeom prst="ellipse">
              <a:avLst/>
            </a:prstGeom>
            <a:solidFill>
              <a:srgbClr val="0797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22" name="椭圆 21"/>
            <p:cNvSpPr/>
            <p:nvPr/>
          </p:nvSpPr>
          <p:spPr>
            <a:xfrm>
              <a:off x="14252258" y="8057627"/>
              <a:ext cx="120276" cy="120276"/>
            </a:xfrm>
            <a:prstGeom prst="ellipse">
              <a:avLst/>
            </a:prstGeom>
            <a:solidFill>
              <a:srgbClr val="3B3F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23" name="文本框 22"/>
            <p:cNvSpPr txBox="1"/>
            <p:nvPr/>
          </p:nvSpPr>
          <p:spPr>
            <a:xfrm>
              <a:off x="14455569" y="7049720"/>
              <a:ext cx="2800659" cy="576376"/>
            </a:xfrm>
            <a:prstGeom prst="rect">
              <a:avLst/>
            </a:prstGeom>
            <a:noFill/>
          </p:spPr>
          <p:txBody>
            <a:bodyPr wrap="square" rtlCol="0">
              <a:spAutoFit/>
            </a:bodyPr>
            <a:lstStyle/>
            <a:p>
              <a:pPr>
                <a:lnSpc>
                  <a:spcPct val="150000"/>
                </a:lnSpc>
              </a:pPr>
              <a:r>
                <a:rPr lang="en-US" altLang="zh-CN" sz="1100">
                  <a:solidFill>
                    <a:schemeClr val="bg2">
                      <a:lumMod val="50000"/>
                    </a:schemeClr>
                  </a:solidFill>
                  <a:latin typeface="汉仪文黑-55简" panose="00020600040101010101" charset="-122"/>
                  <a:ea typeface="汉仪文黑-55简" panose="00020600040101010101" charset="-122"/>
                  <a:cs typeface="汉仪文黑-55简" panose="00020600040101010101" charset="-122"/>
                </a:rPr>
                <a:t>Fusce </a:t>
              </a:r>
              <a:r>
                <a:rPr lang="en-US" altLang="zh-CN" sz="1100" dirty="0">
                  <a:solidFill>
                    <a:schemeClr val="bg2">
                      <a:lumMod val="50000"/>
                    </a:schemeClr>
                  </a:solidFill>
                  <a:latin typeface="汉仪文黑-55简" panose="00020600040101010101" charset="-122"/>
                  <a:ea typeface="汉仪文黑-55简" panose="00020600040101010101" charset="-122"/>
                  <a:cs typeface="汉仪文黑-55简" panose="00020600040101010101" charset="-122"/>
                </a:rPr>
                <a:t>posuere</a:t>
              </a:r>
              <a:r>
                <a:rPr lang="en-US" altLang="zh-CN" sz="1100">
                  <a:solidFill>
                    <a:schemeClr val="bg2">
                      <a:lumMod val="50000"/>
                    </a:schemeClr>
                  </a:solidFill>
                  <a:latin typeface="汉仪文黑-55简" panose="00020600040101010101" charset="-122"/>
                  <a:ea typeface="汉仪文黑-55简" panose="00020600040101010101" charset="-122"/>
                  <a:cs typeface="汉仪文黑-55简" panose="00020600040101010101" charset="-122"/>
                </a:rPr>
                <a:t>, magna sed pulvinar ultricies, purus lectus malesuada libero</a:t>
              </a:r>
              <a:endParaRPr lang="en-US" altLang="zh-CN" sz="1100">
                <a:solidFill>
                  <a:schemeClr val="bg2">
                    <a:lumMod val="50000"/>
                  </a:schemeClr>
                </a:solidFill>
                <a:latin typeface="汉仪文黑-55简" panose="00020600040101010101" charset="-122"/>
                <a:ea typeface="汉仪文黑-55简" panose="00020600040101010101" charset="-122"/>
                <a:cs typeface="汉仪文黑-55简" panose="00020600040101010101" charset="-122"/>
              </a:endParaRPr>
            </a:p>
          </p:txBody>
        </p:sp>
        <p:sp>
          <p:nvSpPr>
            <p:cNvPr id="25" name="文本框 24"/>
            <p:cNvSpPr txBox="1"/>
            <p:nvPr/>
          </p:nvSpPr>
          <p:spPr>
            <a:xfrm>
              <a:off x="14455569" y="7915560"/>
              <a:ext cx="2800659" cy="576376"/>
            </a:xfrm>
            <a:prstGeom prst="rect">
              <a:avLst/>
            </a:prstGeom>
            <a:noFill/>
          </p:spPr>
          <p:txBody>
            <a:bodyPr wrap="square" rtlCol="0">
              <a:spAutoFit/>
            </a:bodyPr>
            <a:lstStyle/>
            <a:p>
              <a:pPr>
                <a:lnSpc>
                  <a:spcPct val="150000"/>
                </a:lnSpc>
              </a:pPr>
              <a:r>
                <a:rPr lang="en-US" altLang="zh-CN" sz="1100">
                  <a:solidFill>
                    <a:schemeClr val="bg2">
                      <a:lumMod val="50000"/>
                    </a:schemeClr>
                  </a:solidFill>
                  <a:latin typeface="汉仪文黑-55简" panose="00020600040101010101" charset="-122"/>
                  <a:ea typeface="汉仪文黑-55简" panose="00020600040101010101" charset="-122"/>
                  <a:cs typeface="汉仪文黑-55简" panose="00020600040101010101" charset="-122"/>
                </a:rPr>
                <a:t>Lorem ipsum </a:t>
              </a:r>
              <a:r>
                <a:rPr lang="en-US" altLang="zh-CN" sz="1100" dirty="0">
                  <a:solidFill>
                    <a:schemeClr val="bg2">
                      <a:lumMod val="50000"/>
                    </a:schemeClr>
                  </a:solidFill>
                  <a:latin typeface="汉仪文黑-55简" panose="00020600040101010101" charset="-122"/>
                  <a:ea typeface="汉仪文黑-55简" panose="00020600040101010101" charset="-122"/>
                  <a:cs typeface="汉仪文黑-55简" panose="00020600040101010101" charset="-122"/>
                </a:rPr>
                <a:t>dolor sit amet</a:t>
              </a:r>
              <a:r>
                <a:rPr lang="en-US" altLang="zh-CN" sz="1100">
                  <a:solidFill>
                    <a:schemeClr val="bg2">
                      <a:lumMod val="50000"/>
                    </a:schemeClr>
                  </a:solidFill>
                  <a:latin typeface="汉仪文黑-55简" panose="00020600040101010101" charset="-122"/>
                  <a:ea typeface="汉仪文黑-55简" panose="00020600040101010101" charset="-122"/>
                  <a:cs typeface="汉仪文黑-55简" panose="00020600040101010101" charset="-122"/>
                </a:rPr>
                <a:t>, adipiscing </a:t>
              </a:r>
              <a:r>
                <a:rPr lang="en-US" altLang="zh-CN" sz="1100" dirty="0">
                  <a:solidFill>
                    <a:schemeClr val="bg2">
                      <a:lumMod val="50000"/>
                    </a:schemeClr>
                  </a:solidFill>
                  <a:latin typeface="汉仪文黑-55简" panose="00020600040101010101" charset="-122"/>
                  <a:ea typeface="汉仪文黑-55简" panose="00020600040101010101" charset="-122"/>
                  <a:cs typeface="汉仪文黑-55简" panose="00020600040101010101" charset="-122"/>
                </a:rPr>
                <a:t>elit</a:t>
              </a:r>
              <a:r>
                <a:rPr lang="en-US" altLang="zh-CN" sz="1100">
                  <a:solidFill>
                    <a:schemeClr val="bg2">
                      <a:lumMod val="50000"/>
                    </a:schemeClr>
                  </a:solidFill>
                  <a:latin typeface="汉仪文黑-55简" panose="00020600040101010101" charset="-122"/>
                  <a:ea typeface="汉仪文黑-55简" panose="00020600040101010101" charset="-122"/>
                  <a:cs typeface="汉仪文黑-55简" panose="00020600040101010101" charset="-122"/>
                </a:rPr>
                <a:t>. Maecenas porttitor congue massa. </a:t>
              </a:r>
              <a:endParaRPr lang="en-US" altLang="zh-CN" sz="1100">
                <a:solidFill>
                  <a:schemeClr val="bg2">
                    <a:lumMod val="50000"/>
                  </a:schemeClr>
                </a:solidFill>
                <a:latin typeface="汉仪文黑-55简" panose="00020600040101010101" charset="-122"/>
                <a:ea typeface="汉仪文黑-55简" panose="00020600040101010101" charset="-122"/>
                <a:cs typeface="汉仪文黑-55简" panose="00020600040101010101" charset="-122"/>
              </a:endParaRPr>
            </a:p>
          </p:txBody>
        </p:sp>
        <p:sp>
          <p:nvSpPr>
            <p:cNvPr id="27" name="矩形: 圆角 26"/>
            <p:cNvSpPr/>
            <p:nvPr/>
          </p:nvSpPr>
          <p:spPr>
            <a:xfrm>
              <a:off x="15102004" y="8911772"/>
              <a:ext cx="1210622" cy="461825"/>
            </a:xfrm>
            <a:prstGeom prst="roundRect">
              <a:avLst>
                <a:gd name="adj" fmla="val 45492"/>
              </a:avLst>
            </a:prstGeom>
            <a:solidFill>
              <a:srgbClr val="0797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a:latin typeface="汉仪文黑-55简" panose="00020600040101010101" charset="-122"/>
                </a:rPr>
                <a:t>VIEW</a:t>
              </a:r>
              <a:endParaRPr lang="zh-CN" altLang="en-US" sz="1200">
                <a:latin typeface="汉仪文黑-55简" panose="00020600040101010101" charset="-122"/>
              </a:endParaRPr>
            </a:p>
          </p:txBody>
        </p:sp>
        <p:sp>
          <p:nvSpPr>
            <p:cNvPr id="30" name="文本框 29"/>
            <p:cNvSpPr txBox="1"/>
            <p:nvPr/>
          </p:nvSpPr>
          <p:spPr>
            <a:xfrm>
              <a:off x="13801585" y="3212303"/>
              <a:ext cx="4204189" cy="385298"/>
            </a:xfrm>
            <a:prstGeom prst="rect">
              <a:avLst/>
            </a:prstGeom>
            <a:noFill/>
          </p:spPr>
          <p:txBody>
            <a:bodyPr wrap="square" rtlCol="0">
              <a:spAutoFit/>
            </a:bodyPr>
            <a:lstStyle/>
            <a:p>
              <a:pPr algn="ctr">
                <a:lnSpc>
                  <a:spcPct val="150000"/>
                </a:lnSpc>
              </a:pPr>
              <a:r>
                <a:rPr lang="en-US" altLang="zh-CN" sz="1400">
                  <a:solidFill>
                    <a:schemeClr val="bg2">
                      <a:lumMod val="50000"/>
                    </a:schemeClr>
                  </a:solidFill>
                  <a:latin typeface="汉仪文黑-55简" panose="00020600040101010101" charset="-122"/>
                  <a:ea typeface="汉仪文黑-55简" panose="00020600040101010101" charset="-122"/>
                  <a:cs typeface="汉仪文黑-55简" panose="00020600040101010101" charset="-122"/>
                </a:rPr>
                <a:t>Lorem ipsum dolor sit quite amet</a:t>
              </a:r>
              <a:endParaRPr lang="en-US" altLang="zh-CN" sz="1400">
                <a:solidFill>
                  <a:schemeClr val="bg2">
                    <a:lumMod val="50000"/>
                  </a:schemeClr>
                </a:solidFill>
                <a:latin typeface="汉仪文黑-55简" panose="00020600040101010101" charset="-122"/>
                <a:ea typeface="汉仪文黑-55简" panose="00020600040101010101" charset="-122"/>
                <a:cs typeface="汉仪文黑-55简" panose="00020600040101010101" charset="-122"/>
              </a:endParaRPr>
            </a:p>
          </p:txBody>
        </p:sp>
        <p:sp>
          <p:nvSpPr>
            <p:cNvPr id="31" name="文本框 30"/>
            <p:cNvSpPr txBox="1"/>
            <p:nvPr/>
          </p:nvSpPr>
          <p:spPr>
            <a:xfrm>
              <a:off x="14797720" y="2683957"/>
              <a:ext cx="2211919" cy="427425"/>
            </a:xfrm>
            <a:prstGeom prst="rect">
              <a:avLst/>
            </a:prstGeom>
            <a:noFill/>
          </p:spPr>
          <p:txBody>
            <a:bodyPr wrap="square" rtlCol="0">
              <a:spAutoFit/>
            </a:bodyPr>
            <a:lstStyle/>
            <a:p>
              <a:pPr algn="ctr">
                <a:lnSpc>
                  <a:spcPct val="130000"/>
                </a:lnSpc>
              </a:pPr>
              <a:r>
                <a:rPr lang="en-US" altLang="zh-CN" sz="1800" b="1">
                  <a:latin typeface="汉仪文黑-55简" panose="00020600040101010101" charset="-122"/>
                  <a:ea typeface="汉仪文黑-55简" panose="00020600040101010101" charset="-122"/>
                  <a:cs typeface="汉仪文黑-55简" panose="00020600040101010101" charset="-122"/>
                </a:rPr>
                <a:t>Strengths</a:t>
              </a:r>
              <a:endParaRPr lang="en-US" altLang="zh-CN" sz="1800" b="1">
                <a:latin typeface="汉仪文黑-55简" panose="00020600040101010101" charset="-122"/>
                <a:ea typeface="汉仪文黑-55简" panose="00020600040101010101" charset="-122"/>
                <a:cs typeface="汉仪文黑-55简" panose="00020600040101010101" charset="-122"/>
              </a:endParaRPr>
            </a:p>
          </p:txBody>
        </p:sp>
      </p:grpSp>
      <p:grpSp>
        <p:nvGrpSpPr>
          <p:cNvPr id="38" name="组合 37"/>
          <p:cNvGrpSpPr/>
          <p:nvPr/>
        </p:nvGrpSpPr>
        <p:grpSpPr>
          <a:xfrm rot="900000">
            <a:off x="17074130" y="3544980"/>
            <a:ext cx="5001415" cy="7427161"/>
            <a:chOff x="17074130" y="3621180"/>
            <a:chExt cx="5001415" cy="7427161"/>
          </a:xfrm>
        </p:grpSpPr>
        <p:sp>
          <p:nvSpPr>
            <p:cNvPr id="26" name="矩形: 圆角 25"/>
            <p:cNvSpPr/>
            <p:nvPr/>
          </p:nvSpPr>
          <p:spPr>
            <a:xfrm>
              <a:off x="17074130" y="3621180"/>
              <a:ext cx="5001415" cy="7427161"/>
            </a:xfrm>
            <a:prstGeom prst="roundRect">
              <a:avLst>
                <a:gd name="adj" fmla="val 2159"/>
              </a:avLst>
            </a:prstGeom>
            <a:solidFill>
              <a:srgbClr val="FFFFFF"/>
            </a:solidFill>
            <a:ln>
              <a:noFill/>
            </a:ln>
            <a:effectLst>
              <a:outerShdw blurRad="1270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74" name="任意多边形: 形状 73"/>
            <p:cNvSpPr/>
            <p:nvPr/>
          </p:nvSpPr>
          <p:spPr>
            <a:xfrm>
              <a:off x="18005775" y="5386372"/>
              <a:ext cx="3298178" cy="1061053"/>
            </a:xfrm>
            <a:custGeom>
              <a:avLst/>
              <a:gdLst>
                <a:gd name="connsiteX0" fmla="*/ 0 w 4686300"/>
                <a:gd name="connsiteY0" fmla="*/ 1257300 h 1507624"/>
                <a:gd name="connsiteX1" fmla="*/ 685800 w 4686300"/>
                <a:gd name="connsiteY1" fmla="*/ 723900 h 1507624"/>
                <a:gd name="connsiteX2" fmla="*/ 1371600 w 4686300"/>
                <a:gd name="connsiteY2" fmla="*/ 1504950 h 1507624"/>
                <a:gd name="connsiteX3" fmla="*/ 1714500 w 4686300"/>
                <a:gd name="connsiteY3" fmla="*/ 990600 h 1507624"/>
                <a:gd name="connsiteX4" fmla="*/ 2019300 w 4686300"/>
                <a:gd name="connsiteY4" fmla="*/ 1295400 h 1507624"/>
                <a:gd name="connsiteX5" fmla="*/ 2266950 w 4686300"/>
                <a:gd name="connsiteY5" fmla="*/ 857250 h 1507624"/>
                <a:gd name="connsiteX6" fmla="*/ 2686050 w 4686300"/>
                <a:gd name="connsiteY6" fmla="*/ 1219200 h 1507624"/>
                <a:gd name="connsiteX7" fmla="*/ 2971800 w 4686300"/>
                <a:gd name="connsiteY7" fmla="*/ 1028700 h 1507624"/>
                <a:gd name="connsiteX8" fmla="*/ 3333750 w 4686300"/>
                <a:gd name="connsiteY8" fmla="*/ 1085850 h 1507624"/>
                <a:gd name="connsiteX9" fmla="*/ 3581400 w 4686300"/>
                <a:gd name="connsiteY9" fmla="*/ 590550 h 1507624"/>
                <a:gd name="connsiteX10" fmla="*/ 4362450 w 4686300"/>
                <a:gd name="connsiteY10" fmla="*/ 647700 h 1507624"/>
                <a:gd name="connsiteX11" fmla="*/ 4686300 w 4686300"/>
                <a:gd name="connsiteY11" fmla="*/ 0 h 1507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686300" h="1507624">
                  <a:moveTo>
                    <a:pt x="0" y="1257300"/>
                  </a:moveTo>
                  <a:cubicBezTo>
                    <a:pt x="228600" y="969962"/>
                    <a:pt x="457200" y="682625"/>
                    <a:pt x="685800" y="723900"/>
                  </a:cubicBezTo>
                  <a:cubicBezTo>
                    <a:pt x="914400" y="765175"/>
                    <a:pt x="1200150" y="1460500"/>
                    <a:pt x="1371600" y="1504950"/>
                  </a:cubicBezTo>
                  <a:cubicBezTo>
                    <a:pt x="1543050" y="1549400"/>
                    <a:pt x="1606550" y="1025525"/>
                    <a:pt x="1714500" y="990600"/>
                  </a:cubicBezTo>
                  <a:cubicBezTo>
                    <a:pt x="1822450" y="955675"/>
                    <a:pt x="1927225" y="1317625"/>
                    <a:pt x="2019300" y="1295400"/>
                  </a:cubicBezTo>
                  <a:cubicBezTo>
                    <a:pt x="2111375" y="1273175"/>
                    <a:pt x="2155825" y="869950"/>
                    <a:pt x="2266950" y="857250"/>
                  </a:cubicBezTo>
                  <a:cubicBezTo>
                    <a:pt x="2378075" y="844550"/>
                    <a:pt x="2568575" y="1190625"/>
                    <a:pt x="2686050" y="1219200"/>
                  </a:cubicBezTo>
                  <a:cubicBezTo>
                    <a:pt x="2803525" y="1247775"/>
                    <a:pt x="2863850" y="1050925"/>
                    <a:pt x="2971800" y="1028700"/>
                  </a:cubicBezTo>
                  <a:cubicBezTo>
                    <a:pt x="3079750" y="1006475"/>
                    <a:pt x="3232150" y="1158875"/>
                    <a:pt x="3333750" y="1085850"/>
                  </a:cubicBezTo>
                  <a:cubicBezTo>
                    <a:pt x="3435350" y="1012825"/>
                    <a:pt x="3409950" y="663575"/>
                    <a:pt x="3581400" y="590550"/>
                  </a:cubicBezTo>
                  <a:cubicBezTo>
                    <a:pt x="3752850" y="517525"/>
                    <a:pt x="4178300" y="746125"/>
                    <a:pt x="4362450" y="647700"/>
                  </a:cubicBezTo>
                  <a:cubicBezTo>
                    <a:pt x="4546600" y="549275"/>
                    <a:pt x="4616450" y="274637"/>
                    <a:pt x="4686300" y="0"/>
                  </a:cubicBezTo>
                </a:path>
              </a:pathLst>
            </a:custGeom>
            <a:noFill/>
            <a:ln w="38100">
              <a:solidFill>
                <a:srgbClr val="0797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cxnSp>
          <p:nvCxnSpPr>
            <p:cNvPr id="78" name="直接连接符 77"/>
            <p:cNvCxnSpPr/>
            <p:nvPr/>
          </p:nvCxnSpPr>
          <p:spPr>
            <a:xfrm>
              <a:off x="17645241" y="4818619"/>
              <a:ext cx="0" cy="1869347"/>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flipH="1" flipV="1">
              <a:off x="17623076" y="6669515"/>
              <a:ext cx="3855412" cy="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75" name="任意多边形: 形状 74"/>
            <p:cNvSpPr/>
            <p:nvPr/>
          </p:nvSpPr>
          <p:spPr>
            <a:xfrm rot="10800000">
              <a:off x="20333025" y="5424788"/>
              <a:ext cx="331462" cy="253416"/>
            </a:xfrm>
            <a:custGeom>
              <a:avLst/>
              <a:gdLst>
                <a:gd name="connsiteX0" fmla="*/ 296960 w 331462"/>
                <a:gd name="connsiteY0" fmla="*/ 253416 h 253416"/>
                <a:gd name="connsiteX1" fmla="*/ 34502 w 331462"/>
                <a:gd name="connsiteY1" fmla="*/ 253416 h 253416"/>
                <a:gd name="connsiteX2" fmla="*/ 0 w 331462"/>
                <a:gd name="connsiteY2" fmla="*/ 218914 h 253416"/>
                <a:gd name="connsiteX3" fmla="*/ 0 w 331462"/>
                <a:gd name="connsiteY3" fmla="*/ 80908 h 253416"/>
                <a:gd name="connsiteX4" fmla="*/ 34502 w 331462"/>
                <a:gd name="connsiteY4" fmla="*/ 46406 h 253416"/>
                <a:gd name="connsiteX5" fmla="*/ 110486 w 331462"/>
                <a:gd name="connsiteY5" fmla="*/ 46406 h 253416"/>
                <a:gd name="connsiteX6" fmla="*/ 165730 w 331462"/>
                <a:gd name="connsiteY6" fmla="*/ 0 h 253416"/>
                <a:gd name="connsiteX7" fmla="*/ 220976 w 331462"/>
                <a:gd name="connsiteY7" fmla="*/ 46406 h 253416"/>
                <a:gd name="connsiteX8" fmla="*/ 296960 w 331462"/>
                <a:gd name="connsiteY8" fmla="*/ 46406 h 253416"/>
                <a:gd name="connsiteX9" fmla="*/ 331462 w 331462"/>
                <a:gd name="connsiteY9" fmla="*/ 80908 h 253416"/>
                <a:gd name="connsiteX10" fmla="*/ 331462 w 331462"/>
                <a:gd name="connsiteY10" fmla="*/ 218914 h 253416"/>
                <a:gd name="connsiteX11" fmla="*/ 296960 w 331462"/>
                <a:gd name="connsiteY11" fmla="*/ 253416 h 253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1462" h="253416">
                  <a:moveTo>
                    <a:pt x="296960" y="253416"/>
                  </a:moveTo>
                  <a:lnTo>
                    <a:pt x="34502" y="253416"/>
                  </a:lnTo>
                  <a:cubicBezTo>
                    <a:pt x="15446" y="253416"/>
                    <a:pt x="0" y="237969"/>
                    <a:pt x="0" y="218914"/>
                  </a:cubicBezTo>
                  <a:lnTo>
                    <a:pt x="0" y="80908"/>
                  </a:lnTo>
                  <a:cubicBezTo>
                    <a:pt x="0" y="61853"/>
                    <a:pt x="15446" y="46406"/>
                    <a:pt x="34502" y="46406"/>
                  </a:cubicBezTo>
                  <a:lnTo>
                    <a:pt x="110486" y="46406"/>
                  </a:lnTo>
                  <a:lnTo>
                    <a:pt x="165730" y="0"/>
                  </a:lnTo>
                  <a:lnTo>
                    <a:pt x="220976" y="46406"/>
                  </a:lnTo>
                  <a:lnTo>
                    <a:pt x="296960" y="46406"/>
                  </a:lnTo>
                  <a:cubicBezTo>
                    <a:pt x="316014" y="46406"/>
                    <a:pt x="331462" y="61853"/>
                    <a:pt x="331462" y="80908"/>
                  </a:cubicBezTo>
                  <a:lnTo>
                    <a:pt x="331462" y="218914"/>
                  </a:lnTo>
                  <a:cubicBezTo>
                    <a:pt x="331462" y="237969"/>
                    <a:pt x="316014" y="253416"/>
                    <a:pt x="296960" y="253416"/>
                  </a:cubicBezTo>
                  <a:close/>
                </a:path>
              </a:pathLst>
            </a:custGeom>
            <a:solidFill>
              <a:srgbClr val="079782"/>
            </a:solidFill>
            <a:ln>
              <a:noFill/>
            </a:ln>
            <a:effectLst>
              <a:outerShdw blurRad="101600" dist="38100" dir="5400000" algn="t" rotWithShape="0">
                <a:srgbClr val="079782">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汉仪文黑-55简" panose="00020600040101010101" charset="-122"/>
              </a:endParaRPr>
            </a:p>
          </p:txBody>
        </p:sp>
        <p:sp>
          <p:nvSpPr>
            <p:cNvPr id="76" name="任意多边形: 形状 75"/>
            <p:cNvSpPr/>
            <p:nvPr/>
          </p:nvSpPr>
          <p:spPr>
            <a:xfrm rot="10800000">
              <a:off x="19030891" y="5714765"/>
              <a:ext cx="331462" cy="253416"/>
            </a:xfrm>
            <a:custGeom>
              <a:avLst/>
              <a:gdLst>
                <a:gd name="connsiteX0" fmla="*/ 296960 w 331462"/>
                <a:gd name="connsiteY0" fmla="*/ 253416 h 253416"/>
                <a:gd name="connsiteX1" fmla="*/ 34502 w 331462"/>
                <a:gd name="connsiteY1" fmla="*/ 253416 h 253416"/>
                <a:gd name="connsiteX2" fmla="*/ 0 w 331462"/>
                <a:gd name="connsiteY2" fmla="*/ 218914 h 253416"/>
                <a:gd name="connsiteX3" fmla="*/ 0 w 331462"/>
                <a:gd name="connsiteY3" fmla="*/ 80908 h 253416"/>
                <a:gd name="connsiteX4" fmla="*/ 34502 w 331462"/>
                <a:gd name="connsiteY4" fmla="*/ 46406 h 253416"/>
                <a:gd name="connsiteX5" fmla="*/ 110486 w 331462"/>
                <a:gd name="connsiteY5" fmla="*/ 46406 h 253416"/>
                <a:gd name="connsiteX6" fmla="*/ 165730 w 331462"/>
                <a:gd name="connsiteY6" fmla="*/ 0 h 253416"/>
                <a:gd name="connsiteX7" fmla="*/ 220976 w 331462"/>
                <a:gd name="connsiteY7" fmla="*/ 46406 h 253416"/>
                <a:gd name="connsiteX8" fmla="*/ 296960 w 331462"/>
                <a:gd name="connsiteY8" fmla="*/ 46406 h 253416"/>
                <a:gd name="connsiteX9" fmla="*/ 331462 w 331462"/>
                <a:gd name="connsiteY9" fmla="*/ 80908 h 253416"/>
                <a:gd name="connsiteX10" fmla="*/ 331462 w 331462"/>
                <a:gd name="connsiteY10" fmla="*/ 218914 h 253416"/>
                <a:gd name="connsiteX11" fmla="*/ 296960 w 331462"/>
                <a:gd name="connsiteY11" fmla="*/ 253416 h 253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1462" h="253416">
                  <a:moveTo>
                    <a:pt x="296960" y="253416"/>
                  </a:moveTo>
                  <a:lnTo>
                    <a:pt x="34502" y="253416"/>
                  </a:lnTo>
                  <a:cubicBezTo>
                    <a:pt x="15446" y="253416"/>
                    <a:pt x="0" y="237969"/>
                    <a:pt x="0" y="218914"/>
                  </a:cubicBezTo>
                  <a:lnTo>
                    <a:pt x="0" y="80908"/>
                  </a:lnTo>
                  <a:cubicBezTo>
                    <a:pt x="0" y="61853"/>
                    <a:pt x="15446" y="46406"/>
                    <a:pt x="34502" y="46406"/>
                  </a:cubicBezTo>
                  <a:lnTo>
                    <a:pt x="110486" y="46406"/>
                  </a:lnTo>
                  <a:lnTo>
                    <a:pt x="165730" y="0"/>
                  </a:lnTo>
                  <a:lnTo>
                    <a:pt x="220976" y="46406"/>
                  </a:lnTo>
                  <a:lnTo>
                    <a:pt x="296960" y="46406"/>
                  </a:lnTo>
                  <a:cubicBezTo>
                    <a:pt x="316014" y="46406"/>
                    <a:pt x="331462" y="61853"/>
                    <a:pt x="331462" y="80908"/>
                  </a:cubicBezTo>
                  <a:lnTo>
                    <a:pt x="331462" y="218914"/>
                  </a:lnTo>
                  <a:cubicBezTo>
                    <a:pt x="331462" y="237969"/>
                    <a:pt x="316014" y="253416"/>
                    <a:pt x="296960" y="253416"/>
                  </a:cubicBezTo>
                  <a:close/>
                </a:path>
              </a:pathLst>
            </a:custGeom>
            <a:solidFill>
              <a:srgbClr val="3B3F4B"/>
            </a:solidFill>
            <a:ln>
              <a:noFill/>
            </a:ln>
            <a:effectLst>
              <a:outerShdw blurRad="101600" dist="38100" dir="5400000" algn="t" rotWithShape="0">
                <a:srgbClr val="3B3F4B">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汉仪文黑-55简" panose="00020600040101010101" charset="-122"/>
              </a:endParaRPr>
            </a:p>
          </p:txBody>
        </p:sp>
        <p:sp>
          <p:nvSpPr>
            <p:cNvPr id="28" name="文本框 27"/>
            <p:cNvSpPr txBox="1"/>
            <p:nvPr/>
          </p:nvSpPr>
          <p:spPr>
            <a:xfrm>
              <a:off x="17501708" y="7029397"/>
              <a:ext cx="3185774" cy="464679"/>
            </a:xfrm>
            <a:prstGeom prst="rect">
              <a:avLst/>
            </a:prstGeom>
            <a:noFill/>
          </p:spPr>
          <p:txBody>
            <a:bodyPr wrap="square" rtlCol="0">
              <a:spAutoFit/>
            </a:bodyPr>
            <a:lstStyle/>
            <a:p>
              <a:pPr>
                <a:lnSpc>
                  <a:spcPct val="130000"/>
                </a:lnSpc>
              </a:pPr>
              <a:r>
                <a:rPr lang="en-US" altLang="zh-CN" sz="2000" b="1">
                  <a:solidFill>
                    <a:srgbClr val="079782"/>
                  </a:solidFill>
                  <a:latin typeface="汉仪文黑-55简" panose="00020600040101010101" charset="-122"/>
                  <a:ea typeface="汉仪文黑-55简" panose="00020600040101010101" charset="-122"/>
                  <a:cs typeface="汉仪文黑-55简" panose="00020600040101010101" charset="-122"/>
                </a:rPr>
                <a:t>Summarized</a:t>
              </a:r>
              <a:endParaRPr lang="en-US" altLang="zh-CN" sz="2000" b="1">
                <a:solidFill>
                  <a:srgbClr val="079782"/>
                </a:solidFill>
                <a:latin typeface="汉仪文黑-55简" panose="00020600040101010101" charset="-122"/>
                <a:ea typeface="汉仪文黑-55简" panose="00020600040101010101" charset="-122"/>
                <a:cs typeface="汉仪文黑-55简" panose="00020600040101010101" charset="-122"/>
              </a:endParaRPr>
            </a:p>
          </p:txBody>
        </p:sp>
        <p:sp>
          <p:nvSpPr>
            <p:cNvPr id="29" name="文本框 28"/>
            <p:cNvSpPr txBox="1"/>
            <p:nvPr/>
          </p:nvSpPr>
          <p:spPr>
            <a:xfrm>
              <a:off x="17521726" y="7549267"/>
              <a:ext cx="4070274" cy="969946"/>
            </a:xfrm>
            <a:prstGeom prst="rect">
              <a:avLst/>
            </a:prstGeom>
            <a:noFill/>
          </p:spPr>
          <p:txBody>
            <a:bodyPr wrap="square" rtlCol="0">
              <a:spAutoFit/>
            </a:bodyPr>
            <a:lstStyle/>
            <a:p>
              <a:pPr>
                <a:lnSpc>
                  <a:spcPct val="180000"/>
                </a:lnSpc>
              </a:pPr>
              <a:r>
                <a:rPr lang="en-US" altLang="zh-CN" sz="1100">
                  <a:solidFill>
                    <a:schemeClr val="bg2">
                      <a:lumMod val="50000"/>
                    </a:schemeClr>
                  </a:solidFill>
                  <a:latin typeface="汉仪文黑-55简" panose="00020600040101010101" charset="-122"/>
                  <a:ea typeface="汉仪文黑-55简" panose="00020600040101010101" charset="-122"/>
                  <a:cs typeface="汉仪文黑-55简" panose="00020600040101010101" charset="-122"/>
                </a:rPr>
                <a:t>Lorem ipsum </a:t>
              </a:r>
              <a:r>
                <a:rPr lang="en-US" altLang="zh-CN" sz="1100" dirty="0">
                  <a:solidFill>
                    <a:schemeClr val="bg2">
                      <a:lumMod val="50000"/>
                    </a:schemeClr>
                  </a:solidFill>
                  <a:latin typeface="汉仪文黑-55简" panose="00020600040101010101" charset="-122"/>
                  <a:ea typeface="汉仪文黑-55简" panose="00020600040101010101" charset="-122"/>
                  <a:cs typeface="汉仪文黑-55简" panose="00020600040101010101" charset="-122"/>
                </a:rPr>
                <a:t>dolor sit amet, consectetuer adipiscing elit. Maecenas porttitor congue massa. Fusce posuere</a:t>
              </a:r>
              <a:r>
                <a:rPr lang="en-US" altLang="zh-CN" sz="1100">
                  <a:solidFill>
                    <a:schemeClr val="bg2">
                      <a:lumMod val="50000"/>
                    </a:schemeClr>
                  </a:solidFill>
                  <a:latin typeface="汉仪文黑-55简" panose="00020600040101010101" charset="-122"/>
                  <a:ea typeface="汉仪文黑-55简" panose="00020600040101010101" charset="-122"/>
                  <a:cs typeface="汉仪文黑-55简" panose="00020600040101010101" charset="-122"/>
                </a:rPr>
                <a:t>, magna sed ros quis urna.Pellentesque habitant</a:t>
              </a:r>
              <a:endParaRPr lang="en-US" altLang="zh-CN" sz="1100">
                <a:solidFill>
                  <a:schemeClr val="bg2">
                    <a:lumMod val="50000"/>
                  </a:schemeClr>
                </a:solidFill>
                <a:latin typeface="汉仪文黑-55简" panose="00020600040101010101" charset="-122"/>
                <a:ea typeface="汉仪文黑-55简" panose="00020600040101010101" charset="-122"/>
                <a:cs typeface="汉仪文黑-55简" panose="00020600040101010101" charset="-122"/>
              </a:endParaRPr>
            </a:p>
          </p:txBody>
        </p:sp>
        <p:sp>
          <p:nvSpPr>
            <p:cNvPr id="33" name="文本框 32"/>
            <p:cNvSpPr txBox="1"/>
            <p:nvPr/>
          </p:nvSpPr>
          <p:spPr>
            <a:xfrm>
              <a:off x="18468877" y="4122225"/>
              <a:ext cx="2211919" cy="464679"/>
            </a:xfrm>
            <a:prstGeom prst="rect">
              <a:avLst/>
            </a:prstGeom>
            <a:noFill/>
          </p:spPr>
          <p:txBody>
            <a:bodyPr wrap="square" rtlCol="0">
              <a:spAutoFit/>
            </a:bodyPr>
            <a:lstStyle/>
            <a:p>
              <a:pPr algn="ctr">
                <a:lnSpc>
                  <a:spcPct val="130000"/>
                </a:lnSpc>
              </a:pPr>
              <a:r>
                <a:rPr lang="en-US" altLang="zh-CN" sz="2000" b="1">
                  <a:latin typeface="汉仪文黑-55简" panose="00020600040101010101" charset="-122"/>
                  <a:ea typeface="汉仪文黑-55简" panose="00020600040101010101" charset="-122"/>
                  <a:cs typeface="汉仪文黑-55简" panose="00020600040101010101" charset="-122"/>
                </a:rPr>
                <a:t>Revenue</a:t>
              </a:r>
              <a:endParaRPr lang="en-US" altLang="zh-CN" sz="2000" b="1">
                <a:latin typeface="汉仪文黑-55简" panose="00020600040101010101" charset="-122"/>
                <a:ea typeface="汉仪文黑-55简" panose="00020600040101010101" charset="-122"/>
                <a:cs typeface="汉仪文黑-55简" panose="00020600040101010101" charset="-122"/>
              </a:endParaRPr>
            </a:p>
          </p:txBody>
        </p:sp>
        <p:sp>
          <p:nvSpPr>
            <p:cNvPr id="34" name="矩形: 圆角 33"/>
            <p:cNvSpPr/>
            <p:nvPr/>
          </p:nvSpPr>
          <p:spPr>
            <a:xfrm>
              <a:off x="19002227" y="10074188"/>
              <a:ext cx="1210622" cy="461825"/>
            </a:xfrm>
            <a:prstGeom prst="roundRect">
              <a:avLst>
                <a:gd name="adj" fmla="val 45492"/>
              </a:avLst>
            </a:prstGeom>
            <a:solidFill>
              <a:srgbClr val="0797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a:latin typeface="汉仪文黑-55简" panose="00020600040101010101" charset="-122"/>
                </a:rPr>
                <a:t>VIEW</a:t>
              </a:r>
              <a:endParaRPr lang="zh-CN" altLang="en-US" sz="1200">
                <a:latin typeface="汉仪文黑-55简" panose="00020600040101010101" charset="-122"/>
              </a:endParaRPr>
            </a:p>
          </p:txBody>
        </p:sp>
        <p:sp>
          <p:nvSpPr>
            <p:cNvPr id="35" name="文本框 34"/>
            <p:cNvSpPr txBox="1"/>
            <p:nvPr/>
          </p:nvSpPr>
          <p:spPr>
            <a:xfrm>
              <a:off x="17521726" y="9153505"/>
              <a:ext cx="1840627" cy="554383"/>
            </a:xfrm>
            <a:prstGeom prst="rect">
              <a:avLst/>
            </a:prstGeom>
            <a:noFill/>
          </p:spPr>
          <p:txBody>
            <a:bodyPr wrap="square" rtlCol="0">
              <a:spAutoFit/>
            </a:bodyPr>
            <a:lstStyle/>
            <a:p>
              <a:pPr>
                <a:lnSpc>
                  <a:spcPct val="150000"/>
                </a:lnSpc>
              </a:pPr>
              <a:r>
                <a:rPr lang="en-US" altLang="zh-CN" sz="1050">
                  <a:solidFill>
                    <a:schemeClr val="bg2">
                      <a:lumMod val="50000"/>
                    </a:schemeClr>
                  </a:solidFill>
                  <a:latin typeface="汉仪文黑-55简" panose="00020600040101010101" charset="-122"/>
                  <a:ea typeface="汉仪文黑-55简" panose="00020600040101010101" charset="-122"/>
                  <a:cs typeface="汉仪文黑-55简" panose="00020600040101010101" charset="-122"/>
                </a:rPr>
                <a:t>Lorem ipsum dolor amet, consectetuer aelit. </a:t>
              </a:r>
              <a:endParaRPr lang="en-US" altLang="zh-CN" sz="1050">
                <a:solidFill>
                  <a:schemeClr val="bg2">
                    <a:lumMod val="50000"/>
                  </a:schemeClr>
                </a:solidFill>
                <a:latin typeface="汉仪文黑-55简" panose="00020600040101010101" charset="-122"/>
                <a:ea typeface="汉仪文黑-55简" panose="00020600040101010101" charset="-122"/>
                <a:cs typeface="汉仪文黑-55简" panose="00020600040101010101" charset="-122"/>
              </a:endParaRPr>
            </a:p>
          </p:txBody>
        </p:sp>
        <p:sp>
          <p:nvSpPr>
            <p:cNvPr id="36" name="文本框 35"/>
            <p:cNvSpPr txBox="1"/>
            <p:nvPr/>
          </p:nvSpPr>
          <p:spPr>
            <a:xfrm>
              <a:off x="17521726" y="8834167"/>
              <a:ext cx="947151" cy="315727"/>
            </a:xfrm>
            <a:prstGeom prst="rect">
              <a:avLst/>
            </a:prstGeom>
            <a:noFill/>
          </p:spPr>
          <p:txBody>
            <a:bodyPr wrap="square" rtlCol="0">
              <a:spAutoFit/>
            </a:bodyPr>
            <a:lstStyle/>
            <a:p>
              <a:pPr>
                <a:lnSpc>
                  <a:spcPct val="130000"/>
                </a:lnSpc>
              </a:pPr>
              <a:r>
                <a:rPr lang="en-US" altLang="zh-CN" sz="1200" b="1">
                  <a:latin typeface="汉仪文黑-55简" panose="00020600040101010101" charset="-122"/>
                  <a:ea typeface="汉仪文黑-55简" panose="00020600040101010101" charset="-122"/>
                  <a:cs typeface="汉仪文黑-55简" panose="00020600040101010101" charset="-122"/>
                </a:rPr>
                <a:t>Business</a:t>
              </a:r>
              <a:endParaRPr lang="en-US" altLang="zh-CN" sz="1200" b="1">
                <a:latin typeface="汉仪文黑-55简" panose="00020600040101010101" charset="-122"/>
                <a:ea typeface="汉仪文黑-55简" panose="00020600040101010101" charset="-122"/>
                <a:cs typeface="汉仪文黑-55简" panose="00020600040101010101" charset="-122"/>
              </a:endParaRPr>
            </a:p>
          </p:txBody>
        </p:sp>
        <p:sp>
          <p:nvSpPr>
            <p:cNvPr id="96" name="文本框 95"/>
            <p:cNvSpPr txBox="1"/>
            <p:nvPr/>
          </p:nvSpPr>
          <p:spPr>
            <a:xfrm>
              <a:off x="19751373" y="9153505"/>
              <a:ext cx="1840627" cy="554383"/>
            </a:xfrm>
            <a:prstGeom prst="rect">
              <a:avLst/>
            </a:prstGeom>
            <a:noFill/>
          </p:spPr>
          <p:txBody>
            <a:bodyPr wrap="square" rtlCol="0">
              <a:spAutoFit/>
            </a:bodyPr>
            <a:lstStyle/>
            <a:p>
              <a:pPr>
                <a:lnSpc>
                  <a:spcPct val="150000"/>
                </a:lnSpc>
              </a:pPr>
              <a:r>
                <a:rPr lang="en-US" altLang="zh-CN" sz="1050">
                  <a:solidFill>
                    <a:schemeClr val="bg2">
                      <a:lumMod val="50000"/>
                    </a:schemeClr>
                  </a:solidFill>
                  <a:latin typeface="汉仪文黑-55简" panose="00020600040101010101" charset="-122"/>
                  <a:ea typeface="汉仪文黑-55简" panose="00020600040101010101" charset="-122"/>
                  <a:cs typeface="汉仪文黑-55简" panose="00020600040101010101" charset="-122"/>
                </a:rPr>
                <a:t>Pellentesque habitant morbi tristique.</a:t>
              </a:r>
              <a:endParaRPr lang="en-US" altLang="zh-CN" sz="1050">
                <a:solidFill>
                  <a:schemeClr val="bg2">
                    <a:lumMod val="50000"/>
                  </a:schemeClr>
                </a:solidFill>
                <a:latin typeface="汉仪文黑-55简" panose="00020600040101010101" charset="-122"/>
                <a:ea typeface="汉仪文黑-55简" panose="00020600040101010101" charset="-122"/>
                <a:cs typeface="汉仪文黑-55简" panose="00020600040101010101" charset="-122"/>
              </a:endParaRPr>
            </a:p>
          </p:txBody>
        </p:sp>
        <p:sp>
          <p:nvSpPr>
            <p:cNvPr id="97" name="文本框 96"/>
            <p:cNvSpPr txBox="1"/>
            <p:nvPr/>
          </p:nvSpPr>
          <p:spPr>
            <a:xfrm>
              <a:off x="19751373" y="8834167"/>
              <a:ext cx="947151" cy="315727"/>
            </a:xfrm>
            <a:prstGeom prst="rect">
              <a:avLst/>
            </a:prstGeom>
            <a:noFill/>
          </p:spPr>
          <p:txBody>
            <a:bodyPr wrap="square" rtlCol="0">
              <a:spAutoFit/>
            </a:bodyPr>
            <a:lstStyle/>
            <a:p>
              <a:pPr>
                <a:lnSpc>
                  <a:spcPct val="130000"/>
                </a:lnSpc>
              </a:pPr>
              <a:r>
                <a:rPr lang="en-US" altLang="zh-CN" sz="1200" b="1">
                  <a:latin typeface="汉仪文黑-55简" panose="00020600040101010101" charset="-122"/>
                  <a:ea typeface="汉仪文黑-55简" panose="00020600040101010101" charset="-122"/>
                  <a:cs typeface="汉仪文黑-55简" panose="00020600040101010101" charset="-122"/>
                </a:rPr>
                <a:t>Plan</a:t>
              </a:r>
              <a:endParaRPr lang="en-US" altLang="zh-CN" sz="1200" b="1">
                <a:latin typeface="汉仪文黑-55简" panose="00020600040101010101" charset="-122"/>
                <a:ea typeface="汉仪文黑-55简" panose="00020600040101010101" charset="-122"/>
                <a:cs typeface="汉仪文黑-55简" panose="00020600040101010101" charset="-122"/>
              </a:endParaRPr>
            </a:p>
          </p:txBody>
        </p:sp>
      </p:grpSp>
      <p:grpSp>
        <p:nvGrpSpPr>
          <p:cNvPr id="98" name="组合 97"/>
          <p:cNvGrpSpPr/>
          <p:nvPr/>
        </p:nvGrpSpPr>
        <p:grpSpPr>
          <a:xfrm>
            <a:off x="22966447" y="1539656"/>
            <a:ext cx="292168" cy="202406"/>
            <a:chOff x="1074585" y="1104900"/>
            <a:chExt cx="391358" cy="271122"/>
          </a:xfrm>
        </p:grpSpPr>
        <p:cxnSp>
          <p:nvCxnSpPr>
            <p:cNvPr id="99" name="直接连接符 98"/>
            <p:cNvCxnSpPr/>
            <p:nvPr/>
          </p:nvCxnSpPr>
          <p:spPr>
            <a:xfrm>
              <a:off x="1074585" y="1104900"/>
              <a:ext cx="39135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1074585" y="1235528"/>
              <a:ext cx="39135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1074585" y="1376022"/>
              <a:ext cx="39135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 空心 2"/>
          <p:cNvSpPr/>
          <p:nvPr/>
        </p:nvSpPr>
        <p:spPr>
          <a:xfrm>
            <a:off x="2498537" y="3244986"/>
            <a:ext cx="7967389" cy="7967389"/>
          </a:xfrm>
          <a:prstGeom prst="donut">
            <a:avLst>
              <a:gd name="adj" fmla="val 19640"/>
            </a:avLst>
          </a:prstGeom>
          <a:solidFill>
            <a:srgbClr val="3B3F4B"/>
          </a:solidFill>
          <a:ln>
            <a:noFill/>
          </a:ln>
          <a:effectLst>
            <a:outerShdw blurRad="1270000" dist="190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汉仪文黑-55简" panose="00020600040101010101" charset="-122"/>
            </a:endParaRPr>
          </a:p>
        </p:txBody>
      </p:sp>
      <p:sp>
        <p:nvSpPr>
          <p:cNvPr id="5" name="空心弧 4"/>
          <p:cNvSpPr/>
          <p:nvPr/>
        </p:nvSpPr>
        <p:spPr>
          <a:xfrm rot="5400000">
            <a:off x="2320413" y="3066862"/>
            <a:ext cx="8323636" cy="8323636"/>
          </a:xfrm>
          <a:prstGeom prst="blockArc">
            <a:avLst>
              <a:gd name="adj1" fmla="val 10800000"/>
              <a:gd name="adj2" fmla="val 3981959"/>
              <a:gd name="adj3" fmla="val 22928"/>
            </a:avLst>
          </a:prstGeom>
          <a:solidFill>
            <a:srgbClr val="079782"/>
          </a:solidFill>
          <a:ln w="3175">
            <a:miter lim="400000"/>
          </a:ln>
          <a:effectLst>
            <a:outerShdw blurRad="508000" dist="254000" dir="2700000" algn="tl" rotWithShape="0">
              <a:schemeClr val="tx1">
                <a:alpha val="30000"/>
              </a:schemeClr>
            </a:outerShdw>
          </a:effectLst>
        </p:spPr>
        <p:txBody>
          <a:bodyPr lIns="38100" tIns="38100" rIns="38100" bIns="38100" anchor="ctr"/>
          <a:lstStyle/>
          <a:p>
            <a:pPr algn="ctr"/>
            <a:endParaRPr lang="zh-CN" altLang="en-US" sz="3000">
              <a:solidFill>
                <a:srgbClr val="FFFFFF"/>
              </a:solidFill>
              <a:latin typeface="汉仪文黑-55简" panose="00020600040101010101" charset="-122"/>
              <a:ea typeface="汉仪文黑-55简" panose="00020600040101010101" charset="-122"/>
              <a:cs typeface="汉仪文黑-55简" panose="00020600040101010101" charset="-122"/>
            </a:endParaRPr>
          </a:p>
        </p:txBody>
      </p:sp>
      <p:sp>
        <p:nvSpPr>
          <p:cNvPr id="4" name="文本框 3"/>
          <p:cNvSpPr txBox="1"/>
          <p:nvPr/>
        </p:nvSpPr>
        <p:spPr>
          <a:xfrm>
            <a:off x="12192000" y="3827919"/>
            <a:ext cx="10292107" cy="3364511"/>
          </a:xfrm>
          <a:prstGeom prst="rect">
            <a:avLst/>
          </a:prstGeom>
          <a:noFill/>
        </p:spPr>
        <p:txBody>
          <a:bodyPr wrap="square" rtlCol="0">
            <a:spAutoFit/>
          </a:bodyPr>
          <a:lstStyle/>
          <a:p>
            <a:pPr>
              <a:lnSpc>
                <a:spcPct val="150000"/>
              </a:lnSpc>
            </a:pPr>
            <a:r>
              <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rPr>
              <a:t>Lorem </a:t>
            </a:r>
            <a:r>
              <a:rPr lang="en-US" altLang="zh-CN" sz="2400" dirty="0">
                <a:solidFill>
                  <a:schemeClr val="bg1"/>
                </a:solidFill>
                <a:latin typeface="汉仪文黑-55简" panose="00020600040101010101" charset="-122"/>
                <a:ea typeface="汉仪文黑-55简" panose="00020600040101010101" charset="-122"/>
                <a:cs typeface="汉仪文黑-55简" panose="00020600040101010101" charset="-122"/>
              </a:rPr>
              <a:t>ipsum dolor sit amet, consectetuer adipiscing elit. Maecenas </a:t>
            </a:r>
            <a:r>
              <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rPr>
              <a:t>porttitor congue massa. Fusce posuere, magna sed pulvinar ultricies, purus lectus malesuada libero.</a:t>
            </a:r>
            <a:endPar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endParaRPr>
          </a:p>
          <a:p>
            <a:pPr>
              <a:lnSpc>
                <a:spcPct val="150000"/>
              </a:lnSpc>
            </a:pPr>
            <a:endPar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endParaRPr>
          </a:p>
          <a:p>
            <a:pPr>
              <a:lnSpc>
                <a:spcPct val="150000"/>
              </a:lnSpc>
            </a:pPr>
            <a:r>
              <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rPr>
              <a:t>Fusce </a:t>
            </a:r>
            <a:r>
              <a:rPr lang="en-US" altLang="zh-CN" sz="2400" dirty="0">
                <a:solidFill>
                  <a:schemeClr val="bg1"/>
                </a:solidFill>
                <a:latin typeface="汉仪文黑-55简" panose="00020600040101010101" charset="-122"/>
                <a:ea typeface="汉仪文黑-55简" panose="00020600040101010101" charset="-122"/>
                <a:cs typeface="汉仪文黑-55简" panose="00020600040101010101" charset="-122"/>
              </a:rPr>
              <a:t>posuere, magna sed pulvinar ultricies, purus lectus malesuada libero, sit amet commodo </a:t>
            </a:r>
            <a:r>
              <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rPr>
              <a:t>magna eros quis urna.</a:t>
            </a:r>
            <a:endPar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endParaRPr>
          </a:p>
        </p:txBody>
      </p:sp>
      <p:sp>
        <p:nvSpPr>
          <p:cNvPr id="6" name="文本框 5"/>
          <p:cNvSpPr txBox="1"/>
          <p:nvPr/>
        </p:nvSpPr>
        <p:spPr>
          <a:xfrm>
            <a:off x="14488991" y="8422260"/>
            <a:ext cx="8437568" cy="1148520"/>
          </a:xfrm>
          <a:prstGeom prst="rect">
            <a:avLst/>
          </a:prstGeom>
          <a:noFill/>
        </p:spPr>
        <p:txBody>
          <a:bodyPr wrap="square" rtlCol="0">
            <a:spAutoFit/>
          </a:bodyPr>
          <a:lstStyle/>
          <a:p>
            <a:pPr>
              <a:lnSpc>
                <a:spcPct val="150000"/>
              </a:lnSpc>
            </a:pPr>
            <a:r>
              <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rPr>
              <a:t>Pellentesque habitant morbi tristique senectus et netus et malesuada.</a:t>
            </a:r>
            <a:endPar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endParaRPr>
          </a:p>
        </p:txBody>
      </p:sp>
      <p:sp>
        <p:nvSpPr>
          <p:cNvPr id="7" name="文本框 6"/>
          <p:cNvSpPr txBox="1"/>
          <p:nvPr/>
        </p:nvSpPr>
        <p:spPr>
          <a:xfrm>
            <a:off x="14488991" y="7740938"/>
            <a:ext cx="2962196" cy="613566"/>
          </a:xfrm>
          <a:prstGeom prst="rect">
            <a:avLst/>
          </a:prstGeom>
          <a:noFill/>
        </p:spPr>
        <p:txBody>
          <a:bodyPr wrap="square" rtlCol="0">
            <a:spAutoFit/>
          </a:bodyPr>
          <a:lstStyle/>
          <a:p>
            <a:pPr>
              <a:lnSpc>
                <a:spcPct val="130000"/>
              </a:lnSpc>
            </a:pPr>
            <a:r>
              <a:rPr lang="en-US" altLang="zh-CN" sz="2800">
                <a:solidFill>
                  <a:schemeClr val="bg1"/>
                </a:solidFill>
                <a:latin typeface="汉仪雅酷黑-65J" panose="00020600040101010101" charset="-122"/>
                <a:ea typeface="汉仪雅酷黑-65J" panose="00020600040101010101" charset="-122"/>
                <a:cs typeface="汉仪雅酷黑-65J" panose="00020600040101010101" charset="-122"/>
              </a:rPr>
              <a:t>Subtitle 01</a:t>
            </a:r>
            <a:endParaRPr lang="en-US" altLang="zh-CN" sz="2800">
              <a:solidFill>
                <a:schemeClr val="bg1"/>
              </a:solidFill>
              <a:latin typeface="汉仪雅酷黑-65J" panose="00020600040101010101" charset="-122"/>
              <a:ea typeface="汉仪雅酷黑-65J" panose="00020600040101010101" charset="-122"/>
              <a:cs typeface="汉仪雅酷黑-65J" panose="00020600040101010101" charset="-122"/>
            </a:endParaRPr>
          </a:p>
        </p:txBody>
      </p:sp>
      <p:sp>
        <p:nvSpPr>
          <p:cNvPr id="8" name="圆形 11"/>
          <p:cNvSpPr/>
          <p:nvPr/>
        </p:nvSpPr>
        <p:spPr>
          <a:xfrm>
            <a:off x="12192000" y="7950893"/>
            <a:ext cx="1433064" cy="1433064"/>
          </a:xfrm>
          <a:prstGeom prst="roundRect">
            <a:avLst>
              <a:gd name="adj" fmla="val 50000"/>
            </a:avLst>
          </a:prstGeom>
          <a:solidFill>
            <a:srgbClr val="3B3F4B"/>
          </a:solidFill>
          <a:ln>
            <a:noFill/>
          </a:ln>
          <a:effectLst>
            <a:outerShdw blurRad="1270000" dist="190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汉仪文黑-55简" panose="00020600040101010101" charset="-122"/>
              <a:sym typeface="汉仪文黑-55简" panose="00020600040101010101" charset="-122"/>
            </a:endParaRPr>
          </a:p>
        </p:txBody>
      </p:sp>
      <p:sp>
        <p:nvSpPr>
          <p:cNvPr id="16" name="文本框 15"/>
          <p:cNvSpPr txBox="1"/>
          <p:nvPr/>
        </p:nvSpPr>
        <p:spPr>
          <a:xfrm>
            <a:off x="14488991" y="10730336"/>
            <a:ext cx="8437568" cy="1148520"/>
          </a:xfrm>
          <a:prstGeom prst="rect">
            <a:avLst/>
          </a:prstGeom>
          <a:noFill/>
        </p:spPr>
        <p:txBody>
          <a:bodyPr wrap="square" rtlCol="0">
            <a:spAutoFit/>
          </a:bodyPr>
          <a:lstStyle/>
          <a:p>
            <a:pPr>
              <a:lnSpc>
                <a:spcPct val="150000"/>
              </a:lnSpc>
            </a:pPr>
            <a:r>
              <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rPr>
              <a:t>sit amet commodo magna eros quis urna , magna sed pulvinar ultricies</a:t>
            </a:r>
            <a:endPar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endParaRPr>
          </a:p>
        </p:txBody>
      </p:sp>
      <p:sp>
        <p:nvSpPr>
          <p:cNvPr id="17" name="文本框 16"/>
          <p:cNvSpPr txBox="1"/>
          <p:nvPr/>
        </p:nvSpPr>
        <p:spPr>
          <a:xfrm>
            <a:off x="14488991" y="10049014"/>
            <a:ext cx="2962196" cy="613566"/>
          </a:xfrm>
          <a:prstGeom prst="rect">
            <a:avLst/>
          </a:prstGeom>
          <a:noFill/>
        </p:spPr>
        <p:txBody>
          <a:bodyPr wrap="square" rtlCol="0">
            <a:spAutoFit/>
          </a:bodyPr>
          <a:lstStyle/>
          <a:p>
            <a:pPr>
              <a:lnSpc>
                <a:spcPct val="130000"/>
              </a:lnSpc>
            </a:pPr>
            <a:r>
              <a:rPr lang="en-US" altLang="zh-CN" sz="2800">
                <a:solidFill>
                  <a:schemeClr val="bg1"/>
                </a:solidFill>
                <a:latin typeface="汉仪雅酷黑-65J" panose="00020600040101010101" charset="-122"/>
                <a:ea typeface="汉仪雅酷黑-65J" panose="00020600040101010101" charset="-122"/>
                <a:cs typeface="汉仪雅酷黑-65J" panose="00020600040101010101" charset="-122"/>
              </a:rPr>
              <a:t>Subtitle 02</a:t>
            </a:r>
            <a:endParaRPr lang="en-US" altLang="zh-CN" sz="2800">
              <a:solidFill>
                <a:schemeClr val="bg1"/>
              </a:solidFill>
              <a:latin typeface="汉仪雅酷黑-65J" panose="00020600040101010101" charset="-122"/>
              <a:ea typeface="汉仪雅酷黑-65J" panose="00020600040101010101" charset="-122"/>
              <a:cs typeface="汉仪雅酷黑-65J" panose="00020600040101010101" charset="-122"/>
            </a:endParaRPr>
          </a:p>
        </p:txBody>
      </p:sp>
      <p:sp>
        <p:nvSpPr>
          <p:cNvPr id="18" name="圆形 11"/>
          <p:cNvSpPr/>
          <p:nvPr/>
        </p:nvSpPr>
        <p:spPr>
          <a:xfrm>
            <a:off x="12192000" y="10335169"/>
            <a:ext cx="1433064" cy="1433064"/>
          </a:xfrm>
          <a:prstGeom prst="roundRect">
            <a:avLst>
              <a:gd name="adj" fmla="val 50000"/>
            </a:avLst>
          </a:prstGeom>
          <a:solidFill>
            <a:srgbClr val="079782"/>
          </a:solidFill>
          <a:ln w="3175">
            <a:miter lim="400000"/>
          </a:ln>
          <a:effectLst>
            <a:outerShdw blurRad="508000" dist="254000" dir="2700000" algn="tl" rotWithShape="0">
              <a:schemeClr val="tx1">
                <a:alpha val="30000"/>
              </a:schemeClr>
            </a:outerShdw>
          </a:effectLst>
        </p:spPr>
        <p:txBody>
          <a:bodyPr lIns="38100" tIns="38100" rIns="38100" bIns="38100" anchor="ctr"/>
          <a:lstStyle/>
          <a:p>
            <a:pPr algn="ctr"/>
            <a:endParaRPr lang="en-US" sz="3000" dirty="0">
              <a:solidFill>
                <a:srgbClr val="FFFFFF"/>
              </a:solidFill>
              <a:latin typeface="汉仪文黑-55简" panose="00020600040101010101" charset="-122"/>
              <a:ea typeface="汉仪文黑-55简" panose="00020600040101010101" charset="-122"/>
              <a:cs typeface="汉仪文黑-55简" panose="00020600040101010101" charset="-122"/>
              <a:sym typeface="汉仪文黑-55简" panose="00020600040101010101" charset="-122"/>
            </a:endParaRPr>
          </a:p>
        </p:txBody>
      </p:sp>
      <p:sp>
        <p:nvSpPr>
          <p:cNvPr id="25" name="任意多边形: 形状 24"/>
          <p:cNvSpPr/>
          <p:nvPr/>
        </p:nvSpPr>
        <p:spPr>
          <a:xfrm>
            <a:off x="12662965" y="8348186"/>
            <a:ext cx="491134" cy="638478"/>
          </a:xfrm>
          <a:custGeom>
            <a:avLst/>
            <a:gdLst>
              <a:gd name="connsiteX0" fmla="*/ 231924 w 380990"/>
              <a:gd name="connsiteY0" fmla="*/ 118929 h 495290"/>
              <a:gd name="connsiteX1" fmla="*/ 257223 w 380990"/>
              <a:gd name="connsiteY1" fmla="*/ 66694 h 495290"/>
              <a:gd name="connsiteX2" fmla="*/ 190538 w 380990"/>
              <a:gd name="connsiteY2" fmla="*/ 0 h 495290"/>
              <a:gd name="connsiteX3" fmla="*/ 123853 w 380990"/>
              <a:gd name="connsiteY3" fmla="*/ 66694 h 495290"/>
              <a:gd name="connsiteX4" fmla="*/ 149133 w 380990"/>
              <a:gd name="connsiteY4" fmla="*/ 118919 h 495290"/>
              <a:gd name="connsiteX5" fmla="*/ 0 w 380990"/>
              <a:gd name="connsiteY5" fmla="*/ 304790 h 495290"/>
              <a:gd name="connsiteX6" fmla="*/ 190500 w 380990"/>
              <a:gd name="connsiteY6" fmla="*/ 495291 h 495290"/>
              <a:gd name="connsiteX7" fmla="*/ 380991 w 380990"/>
              <a:gd name="connsiteY7" fmla="*/ 304790 h 495290"/>
              <a:gd name="connsiteX8" fmla="*/ 231924 w 380990"/>
              <a:gd name="connsiteY8" fmla="*/ 118929 h 495290"/>
              <a:gd name="connsiteX9" fmla="*/ 142903 w 380990"/>
              <a:gd name="connsiteY9" fmla="*/ 66694 h 495290"/>
              <a:gd name="connsiteX10" fmla="*/ 190538 w 380990"/>
              <a:gd name="connsiteY10" fmla="*/ 19060 h 495290"/>
              <a:gd name="connsiteX11" fmla="*/ 238173 w 380990"/>
              <a:gd name="connsiteY11" fmla="*/ 66694 h 495290"/>
              <a:gd name="connsiteX12" fmla="*/ 190833 w 380990"/>
              <a:gd name="connsiteY12" fmla="*/ 114300 h 495290"/>
              <a:gd name="connsiteX13" fmla="*/ 190500 w 380990"/>
              <a:gd name="connsiteY13" fmla="*/ 114281 h 495290"/>
              <a:gd name="connsiteX14" fmla="*/ 190214 w 380990"/>
              <a:gd name="connsiteY14" fmla="*/ 114300 h 495290"/>
              <a:gd name="connsiteX15" fmla="*/ 142903 w 380990"/>
              <a:gd name="connsiteY15" fmla="*/ 66694 h 495290"/>
              <a:gd name="connsiteX16" fmla="*/ 190500 w 380990"/>
              <a:gd name="connsiteY16" fmla="*/ 476241 h 495290"/>
              <a:gd name="connsiteX17" fmla="*/ 19050 w 380990"/>
              <a:gd name="connsiteY17" fmla="*/ 304790 h 495290"/>
              <a:gd name="connsiteX18" fmla="*/ 190052 w 380990"/>
              <a:gd name="connsiteY18" fmla="*/ 133360 h 495290"/>
              <a:gd name="connsiteX19" fmla="*/ 190538 w 380990"/>
              <a:gd name="connsiteY19" fmla="*/ 133388 h 495290"/>
              <a:gd name="connsiteX20" fmla="*/ 190986 w 380990"/>
              <a:gd name="connsiteY20" fmla="*/ 133360 h 495290"/>
              <a:gd name="connsiteX21" fmla="*/ 361941 w 380990"/>
              <a:gd name="connsiteY21" fmla="*/ 304790 h 495290"/>
              <a:gd name="connsiteX22" fmla="*/ 190500 w 380990"/>
              <a:gd name="connsiteY22" fmla="*/ 476241 h 495290"/>
              <a:gd name="connsiteX23" fmla="*/ 221047 w 380990"/>
              <a:gd name="connsiteY23" fmla="*/ 250984 h 495290"/>
              <a:gd name="connsiteX24" fmla="*/ 190500 w 380990"/>
              <a:gd name="connsiteY24" fmla="*/ 242859 h 495290"/>
              <a:gd name="connsiteX25" fmla="*/ 146714 w 380990"/>
              <a:gd name="connsiteY25" fmla="*/ 261004 h 495290"/>
              <a:gd name="connsiteX26" fmla="*/ 136854 w 380990"/>
              <a:gd name="connsiteY26" fmla="*/ 335613 h 495290"/>
              <a:gd name="connsiteX27" fmla="*/ 91450 w 380990"/>
              <a:gd name="connsiteY27" fmla="*/ 404822 h 495290"/>
              <a:gd name="connsiteX28" fmla="*/ 161402 w 380990"/>
              <a:gd name="connsiteY28" fmla="*/ 359455 h 495290"/>
              <a:gd name="connsiteX29" fmla="*/ 190500 w 380990"/>
              <a:gd name="connsiteY29" fmla="*/ 366713 h 495290"/>
              <a:gd name="connsiteX30" fmla="*/ 234286 w 380990"/>
              <a:gd name="connsiteY30" fmla="*/ 348577 h 495290"/>
              <a:gd name="connsiteX31" fmla="*/ 245326 w 380990"/>
              <a:gd name="connsiteY31" fmla="*/ 275977 h 495290"/>
              <a:gd name="connsiteX32" fmla="*/ 291512 w 380990"/>
              <a:gd name="connsiteY32" fmla="*/ 204749 h 495290"/>
              <a:gd name="connsiteX33" fmla="*/ 221047 w 380990"/>
              <a:gd name="connsiteY33" fmla="*/ 250984 h 495290"/>
              <a:gd name="connsiteX34" fmla="*/ 220809 w 380990"/>
              <a:gd name="connsiteY34" fmla="*/ 335109 h 495290"/>
              <a:gd name="connsiteX35" fmla="*/ 190500 w 380990"/>
              <a:gd name="connsiteY35" fmla="*/ 347663 h 495290"/>
              <a:gd name="connsiteX36" fmla="*/ 160182 w 380990"/>
              <a:gd name="connsiteY36" fmla="*/ 335109 h 495290"/>
              <a:gd name="connsiteX37" fmla="*/ 147628 w 380990"/>
              <a:gd name="connsiteY37" fmla="*/ 304790 h 495290"/>
              <a:gd name="connsiteX38" fmla="*/ 160182 w 380990"/>
              <a:gd name="connsiteY38" fmla="*/ 274473 h 495290"/>
              <a:gd name="connsiteX39" fmla="*/ 190500 w 380990"/>
              <a:gd name="connsiteY39" fmla="*/ 261918 h 495290"/>
              <a:gd name="connsiteX40" fmla="*/ 220809 w 380990"/>
              <a:gd name="connsiteY40" fmla="*/ 274473 h 495290"/>
              <a:gd name="connsiteX41" fmla="*/ 233372 w 380990"/>
              <a:gd name="connsiteY41" fmla="*/ 304790 h 495290"/>
              <a:gd name="connsiteX42" fmla="*/ 220809 w 380990"/>
              <a:gd name="connsiteY42" fmla="*/ 335109 h 495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80990" h="495290">
                <a:moveTo>
                  <a:pt x="231924" y="118929"/>
                </a:moveTo>
                <a:cubicBezTo>
                  <a:pt x="247317" y="106718"/>
                  <a:pt x="257223" y="87878"/>
                  <a:pt x="257223" y="66694"/>
                </a:cubicBezTo>
                <a:cubicBezTo>
                  <a:pt x="257223" y="29861"/>
                  <a:pt x="227371" y="0"/>
                  <a:pt x="190538" y="0"/>
                </a:cubicBezTo>
                <a:cubicBezTo>
                  <a:pt x="153705" y="0"/>
                  <a:pt x="123853" y="29861"/>
                  <a:pt x="123853" y="66694"/>
                </a:cubicBezTo>
                <a:cubicBezTo>
                  <a:pt x="123853" y="87868"/>
                  <a:pt x="133750" y="106699"/>
                  <a:pt x="149133" y="118919"/>
                </a:cubicBezTo>
                <a:cubicBezTo>
                  <a:pt x="63837" y="137827"/>
                  <a:pt x="0" y="213798"/>
                  <a:pt x="0" y="304790"/>
                </a:cubicBezTo>
                <a:cubicBezTo>
                  <a:pt x="0" y="410004"/>
                  <a:pt x="85287" y="495291"/>
                  <a:pt x="190500" y="495291"/>
                </a:cubicBezTo>
                <a:cubicBezTo>
                  <a:pt x="295703" y="495291"/>
                  <a:pt x="380991" y="410004"/>
                  <a:pt x="380991" y="304790"/>
                </a:cubicBezTo>
                <a:cubicBezTo>
                  <a:pt x="380991" y="213817"/>
                  <a:pt x="317192" y="137865"/>
                  <a:pt x="231924" y="118929"/>
                </a:cubicBezTo>
                <a:close/>
                <a:moveTo>
                  <a:pt x="142903" y="66694"/>
                </a:moveTo>
                <a:cubicBezTo>
                  <a:pt x="142903" y="40424"/>
                  <a:pt x="164268" y="19060"/>
                  <a:pt x="190538" y="19060"/>
                </a:cubicBezTo>
                <a:cubicBezTo>
                  <a:pt x="216808" y="19060"/>
                  <a:pt x="238173" y="40424"/>
                  <a:pt x="238173" y="66694"/>
                </a:cubicBezTo>
                <a:cubicBezTo>
                  <a:pt x="238173" y="92859"/>
                  <a:pt x="216961" y="114138"/>
                  <a:pt x="190833" y="114300"/>
                </a:cubicBezTo>
                <a:cubicBezTo>
                  <a:pt x="190719" y="114300"/>
                  <a:pt x="190614" y="114281"/>
                  <a:pt x="190500" y="114281"/>
                </a:cubicBezTo>
                <a:cubicBezTo>
                  <a:pt x="190405" y="114281"/>
                  <a:pt x="190309" y="114300"/>
                  <a:pt x="190214" y="114300"/>
                </a:cubicBezTo>
                <a:cubicBezTo>
                  <a:pt x="164097" y="114119"/>
                  <a:pt x="142903" y="92850"/>
                  <a:pt x="142903" y="66694"/>
                </a:cubicBezTo>
                <a:close/>
                <a:moveTo>
                  <a:pt x="190500" y="476241"/>
                </a:moveTo>
                <a:cubicBezTo>
                  <a:pt x="95964" y="476241"/>
                  <a:pt x="19050" y="399326"/>
                  <a:pt x="19050" y="304790"/>
                </a:cubicBezTo>
                <a:cubicBezTo>
                  <a:pt x="19050" y="210398"/>
                  <a:pt x="95727" y="133607"/>
                  <a:pt x="190052" y="133360"/>
                </a:cubicBezTo>
                <a:cubicBezTo>
                  <a:pt x="190214" y="133360"/>
                  <a:pt x="190377" y="133388"/>
                  <a:pt x="190538" y="133388"/>
                </a:cubicBezTo>
                <a:cubicBezTo>
                  <a:pt x="190691" y="133388"/>
                  <a:pt x="190833" y="133360"/>
                  <a:pt x="190986" y="133360"/>
                </a:cubicBezTo>
                <a:cubicBezTo>
                  <a:pt x="285293" y="133626"/>
                  <a:pt x="361941" y="210417"/>
                  <a:pt x="361941" y="304790"/>
                </a:cubicBezTo>
                <a:cubicBezTo>
                  <a:pt x="361941" y="399326"/>
                  <a:pt x="285036" y="476241"/>
                  <a:pt x="190500" y="476241"/>
                </a:cubicBezTo>
                <a:close/>
                <a:moveTo>
                  <a:pt x="221047" y="250984"/>
                </a:moveTo>
                <a:cubicBezTo>
                  <a:pt x="211599" y="245612"/>
                  <a:pt x="201063" y="242859"/>
                  <a:pt x="190500" y="242859"/>
                </a:cubicBezTo>
                <a:cubicBezTo>
                  <a:pt x="174650" y="242859"/>
                  <a:pt x="158801" y="248907"/>
                  <a:pt x="146714" y="261004"/>
                </a:cubicBezTo>
                <a:cubicBezTo>
                  <a:pt x="126483" y="281226"/>
                  <a:pt x="123244" y="311944"/>
                  <a:pt x="136854" y="335613"/>
                </a:cubicBezTo>
                <a:lnTo>
                  <a:pt x="91450" y="404822"/>
                </a:lnTo>
                <a:lnTo>
                  <a:pt x="161402" y="359455"/>
                </a:lnTo>
                <a:cubicBezTo>
                  <a:pt x="170469" y="364284"/>
                  <a:pt x="180480" y="366713"/>
                  <a:pt x="190500" y="366713"/>
                </a:cubicBezTo>
                <a:cubicBezTo>
                  <a:pt x="206341" y="366713"/>
                  <a:pt x="222190" y="360673"/>
                  <a:pt x="234286" y="348577"/>
                </a:cubicBezTo>
                <a:cubicBezTo>
                  <a:pt x="253936" y="328927"/>
                  <a:pt x="257623" y="299352"/>
                  <a:pt x="245326" y="275977"/>
                </a:cubicBezTo>
                <a:lnTo>
                  <a:pt x="291512" y="204749"/>
                </a:lnTo>
                <a:lnTo>
                  <a:pt x="221047" y="250984"/>
                </a:lnTo>
                <a:close/>
                <a:moveTo>
                  <a:pt x="220809" y="335109"/>
                </a:moveTo>
                <a:cubicBezTo>
                  <a:pt x="212713" y="343205"/>
                  <a:pt x="201949" y="347663"/>
                  <a:pt x="190500" y="347663"/>
                </a:cubicBezTo>
                <a:cubicBezTo>
                  <a:pt x="179051" y="347663"/>
                  <a:pt x="168278" y="343205"/>
                  <a:pt x="160182" y="335109"/>
                </a:cubicBezTo>
                <a:cubicBezTo>
                  <a:pt x="152086" y="327003"/>
                  <a:pt x="147628" y="316239"/>
                  <a:pt x="147628" y="304790"/>
                </a:cubicBezTo>
                <a:cubicBezTo>
                  <a:pt x="147628" y="293341"/>
                  <a:pt x="152086" y="282569"/>
                  <a:pt x="160182" y="274473"/>
                </a:cubicBezTo>
                <a:cubicBezTo>
                  <a:pt x="168278" y="266376"/>
                  <a:pt x="179051" y="261918"/>
                  <a:pt x="190500" y="261918"/>
                </a:cubicBezTo>
                <a:cubicBezTo>
                  <a:pt x="201949" y="261918"/>
                  <a:pt x="212713" y="266376"/>
                  <a:pt x="220809" y="274473"/>
                </a:cubicBezTo>
                <a:cubicBezTo>
                  <a:pt x="228905" y="282569"/>
                  <a:pt x="233372" y="293341"/>
                  <a:pt x="233372" y="304790"/>
                </a:cubicBezTo>
                <a:cubicBezTo>
                  <a:pt x="233372" y="316239"/>
                  <a:pt x="228905" y="327012"/>
                  <a:pt x="220809" y="335109"/>
                </a:cubicBezTo>
                <a:close/>
              </a:path>
            </a:pathLst>
          </a:custGeom>
          <a:solidFill>
            <a:schemeClr val="bg1"/>
          </a:solidFill>
          <a:ln w="9525" cap="flat">
            <a:noFill/>
            <a:prstDash val="solid"/>
            <a:miter/>
          </a:ln>
        </p:spPr>
        <p:txBody>
          <a:bodyPr rtlCol="0" anchor="ctr"/>
          <a:lstStyle/>
          <a:p>
            <a:endParaRPr lang="zh-CN" altLang="en-US">
              <a:latin typeface="汉仪文黑-55简" panose="00020600040101010101" charset="-122"/>
            </a:endParaRPr>
          </a:p>
        </p:txBody>
      </p:sp>
      <p:sp>
        <p:nvSpPr>
          <p:cNvPr id="27" name="任意多边形: 形状 26"/>
          <p:cNvSpPr/>
          <p:nvPr/>
        </p:nvSpPr>
        <p:spPr>
          <a:xfrm>
            <a:off x="12576931" y="10782301"/>
            <a:ext cx="663204" cy="538802"/>
          </a:xfrm>
          <a:custGeom>
            <a:avLst/>
            <a:gdLst>
              <a:gd name="connsiteX0" fmla="*/ 483938 w 514469"/>
              <a:gd name="connsiteY0" fmla="*/ 156793 h 417968"/>
              <a:gd name="connsiteX1" fmla="*/ 424616 w 514469"/>
              <a:gd name="connsiteY1" fmla="*/ 126932 h 417968"/>
              <a:gd name="connsiteX2" fmla="*/ 375468 w 514469"/>
              <a:gd name="connsiteY2" fmla="*/ 56924 h 417968"/>
              <a:gd name="connsiteX3" fmla="*/ 298268 w 514469"/>
              <a:gd name="connsiteY3" fmla="*/ 51732 h 417968"/>
              <a:gd name="connsiteX4" fmla="*/ 164060 w 514469"/>
              <a:gd name="connsiteY4" fmla="*/ 7708 h 417968"/>
              <a:gd name="connsiteX5" fmla="*/ 84803 w 514469"/>
              <a:gd name="connsiteY5" fmla="*/ 132571 h 417968"/>
              <a:gd name="connsiteX6" fmla="*/ 87 w 514469"/>
              <a:gd name="connsiteY6" fmla="*/ 246519 h 417968"/>
              <a:gd name="connsiteX7" fmla="*/ 95337 w 514469"/>
              <a:gd name="connsiteY7" fmla="*/ 341769 h 417968"/>
              <a:gd name="connsiteX8" fmla="*/ 133437 w 514469"/>
              <a:gd name="connsiteY8" fmla="*/ 341769 h 417968"/>
              <a:gd name="connsiteX9" fmla="*/ 133437 w 514469"/>
              <a:gd name="connsiteY9" fmla="*/ 322719 h 417968"/>
              <a:gd name="connsiteX10" fmla="*/ 95337 w 514469"/>
              <a:gd name="connsiteY10" fmla="*/ 322719 h 417968"/>
              <a:gd name="connsiteX11" fmla="*/ 19137 w 514469"/>
              <a:gd name="connsiteY11" fmla="*/ 246519 h 417968"/>
              <a:gd name="connsiteX12" fmla="*/ 96889 w 514469"/>
              <a:gd name="connsiteY12" fmla="*/ 149164 h 417968"/>
              <a:gd name="connsiteX13" fmla="*/ 104614 w 514469"/>
              <a:gd name="connsiteY13" fmla="*/ 146725 h 417968"/>
              <a:gd name="connsiteX14" fmla="*/ 104062 w 514469"/>
              <a:gd name="connsiteY14" fmla="*/ 133171 h 417968"/>
              <a:gd name="connsiteX15" fmla="*/ 171042 w 514469"/>
              <a:gd name="connsiteY15" fmla="*/ 25624 h 417968"/>
              <a:gd name="connsiteX16" fmla="*/ 287314 w 514469"/>
              <a:gd name="connsiteY16" fmla="*/ 68858 h 417968"/>
              <a:gd name="connsiteX17" fmla="*/ 291619 w 514469"/>
              <a:gd name="connsiteY17" fmla="*/ 74593 h 417968"/>
              <a:gd name="connsiteX18" fmla="*/ 298305 w 514469"/>
              <a:gd name="connsiteY18" fmla="*/ 72068 h 417968"/>
              <a:gd name="connsiteX19" fmla="*/ 366218 w 514469"/>
              <a:gd name="connsiteY19" fmla="*/ 73764 h 417968"/>
              <a:gd name="connsiteX20" fmla="*/ 407547 w 514469"/>
              <a:gd name="connsiteY20" fmla="*/ 138124 h 417968"/>
              <a:gd name="connsiteX21" fmla="*/ 409119 w 514469"/>
              <a:gd name="connsiteY21" fmla="*/ 145792 h 417968"/>
              <a:gd name="connsiteX22" fmla="*/ 416920 w 514469"/>
              <a:gd name="connsiteY22" fmla="*/ 145792 h 417968"/>
              <a:gd name="connsiteX23" fmla="*/ 470232 w 514469"/>
              <a:gd name="connsiteY23" fmla="*/ 170214 h 417968"/>
              <a:gd name="connsiteX24" fmla="*/ 495387 w 514469"/>
              <a:gd name="connsiteY24" fmla="*/ 227469 h 417968"/>
              <a:gd name="connsiteX25" fmla="*/ 409662 w 514469"/>
              <a:gd name="connsiteY25" fmla="*/ 322719 h 417968"/>
              <a:gd name="connsiteX26" fmla="*/ 381087 w 514469"/>
              <a:gd name="connsiteY26" fmla="*/ 322719 h 417968"/>
              <a:gd name="connsiteX27" fmla="*/ 381087 w 514469"/>
              <a:gd name="connsiteY27" fmla="*/ 341769 h 417968"/>
              <a:gd name="connsiteX28" fmla="*/ 409662 w 514469"/>
              <a:gd name="connsiteY28" fmla="*/ 341769 h 417968"/>
              <a:gd name="connsiteX29" fmla="*/ 409662 w 514469"/>
              <a:gd name="connsiteY29" fmla="*/ 341769 h 417968"/>
              <a:gd name="connsiteX30" fmla="*/ 514437 w 514469"/>
              <a:gd name="connsiteY30" fmla="*/ 227469 h 417968"/>
              <a:gd name="connsiteX31" fmla="*/ 483938 w 514469"/>
              <a:gd name="connsiteY31" fmla="*/ 156793 h 417968"/>
              <a:gd name="connsiteX32" fmla="*/ 266787 w 514469"/>
              <a:gd name="connsiteY32" fmla="*/ 379869 h 417968"/>
              <a:gd name="connsiteX33" fmla="*/ 266787 w 514469"/>
              <a:gd name="connsiteY33" fmla="*/ 179844 h 417968"/>
              <a:gd name="connsiteX34" fmla="*/ 247737 w 514469"/>
              <a:gd name="connsiteY34" fmla="*/ 179844 h 417968"/>
              <a:gd name="connsiteX35" fmla="*/ 247737 w 514469"/>
              <a:gd name="connsiteY35" fmla="*/ 379869 h 417968"/>
              <a:gd name="connsiteX36" fmla="*/ 190587 w 514469"/>
              <a:gd name="connsiteY36" fmla="*/ 322719 h 417968"/>
              <a:gd name="connsiteX37" fmla="*/ 171537 w 514469"/>
              <a:gd name="connsiteY37" fmla="*/ 332244 h 417968"/>
              <a:gd name="connsiteX38" fmla="*/ 257262 w 514469"/>
              <a:gd name="connsiteY38" fmla="*/ 417969 h 417968"/>
              <a:gd name="connsiteX39" fmla="*/ 342987 w 514469"/>
              <a:gd name="connsiteY39" fmla="*/ 332244 h 417968"/>
              <a:gd name="connsiteX40" fmla="*/ 323937 w 514469"/>
              <a:gd name="connsiteY40" fmla="*/ 322719 h 417968"/>
              <a:gd name="connsiteX41" fmla="*/ 266787 w 514469"/>
              <a:gd name="connsiteY41" fmla="*/ 379869 h 417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514469" h="417968">
                <a:moveTo>
                  <a:pt x="483938" y="156793"/>
                </a:moveTo>
                <a:cubicBezTo>
                  <a:pt x="467317" y="139629"/>
                  <a:pt x="446057" y="129009"/>
                  <a:pt x="424616" y="126932"/>
                </a:cubicBezTo>
                <a:cubicBezTo>
                  <a:pt x="416415" y="94747"/>
                  <a:pt x="399137" y="70049"/>
                  <a:pt x="375468" y="56924"/>
                </a:cubicBezTo>
                <a:cubicBezTo>
                  <a:pt x="353007" y="44465"/>
                  <a:pt x="326432" y="42712"/>
                  <a:pt x="298268" y="51732"/>
                </a:cubicBezTo>
                <a:cubicBezTo>
                  <a:pt x="260500" y="4926"/>
                  <a:pt x="211914" y="-11123"/>
                  <a:pt x="164060" y="7708"/>
                </a:cubicBezTo>
                <a:cubicBezTo>
                  <a:pt x="114549" y="27196"/>
                  <a:pt x="80840" y="80555"/>
                  <a:pt x="84803" y="132571"/>
                </a:cubicBezTo>
                <a:cubicBezTo>
                  <a:pt x="43131" y="146278"/>
                  <a:pt x="-2256" y="198075"/>
                  <a:pt x="87" y="246519"/>
                </a:cubicBezTo>
                <a:cubicBezTo>
                  <a:pt x="2573" y="297877"/>
                  <a:pt x="38378" y="341607"/>
                  <a:pt x="95337" y="341769"/>
                </a:cubicBezTo>
                <a:lnTo>
                  <a:pt x="133437" y="341769"/>
                </a:lnTo>
                <a:lnTo>
                  <a:pt x="133437" y="322719"/>
                </a:lnTo>
                <a:lnTo>
                  <a:pt x="95337" y="322719"/>
                </a:lnTo>
                <a:cubicBezTo>
                  <a:pt x="50179" y="322719"/>
                  <a:pt x="21185" y="288857"/>
                  <a:pt x="19137" y="246519"/>
                </a:cubicBezTo>
                <a:cubicBezTo>
                  <a:pt x="17117" y="204809"/>
                  <a:pt x="61018" y="157108"/>
                  <a:pt x="96889" y="149164"/>
                </a:cubicBezTo>
                <a:lnTo>
                  <a:pt x="104614" y="146725"/>
                </a:lnTo>
                <a:cubicBezTo>
                  <a:pt x="104614" y="146725"/>
                  <a:pt x="104253" y="135076"/>
                  <a:pt x="104062" y="133171"/>
                </a:cubicBezTo>
                <a:cubicBezTo>
                  <a:pt x="99633" y="88623"/>
                  <a:pt x="128427" y="42388"/>
                  <a:pt x="171042" y="25624"/>
                </a:cubicBezTo>
                <a:cubicBezTo>
                  <a:pt x="212123" y="9441"/>
                  <a:pt x="254519" y="25196"/>
                  <a:pt x="287314" y="68858"/>
                </a:cubicBezTo>
                <a:lnTo>
                  <a:pt x="291619" y="74593"/>
                </a:lnTo>
                <a:lnTo>
                  <a:pt x="298305" y="72068"/>
                </a:lnTo>
                <a:cubicBezTo>
                  <a:pt x="323556" y="62543"/>
                  <a:pt x="347045" y="63124"/>
                  <a:pt x="366218" y="73764"/>
                </a:cubicBezTo>
                <a:cubicBezTo>
                  <a:pt x="386983" y="85279"/>
                  <a:pt x="401271" y="107530"/>
                  <a:pt x="407547" y="138124"/>
                </a:cubicBezTo>
                <a:lnTo>
                  <a:pt x="409119" y="145792"/>
                </a:lnTo>
                <a:lnTo>
                  <a:pt x="416920" y="145792"/>
                </a:lnTo>
                <a:cubicBezTo>
                  <a:pt x="435770" y="145792"/>
                  <a:pt x="455201" y="154698"/>
                  <a:pt x="470232" y="170214"/>
                </a:cubicBezTo>
                <a:cubicBezTo>
                  <a:pt x="486328" y="186835"/>
                  <a:pt x="495968" y="205209"/>
                  <a:pt x="495387" y="227469"/>
                </a:cubicBezTo>
                <a:cubicBezTo>
                  <a:pt x="494178" y="273112"/>
                  <a:pt x="459830" y="322719"/>
                  <a:pt x="409662" y="322719"/>
                </a:cubicBezTo>
                <a:lnTo>
                  <a:pt x="381087" y="322719"/>
                </a:lnTo>
                <a:lnTo>
                  <a:pt x="381087" y="341769"/>
                </a:lnTo>
                <a:lnTo>
                  <a:pt x="409662" y="341769"/>
                </a:lnTo>
                <a:lnTo>
                  <a:pt x="409662" y="341769"/>
                </a:lnTo>
                <a:cubicBezTo>
                  <a:pt x="468450" y="339054"/>
                  <a:pt x="513028" y="280694"/>
                  <a:pt x="514437" y="227469"/>
                </a:cubicBezTo>
                <a:cubicBezTo>
                  <a:pt x="515161" y="199980"/>
                  <a:pt x="503674" y="177167"/>
                  <a:pt x="483938" y="156793"/>
                </a:cubicBezTo>
                <a:close/>
                <a:moveTo>
                  <a:pt x="266787" y="379869"/>
                </a:moveTo>
                <a:lnTo>
                  <a:pt x="266787" y="179844"/>
                </a:lnTo>
                <a:lnTo>
                  <a:pt x="247737" y="179844"/>
                </a:lnTo>
                <a:lnTo>
                  <a:pt x="247737" y="379869"/>
                </a:lnTo>
                <a:lnTo>
                  <a:pt x="190587" y="322719"/>
                </a:lnTo>
                <a:lnTo>
                  <a:pt x="171537" y="332244"/>
                </a:lnTo>
                <a:lnTo>
                  <a:pt x="257262" y="417969"/>
                </a:lnTo>
                <a:lnTo>
                  <a:pt x="342987" y="332244"/>
                </a:lnTo>
                <a:lnTo>
                  <a:pt x="323937" y="322719"/>
                </a:lnTo>
                <a:lnTo>
                  <a:pt x="266787" y="379869"/>
                </a:lnTo>
                <a:close/>
              </a:path>
            </a:pathLst>
          </a:custGeom>
          <a:solidFill>
            <a:schemeClr val="bg1"/>
          </a:solidFill>
          <a:ln w="9525" cap="flat">
            <a:noFill/>
            <a:prstDash val="solid"/>
            <a:miter/>
          </a:ln>
        </p:spPr>
        <p:txBody>
          <a:bodyPr rtlCol="0" anchor="ctr"/>
          <a:lstStyle/>
          <a:p>
            <a:endParaRPr lang="zh-CN" altLang="en-US">
              <a:latin typeface="汉仪文黑-55简" panose="00020600040101010101" charset="-122"/>
            </a:endParaRPr>
          </a:p>
        </p:txBody>
      </p:sp>
      <p:sp>
        <p:nvSpPr>
          <p:cNvPr id="11" name="文本框 10"/>
          <p:cNvSpPr txBox="1"/>
          <p:nvPr/>
        </p:nvSpPr>
        <p:spPr>
          <a:xfrm>
            <a:off x="12245454" y="2507509"/>
            <a:ext cx="3405255" cy="923330"/>
          </a:xfrm>
          <a:prstGeom prst="rect">
            <a:avLst/>
          </a:prstGeom>
          <a:noFill/>
        </p:spPr>
        <p:txBody>
          <a:bodyPr wrap="square" lIns="0" tIns="0" rIns="0" bIns="0" rtlCol="0">
            <a:spAutoFit/>
          </a:bodyPr>
          <a:lstStyle/>
          <a:p>
            <a:r>
              <a:rPr lang="zh-CN" altLang="en-US" sz="6000">
                <a:solidFill>
                  <a:schemeClr val="bg1"/>
                </a:solidFill>
                <a:latin typeface="汉仪雅酷黑-95J" panose="00020600040101010101" charset="-122"/>
                <a:ea typeface="汉仪雅酷黑-95J" panose="00020600040101010101" charset="-122"/>
                <a:cs typeface="汉仪雅酷黑-95J" panose="00020600040101010101" charset="-122"/>
              </a:rPr>
              <a:t>输入标题</a:t>
            </a:r>
            <a:endParaRPr lang="zh-CN" altLang="en-US" sz="6000">
              <a:solidFill>
                <a:schemeClr val="bg1"/>
              </a:solidFill>
              <a:latin typeface="汉仪雅酷黑-95J" panose="00020600040101010101" charset="-122"/>
              <a:ea typeface="汉仪雅酷黑-95J" panose="00020600040101010101" charset="-122"/>
              <a:cs typeface="汉仪雅酷黑-95J" panose="00020600040101010101" charset="-122"/>
            </a:endParaRPr>
          </a:p>
        </p:txBody>
      </p:sp>
      <p:sp>
        <p:nvSpPr>
          <p:cNvPr id="12" name="矩形: 圆角 7"/>
          <p:cNvSpPr/>
          <p:nvPr/>
        </p:nvSpPr>
        <p:spPr>
          <a:xfrm>
            <a:off x="12245454" y="1859751"/>
            <a:ext cx="1068043" cy="67531"/>
          </a:xfrm>
          <a:prstGeom prst="roundRect">
            <a:avLst>
              <a:gd name="adj" fmla="val 50000"/>
            </a:avLst>
          </a:prstGeom>
          <a:solidFill>
            <a:srgbClr val="0797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汉仪文黑-55简" panose="00020600040101010101" charset="-122"/>
            </a:endParaRPr>
          </a:p>
        </p:txBody>
      </p:sp>
    </p:spTree>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占位符 9"/>
          <p:cNvPicPr>
            <a:picLocks noGrp="1" noChangeAspect="1"/>
          </p:cNvPicPr>
          <p:nvPr>
            <p:ph type="pic" sz="quarter" idx="10"/>
          </p:nvPr>
        </p:nvPicPr>
        <p:blipFill>
          <a:blip r:embed="rId1" cstate="screen"/>
          <a:srcRect/>
          <a:stretch>
            <a:fillRect/>
          </a:stretch>
        </p:blipFill>
        <p:spPr/>
      </p:pic>
      <p:sp>
        <p:nvSpPr>
          <p:cNvPr id="6" name="矩形 5"/>
          <p:cNvSpPr/>
          <p:nvPr/>
        </p:nvSpPr>
        <p:spPr>
          <a:xfrm>
            <a:off x="0" y="0"/>
            <a:ext cx="24384000" cy="13716000"/>
          </a:xfrm>
          <a:prstGeom prst="rect">
            <a:avLst/>
          </a:prstGeom>
          <a:solidFill>
            <a:srgbClr val="252525">
              <a:alpha val="9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12" name="文本框 11"/>
          <p:cNvSpPr txBox="1"/>
          <p:nvPr/>
        </p:nvSpPr>
        <p:spPr>
          <a:xfrm>
            <a:off x="8652804" y="7282426"/>
            <a:ext cx="7078392" cy="144655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8800" b="0" i="0" u="none" strike="noStrike" kern="1200" cap="none" spc="0" normalizeH="0" baseline="0" noProof="0">
                <a:ln>
                  <a:noFill/>
                </a:ln>
                <a:solidFill>
                  <a:schemeClr val="bg1"/>
                </a:solidFill>
                <a:effectLst/>
                <a:uLnTx/>
                <a:uFillTx/>
                <a:latin typeface="汉仪雅酷黑-95J" panose="00020600040101010101" charset="-122"/>
                <a:ea typeface="汉仪雅酷黑-95J" panose="00020600040101010101" charset="-122"/>
                <a:sym typeface="汉仪雅酷黑-95J" panose="00020600040101010101" charset="-122"/>
              </a:rPr>
              <a:t>财务融资</a:t>
            </a:r>
            <a:endParaRPr kumimoji="0" lang="zh-CN" altLang="en-US" sz="8800" b="0" i="0" u="none" strike="noStrike" kern="1200" cap="none" spc="0" normalizeH="0" baseline="0" noProof="0" dirty="0">
              <a:ln>
                <a:noFill/>
              </a:ln>
              <a:solidFill>
                <a:schemeClr val="bg1"/>
              </a:solidFill>
              <a:effectLst/>
              <a:uLnTx/>
              <a:uFillTx/>
              <a:latin typeface="汉仪雅酷黑-95J" panose="00020600040101010101" charset="-122"/>
              <a:ea typeface="汉仪雅酷黑-95J" panose="00020600040101010101" charset="-122"/>
              <a:sym typeface="汉仪雅酷黑-95J" panose="00020600040101010101" charset="-122"/>
            </a:endParaRPr>
          </a:p>
        </p:txBody>
      </p:sp>
      <p:sp>
        <p:nvSpPr>
          <p:cNvPr id="14" name="文本框"/>
          <p:cNvSpPr txBox="1"/>
          <p:nvPr/>
        </p:nvSpPr>
        <p:spPr>
          <a:xfrm>
            <a:off x="9005104" y="9108775"/>
            <a:ext cx="6373792" cy="600075"/>
          </a:xfrm>
          <a:prstGeom prst="rect">
            <a:avLst/>
          </a:prstGeom>
          <a:ln w="12700">
            <a:miter lim="400000"/>
          </a:ln>
        </p:spPr>
        <p:txBody>
          <a:bodyPr wrap="square" lIns="0" tIns="0" rIns="0" bIns="0">
            <a:spAutoFit/>
          </a:bodyPr>
          <a:lstStyle/>
          <a:p>
            <a:pPr marL="0" marR="0" lvl="0" indent="0" algn="dist" defTabSz="914400" rtl="0" eaLnBrk="1" fontAlgn="auto" latinLnBrk="0" hangingPunct="1">
              <a:lnSpc>
                <a:spcPct val="150000"/>
              </a:lnSpc>
              <a:spcBef>
                <a:spcPts val="0"/>
              </a:spcBef>
              <a:spcAft>
                <a:spcPts val="0"/>
              </a:spcAft>
              <a:buClrTx/>
              <a:buSzTx/>
              <a:buFontTx/>
              <a:buNone/>
              <a:defRPr sz="2200" b="0">
                <a:solidFill>
                  <a:srgbClr val="6A6E77"/>
                </a:solidFill>
                <a:latin typeface="Quicksand Regular"/>
                <a:ea typeface="Quicksand Regular"/>
                <a:cs typeface="Quicksand Regular"/>
                <a:sym typeface="Quicksand Regular"/>
              </a:defRPr>
            </a:pPr>
            <a:r>
              <a:rPr kumimoji="0" lang="en-US" sz="2600" i="0" u="none" strike="noStrike" kern="1200" cap="none" spc="0" normalizeH="0" baseline="0" noProof="0">
                <a:ln>
                  <a:noFill/>
                </a:ln>
                <a:solidFill>
                  <a:schemeClr val="bg1"/>
                </a:solidFill>
                <a:effectLst/>
                <a:uLnTx/>
                <a:uFillTx/>
                <a:latin typeface="汉仪文黑-55简" panose="00020600040101010101" charset="-122"/>
                <a:ea typeface="汉仪文黑-55简" panose="00020600040101010101" charset="-122"/>
                <a:cs typeface="汉仪文黑-55简" panose="00020600040101010101" charset="-122"/>
                <a:sym typeface="汉仪文黑-55简" panose="00020600040101010101" charset="-122"/>
              </a:rPr>
              <a:t>Financial financing</a:t>
            </a:r>
            <a:endParaRPr kumimoji="0" lang="en-US" sz="2600" i="0" u="none" strike="noStrike" kern="1200" cap="none" spc="0" normalizeH="0" baseline="0" noProof="0" dirty="0">
              <a:ln>
                <a:noFill/>
              </a:ln>
              <a:solidFill>
                <a:schemeClr val="bg1"/>
              </a:solidFill>
              <a:effectLst/>
              <a:uLnTx/>
              <a:uFillTx/>
              <a:latin typeface="汉仪文黑-55简" panose="00020600040101010101" charset="-122"/>
              <a:ea typeface="汉仪文黑-55简" panose="00020600040101010101" charset="-122"/>
              <a:cs typeface="汉仪文黑-55简" panose="00020600040101010101" charset="-122"/>
              <a:sym typeface="汉仪文黑-55简" panose="00020600040101010101" charset="-122"/>
            </a:endParaRPr>
          </a:p>
        </p:txBody>
      </p:sp>
      <p:sp>
        <p:nvSpPr>
          <p:cNvPr id="16" name="平行四边形 15"/>
          <p:cNvSpPr/>
          <p:nvPr/>
        </p:nvSpPr>
        <p:spPr>
          <a:xfrm>
            <a:off x="10698481" y="4586625"/>
            <a:ext cx="2987038" cy="1980942"/>
          </a:xfrm>
          <a:prstGeom prst="parallelogram">
            <a:avLst>
              <a:gd name="adj" fmla="val 55178"/>
            </a:avLst>
          </a:prstGeom>
          <a:solidFill>
            <a:srgbClr val="0797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latin typeface="汉仪文黑-55简" panose="00020600040101010101" charset="-122"/>
              </a:rPr>
              <a:t> </a:t>
            </a:r>
            <a:endParaRPr lang="zh-CN" altLang="en-US">
              <a:latin typeface="汉仪文黑-55简" panose="00020600040101010101" charset="-122"/>
            </a:endParaRPr>
          </a:p>
        </p:txBody>
      </p:sp>
      <p:sp>
        <p:nvSpPr>
          <p:cNvPr id="18" name="文本框 17"/>
          <p:cNvSpPr txBox="1"/>
          <p:nvPr/>
        </p:nvSpPr>
        <p:spPr>
          <a:xfrm>
            <a:off x="5958348" y="4751685"/>
            <a:ext cx="12467304" cy="1815882"/>
          </a:xfrm>
          <a:prstGeom prst="rect">
            <a:avLst/>
          </a:prstGeom>
          <a:noFill/>
        </p:spPr>
        <p:txBody>
          <a:bodyPr wrap="square" rtlCol="0">
            <a:spAutoFit/>
          </a:bodyPr>
          <a:lstStyle/>
          <a:p>
            <a:pPr algn="ctr"/>
            <a:r>
              <a:rPr lang="en-US" altLang="zh-CN" sz="11200" b="1">
                <a:solidFill>
                  <a:schemeClr val="bg1"/>
                </a:solidFill>
                <a:latin typeface="汉仪雅酷黑-95J" panose="00020600040101010101" charset="-122"/>
                <a:ea typeface="汉仪雅酷黑-95J" panose="00020600040101010101" charset="-122"/>
              </a:rPr>
              <a:t>PART</a:t>
            </a:r>
            <a:r>
              <a:rPr lang="en-US" altLang="zh-CN" sz="5400" b="1">
                <a:solidFill>
                  <a:schemeClr val="bg1"/>
                </a:solidFill>
                <a:latin typeface="汉仪雅酷黑-95J" panose="00020600040101010101" charset="-122"/>
                <a:ea typeface="汉仪雅酷黑-95J" panose="00020600040101010101" charset="-122"/>
              </a:rPr>
              <a:t> </a:t>
            </a:r>
            <a:r>
              <a:rPr lang="en-US" altLang="zh-CN" sz="11200" b="1">
                <a:solidFill>
                  <a:schemeClr val="bg1"/>
                </a:solidFill>
                <a:latin typeface="汉仪雅酷黑-95J" panose="00020600040101010101" charset="-122"/>
                <a:ea typeface="汉仪雅酷黑-95J" panose="00020600040101010101" charset="-122"/>
              </a:rPr>
              <a:t>THREE</a:t>
            </a:r>
            <a:endParaRPr lang="zh-CN" altLang="en-US" sz="11200" b="1">
              <a:solidFill>
                <a:schemeClr val="bg1"/>
              </a:solidFill>
              <a:latin typeface="汉仪雅酷黑-95J" panose="00020600040101010101" charset="-122"/>
              <a:ea typeface="汉仪雅酷黑-95J" panose="00020600040101010101" charset="-122"/>
            </a:endParaRPr>
          </a:p>
        </p:txBody>
      </p:sp>
      <p:sp>
        <p:nvSpPr>
          <p:cNvPr id="8" name="文本框 16"/>
          <p:cNvSpPr txBox="1"/>
          <p:nvPr/>
        </p:nvSpPr>
        <p:spPr>
          <a:xfrm>
            <a:off x="2071197" y="1403939"/>
            <a:ext cx="1476172" cy="466474"/>
          </a:xfrm>
          <a:prstGeom prst="rect">
            <a:avLst/>
          </a:prstGeom>
          <a:noFill/>
        </p:spPr>
        <p:txBody>
          <a:bodyPr wrap="square" lIns="0" rIns="0" rtlCol="0">
            <a:spAutoFit/>
          </a:bodyPr>
          <a:lstStyle/>
          <a:p>
            <a:pPr>
              <a:lnSpc>
                <a:spcPct val="70000"/>
              </a:lnSpc>
            </a:pPr>
            <a:r>
              <a:rPr lang="en-US" sz="3200" b="1">
                <a:solidFill>
                  <a:schemeClr val="bg1"/>
                </a:solidFill>
                <a:latin typeface="汉仪雅酷黑-95J" panose="00020600040101010101" charset="-122"/>
                <a:ea typeface="汉仪雅酷黑-95J" panose="00020600040101010101" charset="-122"/>
                <a:cs typeface="汉仪雅酷黑-95J" panose="00020600040101010101" charset="-122"/>
                <a:sym typeface="汉仪雅酷黑-65J" panose="00020600040101010101" charset="-122"/>
              </a:rPr>
              <a:t>LOGO</a:t>
            </a:r>
            <a:endParaRPr lang="en-US" sz="3200" b="1" dirty="0">
              <a:solidFill>
                <a:schemeClr val="bg1"/>
              </a:solidFill>
              <a:latin typeface="汉仪雅酷黑-95J" panose="00020600040101010101" charset="-122"/>
              <a:ea typeface="汉仪雅酷黑-95J" panose="00020600040101010101" charset="-122"/>
              <a:cs typeface="汉仪雅酷黑-95J" panose="00020600040101010101" charset="-122"/>
              <a:sym typeface="汉仪雅酷黑-65J" panose="00020600040101010101" charset="-122"/>
            </a:endParaRPr>
          </a:p>
        </p:txBody>
      </p:sp>
      <p:grpSp>
        <p:nvGrpSpPr>
          <p:cNvPr id="9" name="组合 8"/>
          <p:cNvGrpSpPr/>
          <p:nvPr/>
        </p:nvGrpSpPr>
        <p:grpSpPr>
          <a:xfrm>
            <a:off x="1125385" y="1275017"/>
            <a:ext cx="627637" cy="522172"/>
            <a:chOff x="2334638" y="3249038"/>
            <a:chExt cx="2283516" cy="1731524"/>
          </a:xfrm>
          <a:solidFill>
            <a:schemeClr val="bg1"/>
          </a:solidFill>
          <a:effectLst/>
        </p:grpSpPr>
        <p:sp>
          <p:nvSpPr>
            <p:cNvPr id="11" name="平行四边形 10"/>
            <p:cNvSpPr/>
            <p:nvPr/>
          </p:nvSpPr>
          <p:spPr>
            <a:xfrm>
              <a:off x="2334638" y="3249038"/>
              <a:ext cx="1070043" cy="1731524"/>
            </a:xfrm>
            <a:prstGeom prst="parallelogram">
              <a:avLst/>
            </a:prstGeom>
            <a:grpFill/>
            <a:ln w="3175">
              <a:miter lim="400000"/>
            </a:ln>
            <a:effectLst/>
          </p:spPr>
          <p:txBody>
            <a:bodyPr lIns="38100" tIns="38100" rIns="38100" bIns="38100" anchor="ctr"/>
            <a:lstStyle/>
            <a:p>
              <a:pPr algn="ctr"/>
              <a:endParaRPr lang="zh-CN" altLang="en-US" sz="3000">
                <a:solidFill>
                  <a:schemeClr val="bg1"/>
                </a:solidFill>
                <a:latin typeface="汉仪文黑-55简" panose="00020600040101010101" charset="-122"/>
                <a:ea typeface="汉仪文黑-55简" panose="00020600040101010101" charset="-122"/>
                <a:cs typeface="汉仪文黑-55简" panose="00020600040101010101" charset="-122"/>
              </a:endParaRPr>
            </a:p>
          </p:txBody>
        </p:sp>
        <p:sp>
          <p:nvSpPr>
            <p:cNvPr id="13" name="平行四边形 12"/>
            <p:cNvSpPr/>
            <p:nvPr/>
          </p:nvSpPr>
          <p:spPr>
            <a:xfrm>
              <a:off x="3548110" y="3249038"/>
              <a:ext cx="1070044" cy="1731524"/>
            </a:xfrm>
            <a:prstGeom prst="parallelogram">
              <a:avLst/>
            </a:prstGeom>
            <a:grpFill/>
            <a:ln w="3175">
              <a:miter lim="400000"/>
            </a:ln>
            <a:effectLst/>
          </p:spPr>
          <p:txBody>
            <a:bodyPr lIns="38100" tIns="38100" rIns="38100" bIns="38100" anchor="ctr"/>
            <a:lstStyle/>
            <a:p>
              <a:pPr algn="ctr"/>
              <a:endParaRPr lang="zh-CN" altLang="en-US" sz="3000">
                <a:solidFill>
                  <a:schemeClr val="bg1"/>
                </a:solidFill>
                <a:latin typeface="汉仪文黑-55简" panose="00020600040101010101" charset="-122"/>
                <a:ea typeface="汉仪文黑-55简" panose="00020600040101010101" charset="-122"/>
                <a:cs typeface="汉仪文黑-55简" panose="00020600040101010101" charset="-122"/>
              </a:endParaRPr>
            </a:p>
          </p:txBody>
        </p:sp>
      </p:grpSp>
      <p:sp>
        <p:nvSpPr>
          <p:cNvPr id="17" name="文本框 16"/>
          <p:cNvSpPr txBox="1"/>
          <p:nvPr/>
        </p:nvSpPr>
        <p:spPr>
          <a:xfrm>
            <a:off x="1039462" y="12140313"/>
            <a:ext cx="1723724" cy="610870"/>
          </a:xfrm>
          <a:prstGeom prst="rect">
            <a:avLst/>
          </a:prstGeom>
          <a:noFill/>
        </p:spPr>
        <p:txBody>
          <a:bodyPr wrap="square" rtlCol="0">
            <a:spAutoFit/>
          </a:bodyPr>
          <a:lstStyle/>
          <a:p>
            <a:pPr>
              <a:lnSpc>
                <a:spcPct val="130000"/>
              </a:lnSpc>
            </a:pPr>
            <a:r>
              <a:rPr lang="en-US" altLang="zh-CN" sz="2600">
                <a:solidFill>
                  <a:schemeClr val="bg1"/>
                </a:solidFill>
                <a:latin typeface="汉仪文黑-55简" panose="00020600040101010101" charset="-122"/>
                <a:ea typeface="汉仪文黑-55简" panose="00020600040101010101" charset="-122"/>
                <a:cs typeface="汉仪文黑-55简" panose="00020600040101010101" charset="-122"/>
              </a:rPr>
              <a:t>Part 03</a:t>
            </a:r>
            <a:endParaRPr lang="en-US" altLang="zh-CN" sz="2600">
              <a:solidFill>
                <a:schemeClr val="bg1"/>
              </a:solidFill>
              <a:latin typeface="汉仪文黑-55简" panose="00020600040101010101" charset="-122"/>
              <a:ea typeface="汉仪文黑-55简" panose="00020600040101010101" charset="-122"/>
              <a:cs typeface="汉仪文黑-55简" panose="00020600040101010101" charset="-122"/>
            </a:endParaRPr>
          </a:p>
        </p:txBody>
      </p:sp>
      <p:grpSp>
        <p:nvGrpSpPr>
          <p:cNvPr id="19" name="组合 18"/>
          <p:cNvGrpSpPr/>
          <p:nvPr/>
        </p:nvGrpSpPr>
        <p:grpSpPr>
          <a:xfrm>
            <a:off x="22966447" y="1539656"/>
            <a:ext cx="292168" cy="202406"/>
            <a:chOff x="1074585" y="1104900"/>
            <a:chExt cx="391358" cy="271122"/>
          </a:xfrm>
        </p:grpSpPr>
        <p:cxnSp>
          <p:nvCxnSpPr>
            <p:cNvPr id="20" name="直接连接符 19"/>
            <p:cNvCxnSpPr/>
            <p:nvPr/>
          </p:nvCxnSpPr>
          <p:spPr>
            <a:xfrm>
              <a:off x="1074585" y="1104900"/>
              <a:ext cx="39135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1074585" y="1235528"/>
              <a:ext cx="39135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074585" y="1376022"/>
              <a:ext cx="39135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4831932" y="6254096"/>
            <a:ext cx="2045030" cy="2045030"/>
          </a:xfrm>
          <a:prstGeom prst="ellipse">
            <a:avLst/>
          </a:prstGeom>
          <a:solidFill>
            <a:srgbClr val="3B3F4B"/>
          </a:solidFill>
          <a:ln>
            <a:noFill/>
          </a:ln>
          <a:effectLst>
            <a:outerShdw blurRad="1270000" dist="190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汉仪文黑-55简" panose="00020600040101010101" charset="-122"/>
            </a:endParaRPr>
          </a:p>
        </p:txBody>
      </p:sp>
      <p:sp>
        <p:nvSpPr>
          <p:cNvPr id="4" name="不完整圆 3"/>
          <p:cNvSpPr/>
          <p:nvPr/>
        </p:nvSpPr>
        <p:spPr>
          <a:xfrm>
            <a:off x="4364271" y="5786435"/>
            <a:ext cx="2980354" cy="2980354"/>
          </a:xfrm>
          <a:prstGeom prst="pie">
            <a:avLst>
              <a:gd name="adj1" fmla="val 2956769"/>
              <a:gd name="adj2" fmla="val 16200000"/>
            </a:avLst>
          </a:prstGeom>
          <a:solidFill>
            <a:srgbClr val="079782"/>
          </a:solidFill>
          <a:ln w="3175">
            <a:miter lim="400000"/>
          </a:ln>
          <a:effectLst>
            <a:outerShdw blurRad="508000" dist="254000" dir="2700000" algn="tl" rotWithShape="0">
              <a:schemeClr val="tx1">
                <a:alpha val="30000"/>
              </a:schemeClr>
            </a:outerShdw>
          </a:effectLst>
        </p:spPr>
        <p:txBody>
          <a:bodyPr lIns="38100" tIns="38100" rIns="38100" bIns="38100" anchor="ctr"/>
          <a:lstStyle/>
          <a:p>
            <a:pPr algn="ctr"/>
            <a:endParaRPr lang="zh-CN" altLang="en-US" sz="3000" dirty="0">
              <a:solidFill>
                <a:srgbClr val="FFFFFF"/>
              </a:solidFill>
              <a:latin typeface="汉仪文黑-55简" panose="00020600040101010101" charset="-122"/>
              <a:ea typeface="汉仪文黑-55简" panose="00020600040101010101" charset="-122"/>
              <a:cs typeface="汉仪文黑-55简" panose="00020600040101010101" charset="-122"/>
            </a:endParaRPr>
          </a:p>
        </p:txBody>
      </p:sp>
      <p:sp>
        <p:nvSpPr>
          <p:cNvPr id="6" name="椭圆 5"/>
          <p:cNvSpPr/>
          <p:nvPr/>
        </p:nvSpPr>
        <p:spPr>
          <a:xfrm>
            <a:off x="11172827" y="6254096"/>
            <a:ext cx="2045030" cy="2045030"/>
          </a:xfrm>
          <a:prstGeom prst="ellipse">
            <a:avLst/>
          </a:prstGeom>
          <a:solidFill>
            <a:srgbClr val="3B3F4B"/>
          </a:solidFill>
          <a:ln>
            <a:noFill/>
          </a:ln>
          <a:effectLst>
            <a:outerShdw blurRad="1270000" dist="190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汉仪文黑-55简" panose="00020600040101010101" charset="-122"/>
            </a:endParaRPr>
          </a:p>
        </p:txBody>
      </p:sp>
      <p:sp>
        <p:nvSpPr>
          <p:cNvPr id="7" name="不完整圆 6"/>
          <p:cNvSpPr/>
          <p:nvPr/>
        </p:nvSpPr>
        <p:spPr>
          <a:xfrm>
            <a:off x="10705166" y="5786435"/>
            <a:ext cx="2980354" cy="2980354"/>
          </a:xfrm>
          <a:prstGeom prst="pie">
            <a:avLst>
              <a:gd name="adj1" fmla="val 19297391"/>
              <a:gd name="adj2" fmla="val 16200000"/>
            </a:avLst>
          </a:prstGeom>
          <a:solidFill>
            <a:srgbClr val="079782"/>
          </a:solidFill>
          <a:ln w="3175">
            <a:miter lim="400000"/>
          </a:ln>
          <a:effectLst>
            <a:outerShdw blurRad="508000" dist="254000" dir="2700000" algn="tl" rotWithShape="0">
              <a:schemeClr val="tx1">
                <a:alpha val="30000"/>
              </a:schemeClr>
            </a:outerShdw>
          </a:effectLst>
        </p:spPr>
        <p:txBody>
          <a:bodyPr lIns="38100" tIns="38100" rIns="38100" bIns="38100" anchor="ctr"/>
          <a:lstStyle/>
          <a:p>
            <a:pPr algn="ctr"/>
            <a:endParaRPr lang="zh-CN" altLang="en-US" sz="3000" dirty="0">
              <a:solidFill>
                <a:srgbClr val="FFFFFF"/>
              </a:solidFill>
              <a:latin typeface="汉仪文黑-55简" panose="00020600040101010101" charset="-122"/>
              <a:ea typeface="汉仪文黑-55简" panose="00020600040101010101" charset="-122"/>
              <a:cs typeface="汉仪文黑-55简" panose="00020600040101010101" charset="-122"/>
            </a:endParaRPr>
          </a:p>
        </p:txBody>
      </p:sp>
      <p:sp>
        <p:nvSpPr>
          <p:cNvPr id="9" name="椭圆 8"/>
          <p:cNvSpPr/>
          <p:nvPr/>
        </p:nvSpPr>
        <p:spPr>
          <a:xfrm>
            <a:off x="17507036" y="6254096"/>
            <a:ext cx="2045030" cy="2045030"/>
          </a:xfrm>
          <a:prstGeom prst="ellipse">
            <a:avLst/>
          </a:prstGeom>
          <a:solidFill>
            <a:srgbClr val="3B3F4B"/>
          </a:solidFill>
          <a:ln>
            <a:noFill/>
          </a:ln>
          <a:effectLst>
            <a:outerShdw blurRad="1270000" dist="190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汉仪文黑-55简" panose="00020600040101010101" charset="-122"/>
            </a:endParaRPr>
          </a:p>
        </p:txBody>
      </p:sp>
      <p:sp>
        <p:nvSpPr>
          <p:cNvPr id="10" name="不完整圆 9"/>
          <p:cNvSpPr/>
          <p:nvPr/>
        </p:nvSpPr>
        <p:spPr>
          <a:xfrm>
            <a:off x="17039375" y="5786435"/>
            <a:ext cx="2980354" cy="2980354"/>
          </a:xfrm>
          <a:prstGeom prst="pie">
            <a:avLst>
              <a:gd name="adj1" fmla="val 8143822"/>
              <a:gd name="adj2" fmla="val 16200000"/>
            </a:avLst>
          </a:prstGeom>
          <a:solidFill>
            <a:srgbClr val="079782"/>
          </a:solidFill>
          <a:ln w="3175">
            <a:miter lim="400000"/>
          </a:ln>
          <a:effectLst>
            <a:outerShdw blurRad="508000" dist="254000" dir="2700000" algn="tl" rotWithShape="0">
              <a:schemeClr val="tx1">
                <a:alpha val="30000"/>
              </a:schemeClr>
            </a:outerShdw>
          </a:effectLst>
        </p:spPr>
        <p:txBody>
          <a:bodyPr lIns="38100" tIns="38100" rIns="38100" bIns="38100" anchor="ctr"/>
          <a:lstStyle/>
          <a:p>
            <a:pPr algn="ctr"/>
            <a:endParaRPr lang="zh-CN" altLang="en-US" sz="3000" dirty="0">
              <a:solidFill>
                <a:srgbClr val="FFFFFF"/>
              </a:solidFill>
              <a:latin typeface="汉仪文黑-55简" panose="00020600040101010101" charset="-122"/>
              <a:ea typeface="汉仪文黑-55简" panose="00020600040101010101" charset="-122"/>
              <a:cs typeface="汉仪文黑-55简" panose="00020600040101010101" charset="-122"/>
            </a:endParaRPr>
          </a:p>
        </p:txBody>
      </p:sp>
      <p:sp>
        <p:nvSpPr>
          <p:cNvPr id="11" name="文本框 10"/>
          <p:cNvSpPr txBox="1"/>
          <p:nvPr/>
        </p:nvSpPr>
        <p:spPr>
          <a:xfrm>
            <a:off x="4655506" y="9291258"/>
            <a:ext cx="2301712" cy="836960"/>
          </a:xfrm>
          <a:prstGeom prst="rect">
            <a:avLst/>
          </a:prstGeom>
          <a:noFill/>
        </p:spPr>
        <p:txBody>
          <a:bodyPr wrap="square" rtlCol="0">
            <a:spAutoFit/>
          </a:bodyPr>
          <a:lstStyle/>
          <a:p>
            <a:pPr algn="ctr">
              <a:lnSpc>
                <a:spcPct val="130000"/>
              </a:lnSpc>
            </a:pPr>
            <a:r>
              <a:rPr lang="en-US" altLang="zh-CN" sz="4000">
                <a:solidFill>
                  <a:schemeClr val="bg1"/>
                </a:solidFill>
                <a:latin typeface="汉仪雅酷黑-65J" panose="00020600040101010101" charset="-122"/>
                <a:ea typeface="汉仪雅酷黑-65J" panose="00020600040101010101" charset="-122"/>
                <a:cs typeface="汉仪雅酷黑-65J" panose="00020600040101010101" charset="-122"/>
              </a:rPr>
              <a:t>60</a:t>
            </a:r>
            <a:r>
              <a:rPr lang="en-US" altLang="zh-CN">
                <a:solidFill>
                  <a:schemeClr val="bg1"/>
                </a:solidFill>
                <a:latin typeface="汉仪雅酷黑-65J" panose="00020600040101010101" charset="-122"/>
                <a:ea typeface="汉仪雅酷黑-65J" panose="00020600040101010101" charset="-122"/>
                <a:cs typeface="汉仪雅酷黑-65J" panose="00020600040101010101" charset="-122"/>
              </a:rPr>
              <a:t> </a:t>
            </a:r>
            <a:r>
              <a:rPr lang="en-US" altLang="zh-CN" sz="1600">
                <a:solidFill>
                  <a:schemeClr val="bg1"/>
                </a:solidFill>
                <a:latin typeface="汉仪雅酷黑-65J" panose="00020600040101010101" charset="-122"/>
                <a:ea typeface="汉仪雅酷黑-65J" panose="00020600040101010101" charset="-122"/>
                <a:cs typeface="汉仪雅酷黑-65J" panose="00020600040101010101" charset="-122"/>
              </a:rPr>
              <a:t>%</a:t>
            </a:r>
            <a:endParaRPr lang="en-US" altLang="zh-CN">
              <a:solidFill>
                <a:schemeClr val="bg1"/>
              </a:solidFill>
              <a:latin typeface="汉仪雅酷黑-65J" panose="00020600040101010101" charset="-122"/>
              <a:ea typeface="汉仪雅酷黑-65J" panose="00020600040101010101" charset="-122"/>
              <a:cs typeface="汉仪雅酷黑-65J" panose="00020600040101010101" charset="-122"/>
            </a:endParaRPr>
          </a:p>
        </p:txBody>
      </p:sp>
      <p:sp>
        <p:nvSpPr>
          <p:cNvPr id="12" name="文本框 11"/>
          <p:cNvSpPr txBox="1"/>
          <p:nvPr/>
        </p:nvSpPr>
        <p:spPr>
          <a:xfrm>
            <a:off x="11041144" y="9291258"/>
            <a:ext cx="2301712" cy="836960"/>
          </a:xfrm>
          <a:prstGeom prst="rect">
            <a:avLst/>
          </a:prstGeom>
          <a:noFill/>
        </p:spPr>
        <p:txBody>
          <a:bodyPr wrap="square" rtlCol="0">
            <a:spAutoFit/>
          </a:bodyPr>
          <a:lstStyle/>
          <a:p>
            <a:pPr algn="ctr">
              <a:lnSpc>
                <a:spcPct val="130000"/>
              </a:lnSpc>
            </a:pPr>
            <a:r>
              <a:rPr lang="en-US" altLang="zh-CN" sz="4000">
                <a:solidFill>
                  <a:schemeClr val="bg1"/>
                </a:solidFill>
                <a:latin typeface="汉仪雅酷黑-65J" panose="00020600040101010101" charset="-122"/>
                <a:ea typeface="汉仪雅酷黑-65J" panose="00020600040101010101" charset="-122"/>
                <a:cs typeface="汉仪雅酷黑-65J" panose="00020600040101010101" charset="-122"/>
              </a:rPr>
              <a:t>80</a:t>
            </a:r>
            <a:r>
              <a:rPr lang="en-US" altLang="zh-CN">
                <a:solidFill>
                  <a:schemeClr val="bg1"/>
                </a:solidFill>
                <a:latin typeface="汉仪雅酷黑-65J" panose="00020600040101010101" charset="-122"/>
                <a:ea typeface="汉仪雅酷黑-65J" panose="00020600040101010101" charset="-122"/>
                <a:cs typeface="汉仪雅酷黑-65J" panose="00020600040101010101" charset="-122"/>
              </a:rPr>
              <a:t> </a:t>
            </a:r>
            <a:r>
              <a:rPr lang="en-US" altLang="zh-CN" sz="1600">
                <a:solidFill>
                  <a:schemeClr val="bg1"/>
                </a:solidFill>
                <a:latin typeface="汉仪雅酷黑-65J" panose="00020600040101010101" charset="-122"/>
                <a:ea typeface="汉仪雅酷黑-65J" panose="00020600040101010101" charset="-122"/>
                <a:cs typeface="汉仪雅酷黑-65J" panose="00020600040101010101" charset="-122"/>
              </a:rPr>
              <a:t>%</a:t>
            </a:r>
            <a:endParaRPr lang="en-US" altLang="zh-CN">
              <a:solidFill>
                <a:schemeClr val="bg1"/>
              </a:solidFill>
              <a:latin typeface="汉仪雅酷黑-65J" panose="00020600040101010101" charset="-122"/>
              <a:ea typeface="汉仪雅酷黑-65J" panose="00020600040101010101" charset="-122"/>
              <a:cs typeface="汉仪雅酷黑-65J" panose="00020600040101010101" charset="-122"/>
            </a:endParaRPr>
          </a:p>
        </p:txBody>
      </p:sp>
      <p:sp>
        <p:nvSpPr>
          <p:cNvPr id="13" name="文本框 12"/>
          <p:cNvSpPr txBox="1"/>
          <p:nvPr/>
        </p:nvSpPr>
        <p:spPr>
          <a:xfrm>
            <a:off x="17426782" y="9291258"/>
            <a:ext cx="2301712" cy="836960"/>
          </a:xfrm>
          <a:prstGeom prst="rect">
            <a:avLst/>
          </a:prstGeom>
          <a:noFill/>
        </p:spPr>
        <p:txBody>
          <a:bodyPr wrap="square" rtlCol="0">
            <a:spAutoFit/>
          </a:bodyPr>
          <a:lstStyle/>
          <a:p>
            <a:pPr algn="ctr">
              <a:lnSpc>
                <a:spcPct val="130000"/>
              </a:lnSpc>
            </a:pPr>
            <a:r>
              <a:rPr lang="en-US" altLang="zh-CN" sz="4000">
                <a:solidFill>
                  <a:schemeClr val="bg1"/>
                </a:solidFill>
                <a:latin typeface="汉仪雅酷黑-65J" panose="00020600040101010101" charset="-122"/>
                <a:ea typeface="汉仪雅酷黑-65J" panose="00020600040101010101" charset="-122"/>
                <a:cs typeface="汉仪雅酷黑-65J" panose="00020600040101010101" charset="-122"/>
              </a:rPr>
              <a:t>40</a:t>
            </a:r>
            <a:r>
              <a:rPr lang="en-US" altLang="zh-CN">
                <a:solidFill>
                  <a:schemeClr val="bg1"/>
                </a:solidFill>
                <a:latin typeface="汉仪雅酷黑-65J" panose="00020600040101010101" charset="-122"/>
                <a:ea typeface="汉仪雅酷黑-65J" panose="00020600040101010101" charset="-122"/>
                <a:cs typeface="汉仪雅酷黑-65J" panose="00020600040101010101" charset="-122"/>
              </a:rPr>
              <a:t> </a:t>
            </a:r>
            <a:r>
              <a:rPr lang="en-US" altLang="zh-CN" sz="1600">
                <a:solidFill>
                  <a:schemeClr val="bg1"/>
                </a:solidFill>
                <a:latin typeface="汉仪雅酷黑-65J" panose="00020600040101010101" charset="-122"/>
                <a:ea typeface="汉仪雅酷黑-65J" panose="00020600040101010101" charset="-122"/>
                <a:cs typeface="汉仪雅酷黑-65J" panose="00020600040101010101" charset="-122"/>
              </a:rPr>
              <a:t>%</a:t>
            </a:r>
            <a:endParaRPr lang="en-US" altLang="zh-CN">
              <a:solidFill>
                <a:schemeClr val="bg1"/>
              </a:solidFill>
              <a:latin typeface="汉仪雅酷黑-65J" panose="00020600040101010101" charset="-122"/>
              <a:ea typeface="汉仪雅酷黑-65J" panose="00020600040101010101" charset="-122"/>
              <a:cs typeface="汉仪雅酷黑-65J" panose="00020600040101010101" charset="-122"/>
            </a:endParaRPr>
          </a:p>
        </p:txBody>
      </p:sp>
      <p:sp>
        <p:nvSpPr>
          <p:cNvPr id="14" name="文本框 13"/>
          <p:cNvSpPr txBox="1"/>
          <p:nvPr/>
        </p:nvSpPr>
        <p:spPr>
          <a:xfrm>
            <a:off x="3059964" y="10408542"/>
            <a:ext cx="5492795" cy="1499385"/>
          </a:xfrm>
          <a:prstGeom prst="rect">
            <a:avLst/>
          </a:prstGeom>
          <a:noFill/>
        </p:spPr>
        <p:txBody>
          <a:bodyPr wrap="square" rtlCol="0">
            <a:spAutoFit/>
          </a:bodyPr>
          <a:lstStyle/>
          <a:p>
            <a:pPr algn="ctr">
              <a:lnSpc>
                <a:spcPct val="130000"/>
              </a:lnSpc>
            </a:pPr>
            <a:r>
              <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rPr>
              <a:t>Pellentesque habitant morbi tristique senectus , purus lectus malesuada quis urna.</a:t>
            </a:r>
            <a:endPar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endParaRPr>
          </a:p>
        </p:txBody>
      </p:sp>
      <p:sp>
        <p:nvSpPr>
          <p:cNvPr id="15" name="文本框 14"/>
          <p:cNvSpPr txBox="1"/>
          <p:nvPr/>
        </p:nvSpPr>
        <p:spPr>
          <a:xfrm>
            <a:off x="9445602" y="10408542"/>
            <a:ext cx="5492795" cy="1499385"/>
          </a:xfrm>
          <a:prstGeom prst="rect">
            <a:avLst/>
          </a:prstGeom>
          <a:noFill/>
        </p:spPr>
        <p:txBody>
          <a:bodyPr wrap="square" rtlCol="0">
            <a:spAutoFit/>
          </a:bodyPr>
          <a:lstStyle/>
          <a:p>
            <a:pPr algn="ctr">
              <a:lnSpc>
                <a:spcPct val="130000"/>
              </a:lnSpc>
            </a:pPr>
            <a:r>
              <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rPr>
              <a:t>Lorem ipsum dolor sit amet, consectetuer adipiscing elit. Maecenas porttitor congue massa.</a:t>
            </a:r>
            <a:endPar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endParaRPr>
          </a:p>
        </p:txBody>
      </p:sp>
      <p:sp>
        <p:nvSpPr>
          <p:cNvPr id="16" name="文本框 15"/>
          <p:cNvSpPr txBox="1"/>
          <p:nvPr/>
        </p:nvSpPr>
        <p:spPr>
          <a:xfrm>
            <a:off x="15831241" y="10408542"/>
            <a:ext cx="5492795" cy="1499385"/>
          </a:xfrm>
          <a:prstGeom prst="rect">
            <a:avLst/>
          </a:prstGeom>
          <a:noFill/>
        </p:spPr>
        <p:txBody>
          <a:bodyPr wrap="square" rtlCol="0">
            <a:spAutoFit/>
          </a:bodyPr>
          <a:lstStyle/>
          <a:p>
            <a:pPr algn="ctr">
              <a:lnSpc>
                <a:spcPct val="130000"/>
              </a:lnSpc>
            </a:pPr>
            <a:r>
              <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rPr>
              <a:t>Fusce posuere, magna sed pulvinar ultricies, purus lectus amet sed lectus mmalesuada libero.</a:t>
            </a:r>
            <a:endPar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endParaRPr>
          </a:p>
        </p:txBody>
      </p:sp>
      <p:sp>
        <p:nvSpPr>
          <p:cNvPr id="17" name="文本框 16"/>
          <p:cNvSpPr txBox="1"/>
          <p:nvPr/>
        </p:nvSpPr>
        <p:spPr>
          <a:xfrm>
            <a:off x="2424869" y="3760922"/>
            <a:ext cx="19534260" cy="1148520"/>
          </a:xfrm>
          <a:prstGeom prst="rect">
            <a:avLst/>
          </a:prstGeom>
          <a:noFill/>
        </p:spPr>
        <p:txBody>
          <a:bodyPr wrap="square" rtlCol="0">
            <a:spAutoFit/>
          </a:bodyPr>
          <a:lstStyle/>
          <a:p>
            <a:pPr algn="ctr">
              <a:lnSpc>
                <a:spcPct val="150000"/>
              </a:lnSpc>
            </a:pPr>
            <a:r>
              <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rPr>
              <a:t>Fusce posuere, magna sed pulvinar ultricies, purus lectus malesuada libero, sit amet commodo magna eros quis urna. magna sed pulvinar ultricies,purus lectus malesuada libero, sit amet sed lectus males,purus lectus malesuada libero.</a:t>
            </a:r>
            <a:endPar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endParaRPr>
          </a:p>
        </p:txBody>
      </p:sp>
      <p:sp>
        <p:nvSpPr>
          <p:cNvPr id="18" name="矩形: 圆角 7"/>
          <p:cNvSpPr/>
          <p:nvPr/>
        </p:nvSpPr>
        <p:spPr>
          <a:xfrm>
            <a:off x="11657979" y="1568114"/>
            <a:ext cx="1068043" cy="67531"/>
          </a:xfrm>
          <a:prstGeom prst="roundRect">
            <a:avLst>
              <a:gd name="adj" fmla="val 50000"/>
            </a:avLst>
          </a:prstGeom>
          <a:solidFill>
            <a:srgbClr val="0797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汉仪文黑-55简" panose="00020600040101010101" charset="-122"/>
            </a:endParaRPr>
          </a:p>
        </p:txBody>
      </p:sp>
      <p:sp>
        <p:nvSpPr>
          <p:cNvPr id="20" name="文本框 19"/>
          <p:cNvSpPr txBox="1"/>
          <p:nvPr/>
        </p:nvSpPr>
        <p:spPr>
          <a:xfrm>
            <a:off x="10489373" y="2059104"/>
            <a:ext cx="3405255" cy="923330"/>
          </a:xfrm>
          <a:prstGeom prst="rect">
            <a:avLst/>
          </a:prstGeom>
          <a:noFill/>
        </p:spPr>
        <p:txBody>
          <a:bodyPr wrap="square" lIns="0" tIns="0" rIns="0" bIns="0" rtlCol="0">
            <a:spAutoFit/>
          </a:bodyPr>
          <a:lstStyle/>
          <a:p>
            <a:pPr algn="ctr"/>
            <a:r>
              <a:rPr lang="zh-CN" altLang="en-US" sz="6000">
                <a:solidFill>
                  <a:schemeClr val="bg1"/>
                </a:solidFill>
                <a:latin typeface="汉仪雅酷黑-95J" panose="00020600040101010101" charset="-122"/>
                <a:ea typeface="汉仪雅酷黑-95J" panose="00020600040101010101" charset="-122"/>
                <a:cs typeface="汉仪雅酷黑-95J" panose="00020600040101010101" charset="-122"/>
              </a:rPr>
              <a:t>输入标题</a:t>
            </a:r>
            <a:endParaRPr lang="zh-CN" altLang="en-US" sz="6000">
              <a:solidFill>
                <a:schemeClr val="bg1"/>
              </a:solidFill>
              <a:latin typeface="汉仪雅酷黑-95J" panose="00020600040101010101" charset="-122"/>
              <a:ea typeface="汉仪雅酷黑-95J" panose="00020600040101010101" charset="-122"/>
              <a:cs typeface="汉仪雅酷黑-95J" panose="00020600040101010101" charset="-122"/>
            </a:endParaRPr>
          </a:p>
        </p:txBody>
      </p:sp>
    </p:spTree>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824689" y="9867730"/>
            <a:ext cx="3155529" cy="1445260"/>
          </a:xfrm>
          <a:prstGeom prst="rect">
            <a:avLst/>
          </a:prstGeom>
          <a:noFill/>
        </p:spPr>
        <p:txBody>
          <a:bodyPr wrap="square" rtlCol="0">
            <a:spAutoFit/>
          </a:bodyPr>
          <a:lstStyle/>
          <a:p>
            <a:r>
              <a:rPr lang="en-US" altLang="zh-CN" sz="8800" b="1">
                <a:ln w="38100">
                  <a:noFill/>
                </a:ln>
                <a:solidFill>
                  <a:srgbClr val="079782"/>
                </a:solidFill>
                <a:latin typeface="汉仪雅酷黑-95J" panose="00020600040101010101" charset="-122"/>
                <a:ea typeface="汉仪雅酷黑-95J" panose="00020600040101010101" charset="-122"/>
                <a:cs typeface="汉仪雅酷黑-95J" panose="00020600040101010101" charset="-122"/>
              </a:rPr>
              <a:t>200</a:t>
            </a:r>
            <a:endParaRPr lang="en-US" altLang="zh-CN" sz="8800" b="1">
              <a:ln w="38100">
                <a:noFill/>
              </a:ln>
              <a:solidFill>
                <a:srgbClr val="079782"/>
              </a:solidFill>
              <a:latin typeface="汉仪雅酷黑-95J" panose="00020600040101010101" charset="-122"/>
              <a:ea typeface="汉仪雅酷黑-95J" panose="00020600040101010101" charset="-122"/>
              <a:cs typeface="汉仪雅酷黑-95J" panose="00020600040101010101" charset="-122"/>
            </a:endParaRPr>
          </a:p>
        </p:txBody>
      </p:sp>
      <p:sp>
        <p:nvSpPr>
          <p:cNvPr id="5" name="文本框 4"/>
          <p:cNvSpPr txBox="1"/>
          <p:nvPr/>
        </p:nvSpPr>
        <p:spPr>
          <a:xfrm>
            <a:off x="4824689" y="6643632"/>
            <a:ext cx="3540925" cy="1445260"/>
          </a:xfrm>
          <a:prstGeom prst="rect">
            <a:avLst/>
          </a:prstGeom>
          <a:noFill/>
        </p:spPr>
        <p:txBody>
          <a:bodyPr wrap="square" rtlCol="0">
            <a:spAutoFit/>
          </a:bodyPr>
          <a:lstStyle/>
          <a:p>
            <a:r>
              <a:rPr lang="en-US" altLang="zh-CN" sz="8800" b="1">
                <a:ln w="38100">
                  <a:noFill/>
                </a:ln>
                <a:solidFill>
                  <a:srgbClr val="079782"/>
                </a:solidFill>
                <a:latin typeface="汉仪雅酷黑-95J" panose="00020600040101010101" charset="-122"/>
                <a:ea typeface="汉仪雅酷黑-95J" panose="00020600040101010101" charset="-122"/>
                <a:cs typeface="汉仪雅酷黑-95J" panose="00020600040101010101" charset="-122"/>
              </a:rPr>
              <a:t>360</a:t>
            </a:r>
            <a:r>
              <a:rPr lang="en-US" altLang="zh-CN" sz="4800" b="1">
                <a:ln w="38100">
                  <a:noFill/>
                </a:ln>
                <a:solidFill>
                  <a:srgbClr val="079782"/>
                </a:solidFill>
                <a:latin typeface="汉仪雅酷黑-95J" panose="00020600040101010101" charset="-122"/>
                <a:ea typeface="汉仪雅酷黑-95J" panose="00020600040101010101" charset="-122"/>
                <a:cs typeface="汉仪雅酷黑-95J" panose="00020600040101010101" charset="-122"/>
              </a:rPr>
              <a:t>+</a:t>
            </a:r>
            <a:endParaRPr lang="en-US" altLang="zh-CN" sz="4800" b="1">
              <a:ln w="38100">
                <a:noFill/>
              </a:ln>
              <a:solidFill>
                <a:srgbClr val="079782"/>
              </a:solidFill>
              <a:latin typeface="汉仪雅酷黑-95J" panose="00020600040101010101" charset="-122"/>
              <a:ea typeface="汉仪雅酷黑-95J" panose="00020600040101010101" charset="-122"/>
              <a:cs typeface="汉仪雅酷黑-95J" panose="00020600040101010101" charset="-122"/>
            </a:endParaRPr>
          </a:p>
        </p:txBody>
      </p:sp>
      <p:sp>
        <p:nvSpPr>
          <p:cNvPr id="7" name="文本框 6"/>
          <p:cNvSpPr txBox="1"/>
          <p:nvPr/>
        </p:nvSpPr>
        <p:spPr>
          <a:xfrm>
            <a:off x="13195283" y="6643632"/>
            <a:ext cx="3704838" cy="1445260"/>
          </a:xfrm>
          <a:prstGeom prst="rect">
            <a:avLst/>
          </a:prstGeom>
          <a:noFill/>
        </p:spPr>
        <p:txBody>
          <a:bodyPr wrap="square" rtlCol="0">
            <a:spAutoFit/>
          </a:bodyPr>
          <a:lstStyle/>
          <a:p>
            <a:r>
              <a:rPr lang="en-US" altLang="zh-CN" sz="8800" b="1">
                <a:ln w="38100">
                  <a:noFill/>
                </a:ln>
                <a:solidFill>
                  <a:srgbClr val="079782"/>
                </a:solidFill>
                <a:latin typeface="汉仪雅酷黑-95J" panose="00020600040101010101" charset="-122"/>
                <a:ea typeface="汉仪雅酷黑-95J" panose="00020600040101010101" charset="-122"/>
                <a:cs typeface="汉仪雅酷黑-95J" panose="00020600040101010101" charset="-122"/>
              </a:rPr>
              <a:t>89</a:t>
            </a:r>
            <a:r>
              <a:rPr lang="en-US" altLang="zh-CN" sz="4400" b="1">
                <a:ln w="38100">
                  <a:noFill/>
                </a:ln>
                <a:solidFill>
                  <a:srgbClr val="079782"/>
                </a:solidFill>
                <a:latin typeface="汉仪雅酷黑-95J" panose="00020600040101010101" charset="-122"/>
                <a:ea typeface="汉仪雅酷黑-95J" panose="00020600040101010101" charset="-122"/>
                <a:cs typeface="汉仪雅酷黑-95J" panose="00020600040101010101" charset="-122"/>
              </a:rPr>
              <a:t>.</a:t>
            </a:r>
            <a:r>
              <a:rPr lang="en-US" altLang="zh-CN" sz="8800" b="1">
                <a:ln w="38100">
                  <a:noFill/>
                </a:ln>
                <a:solidFill>
                  <a:srgbClr val="079782"/>
                </a:solidFill>
                <a:latin typeface="汉仪雅酷黑-95J" panose="00020600040101010101" charset="-122"/>
                <a:ea typeface="汉仪雅酷黑-95J" panose="00020600040101010101" charset="-122"/>
                <a:cs typeface="汉仪雅酷黑-95J" panose="00020600040101010101" charset="-122"/>
              </a:rPr>
              <a:t>9</a:t>
            </a:r>
            <a:r>
              <a:rPr lang="en-US" altLang="zh-CN" sz="4800" b="1">
                <a:ln w="38100">
                  <a:noFill/>
                </a:ln>
                <a:solidFill>
                  <a:srgbClr val="079782"/>
                </a:solidFill>
                <a:latin typeface="汉仪雅酷黑-95J" panose="00020600040101010101" charset="-122"/>
                <a:ea typeface="汉仪雅酷黑-95J" panose="00020600040101010101" charset="-122"/>
                <a:cs typeface="汉仪雅酷黑-95J" panose="00020600040101010101" charset="-122"/>
              </a:rPr>
              <a:t>%</a:t>
            </a:r>
            <a:endParaRPr lang="en-US" altLang="zh-CN" sz="4800" b="1">
              <a:ln w="38100">
                <a:noFill/>
              </a:ln>
              <a:solidFill>
                <a:srgbClr val="079782"/>
              </a:solidFill>
              <a:latin typeface="汉仪雅酷黑-95J" panose="00020600040101010101" charset="-122"/>
              <a:ea typeface="汉仪雅酷黑-95J" panose="00020600040101010101" charset="-122"/>
              <a:cs typeface="汉仪雅酷黑-95J" panose="00020600040101010101" charset="-122"/>
            </a:endParaRPr>
          </a:p>
        </p:txBody>
      </p:sp>
      <p:sp>
        <p:nvSpPr>
          <p:cNvPr id="9" name="文本框 8"/>
          <p:cNvSpPr txBox="1"/>
          <p:nvPr/>
        </p:nvSpPr>
        <p:spPr>
          <a:xfrm>
            <a:off x="8646968" y="10477040"/>
            <a:ext cx="2344878" cy="830997"/>
          </a:xfrm>
          <a:prstGeom prst="rect">
            <a:avLst/>
          </a:prstGeom>
          <a:noFill/>
        </p:spPr>
        <p:txBody>
          <a:bodyPr wrap="square" lIns="0" rIns="0" rtlCol="0">
            <a:spAutoFit/>
          </a:bodyPr>
          <a:lstStyle/>
          <a:p>
            <a:r>
              <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rPr>
              <a:t>Consectetuer adipiscing elit</a:t>
            </a:r>
            <a:endParaRPr lang="en-US" sz="2400" dirty="0">
              <a:solidFill>
                <a:schemeClr val="bg1"/>
              </a:solidFill>
              <a:latin typeface="汉仪文黑-55简" panose="00020600040101010101" charset="-122"/>
              <a:ea typeface="汉仪文黑-55简" panose="00020600040101010101" charset="-122"/>
              <a:cs typeface="汉仪文黑-55简" panose="00020600040101010101" charset="-122"/>
            </a:endParaRPr>
          </a:p>
        </p:txBody>
      </p:sp>
      <p:sp>
        <p:nvSpPr>
          <p:cNvPr id="11" name="文本框 8"/>
          <p:cNvSpPr txBox="1"/>
          <p:nvPr/>
        </p:nvSpPr>
        <p:spPr>
          <a:xfrm>
            <a:off x="8646969" y="7252942"/>
            <a:ext cx="2344879" cy="830997"/>
          </a:xfrm>
          <a:prstGeom prst="rect">
            <a:avLst/>
          </a:prstGeom>
          <a:noFill/>
        </p:spPr>
        <p:txBody>
          <a:bodyPr wrap="square" lIns="0" rIns="0" rtlCol="0">
            <a:spAutoFit/>
          </a:bodyPr>
          <a:lstStyle/>
          <a:p>
            <a:r>
              <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rPr>
              <a:t>Lorem ipsum dolor sit amet</a:t>
            </a:r>
            <a:endParaRPr lang="en-US" sz="2400" dirty="0">
              <a:solidFill>
                <a:schemeClr val="bg1"/>
              </a:solidFill>
              <a:latin typeface="汉仪文黑-55简" panose="00020600040101010101" charset="-122"/>
              <a:ea typeface="汉仪文黑-55简" panose="00020600040101010101" charset="-122"/>
              <a:cs typeface="汉仪文黑-55简" panose="00020600040101010101" charset="-122"/>
            </a:endParaRPr>
          </a:p>
        </p:txBody>
      </p:sp>
      <p:sp>
        <p:nvSpPr>
          <p:cNvPr id="13" name="文本框 8"/>
          <p:cNvSpPr txBox="1"/>
          <p:nvPr/>
        </p:nvSpPr>
        <p:spPr>
          <a:xfrm>
            <a:off x="17182858" y="7252942"/>
            <a:ext cx="2344879" cy="830997"/>
          </a:xfrm>
          <a:prstGeom prst="rect">
            <a:avLst/>
          </a:prstGeom>
          <a:noFill/>
        </p:spPr>
        <p:txBody>
          <a:bodyPr wrap="square" lIns="0" rIns="0" rtlCol="0">
            <a:spAutoFit/>
          </a:bodyPr>
          <a:lstStyle/>
          <a:p>
            <a:r>
              <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rPr>
              <a:t>Nunc viverra imperdiet enim</a:t>
            </a:r>
            <a:endParaRPr lang="en-US" sz="2400" dirty="0">
              <a:solidFill>
                <a:schemeClr val="bg1"/>
              </a:solidFill>
              <a:latin typeface="汉仪文黑-55简" panose="00020600040101010101" charset="-122"/>
              <a:ea typeface="汉仪文黑-55简" panose="00020600040101010101" charset="-122"/>
              <a:cs typeface="汉仪文黑-55简" panose="00020600040101010101" charset="-122"/>
            </a:endParaRPr>
          </a:p>
        </p:txBody>
      </p:sp>
      <p:sp>
        <p:nvSpPr>
          <p:cNvPr id="15" name="文本框 14"/>
          <p:cNvSpPr txBox="1"/>
          <p:nvPr/>
        </p:nvSpPr>
        <p:spPr>
          <a:xfrm>
            <a:off x="3071446" y="4036116"/>
            <a:ext cx="18241108" cy="1529715"/>
          </a:xfrm>
          <a:prstGeom prst="rect">
            <a:avLst/>
          </a:prstGeom>
          <a:noFill/>
        </p:spPr>
        <p:txBody>
          <a:bodyPr wrap="square" rtlCol="0">
            <a:spAutoFit/>
          </a:bodyPr>
          <a:lstStyle/>
          <a:p>
            <a:pPr algn="ctr">
              <a:lnSpc>
                <a:spcPct val="130000"/>
              </a:lnSpc>
            </a:pPr>
            <a:r>
              <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rPr>
              <a:t>Lorem </a:t>
            </a:r>
            <a:r>
              <a:rPr lang="en-US" altLang="zh-CN" sz="2400" dirty="0">
                <a:solidFill>
                  <a:schemeClr val="bg1"/>
                </a:solidFill>
                <a:latin typeface="汉仪文黑-55简" panose="00020600040101010101" charset="-122"/>
                <a:ea typeface="汉仪文黑-55简" panose="00020600040101010101" charset="-122"/>
                <a:cs typeface="汉仪文黑-55简" panose="00020600040101010101" charset="-122"/>
              </a:rPr>
              <a:t>ipsum dolor sit amet, consectetuer adipiscing elit. Maecenas porttitor congue massa. Fusce posuere, magna sed </a:t>
            </a:r>
            <a:r>
              <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rPr>
              <a:t>pulvinar ultricies, purus lectus malesuada libero. Lorem ipsum dolor sit amet, consectetuer adipiscing elit. Maecenas porttitor congue massa. </a:t>
            </a:r>
            <a:endPar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endParaRPr>
          </a:p>
        </p:txBody>
      </p:sp>
      <p:sp>
        <p:nvSpPr>
          <p:cNvPr id="17" name="文本框 16"/>
          <p:cNvSpPr txBox="1"/>
          <p:nvPr/>
        </p:nvSpPr>
        <p:spPr>
          <a:xfrm>
            <a:off x="13312725" y="9867730"/>
            <a:ext cx="3704838" cy="1445260"/>
          </a:xfrm>
          <a:prstGeom prst="rect">
            <a:avLst/>
          </a:prstGeom>
          <a:noFill/>
        </p:spPr>
        <p:txBody>
          <a:bodyPr wrap="square" rtlCol="0">
            <a:spAutoFit/>
          </a:bodyPr>
          <a:lstStyle/>
          <a:p>
            <a:r>
              <a:rPr lang="en-US" altLang="zh-CN" sz="8800" b="1">
                <a:ln w="38100">
                  <a:noFill/>
                </a:ln>
                <a:solidFill>
                  <a:srgbClr val="079782"/>
                </a:solidFill>
                <a:latin typeface="汉仪雅酷黑-95J" panose="00020600040101010101" charset="-122"/>
                <a:ea typeface="汉仪雅酷黑-95J" panose="00020600040101010101" charset="-122"/>
                <a:cs typeface="汉仪雅酷黑-95J" panose="00020600040101010101" charset="-122"/>
              </a:rPr>
              <a:t>72</a:t>
            </a:r>
            <a:r>
              <a:rPr lang="en-US" altLang="zh-CN" sz="4400" b="1">
                <a:ln w="38100">
                  <a:noFill/>
                </a:ln>
                <a:solidFill>
                  <a:srgbClr val="079782"/>
                </a:solidFill>
                <a:latin typeface="汉仪雅酷黑-95J" panose="00020600040101010101" charset="-122"/>
                <a:ea typeface="汉仪雅酷黑-95J" panose="00020600040101010101" charset="-122"/>
                <a:cs typeface="汉仪雅酷黑-95J" panose="00020600040101010101" charset="-122"/>
              </a:rPr>
              <a:t>.</a:t>
            </a:r>
            <a:r>
              <a:rPr lang="en-US" altLang="zh-CN" sz="8800" b="1">
                <a:ln w="38100">
                  <a:noFill/>
                </a:ln>
                <a:solidFill>
                  <a:srgbClr val="079782"/>
                </a:solidFill>
                <a:latin typeface="汉仪雅酷黑-95J" panose="00020600040101010101" charset="-122"/>
                <a:ea typeface="汉仪雅酷黑-95J" panose="00020600040101010101" charset="-122"/>
                <a:cs typeface="汉仪雅酷黑-95J" panose="00020600040101010101" charset="-122"/>
              </a:rPr>
              <a:t>7</a:t>
            </a:r>
            <a:r>
              <a:rPr lang="en-US" altLang="zh-CN" sz="4400" b="1">
                <a:ln w="38100">
                  <a:noFill/>
                </a:ln>
                <a:solidFill>
                  <a:srgbClr val="079782"/>
                </a:solidFill>
                <a:latin typeface="汉仪雅酷黑-95J" panose="00020600040101010101" charset="-122"/>
                <a:ea typeface="汉仪雅酷黑-95J" panose="00020600040101010101" charset="-122"/>
                <a:cs typeface="汉仪雅酷黑-95J" panose="00020600040101010101" charset="-122"/>
              </a:rPr>
              <a:t>%</a:t>
            </a:r>
            <a:endParaRPr lang="en-US" altLang="zh-CN" sz="4400" b="1">
              <a:ln w="38100">
                <a:noFill/>
              </a:ln>
              <a:solidFill>
                <a:srgbClr val="079782"/>
              </a:solidFill>
              <a:latin typeface="汉仪雅酷黑-95J" panose="00020600040101010101" charset="-122"/>
              <a:ea typeface="汉仪雅酷黑-95J" panose="00020600040101010101" charset="-122"/>
              <a:cs typeface="汉仪雅酷黑-95J" panose="00020600040101010101" charset="-122"/>
            </a:endParaRPr>
          </a:p>
        </p:txBody>
      </p:sp>
      <p:sp>
        <p:nvSpPr>
          <p:cNvPr id="19" name="文本框 8"/>
          <p:cNvSpPr txBox="1"/>
          <p:nvPr/>
        </p:nvSpPr>
        <p:spPr>
          <a:xfrm>
            <a:off x="17182858" y="10477040"/>
            <a:ext cx="2344879" cy="830997"/>
          </a:xfrm>
          <a:prstGeom prst="rect">
            <a:avLst/>
          </a:prstGeom>
          <a:noFill/>
        </p:spPr>
        <p:txBody>
          <a:bodyPr wrap="square" lIns="0" rIns="0" rtlCol="0">
            <a:spAutoFit/>
          </a:bodyPr>
          <a:lstStyle/>
          <a:p>
            <a:r>
              <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rPr>
              <a:t>Maecenas porttitor conue</a:t>
            </a:r>
            <a:endParaRPr lang="en-US" sz="2400" dirty="0">
              <a:solidFill>
                <a:schemeClr val="bg1"/>
              </a:solidFill>
              <a:latin typeface="汉仪文黑-55简" panose="00020600040101010101" charset="-122"/>
              <a:ea typeface="汉仪文黑-55简" panose="00020600040101010101" charset="-122"/>
              <a:cs typeface="汉仪文黑-55简" panose="00020600040101010101" charset="-122"/>
            </a:endParaRPr>
          </a:p>
        </p:txBody>
      </p:sp>
      <p:cxnSp>
        <p:nvCxnSpPr>
          <p:cNvPr id="4" name="直接连接符 3"/>
          <p:cNvCxnSpPr/>
          <p:nvPr/>
        </p:nvCxnSpPr>
        <p:spPr>
          <a:xfrm>
            <a:off x="5019982" y="9186705"/>
            <a:ext cx="14013601" cy="0"/>
          </a:xfrm>
          <a:prstGeom prst="line">
            <a:avLst/>
          </a:prstGeom>
          <a:ln>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V="1">
            <a:off x="12026782" y="7330252"/>
            <a:ext cx="0" cy="3712907"/>
          </a:xfrm>
          <a:prstGeom prst="line">
            <a:avLst/>
          </a:prstGeom>
          <a:ln>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sp>
        <p:nvSpPr>
          <p:cNvPr id="18" name="矩形: 圆角 7"/>
          <p:cNvSpPr/>
          <p:nvPr/>
        </p:nvSpPr>
        <p:spPr>
          <a:xfrm>
            <a:off x="11657979" y="1568114"/>
            <a:ext cx="1068043" cy="67531"/>
          </a:xfrm>
          <a:prstGeom prst="roundRect">
            <a:avLst>
              <a:gd name="adj" fmla="val 50000"/>
            </a:avLst>
          </a:prstGeom>
          <a:solidFill>
            <a:srgbClr val="0797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latin typeface="汉仪文黑-55简" panose="00020600040101010101" charset="-122"/>
            </a:endParaRPr>
          </a:p>
        </p:txBody>
      </p:sp>
      <p:sp>
        <p:nvSpPr>
          <p:cNvPr id="20" name="文本框 19"/>
          <p:cNvSpPr txBox="1"/>
          <p:nvPr/>
        </p:nvSpPr>
        <p:spPr>
          <a:xfrm>
            <a:off x="10489373" y="2059104"/>
            <a:ext cx="3405255" cy="923330"/>
          </a:xfrm>
          <a:prstGeom prst="rect">
            <a:avLst/>
          </a:prstGeom>
          <a:noFill/>
        </p:spPr>
        <p:txBody>
          <a:bodyPr wrap="square" lIns="0" tIns="0" rIns="0" bIns="0" rtlCol="0">
            <a:spAutoFit/>
          </a:bodyPr>
          <a:p>
            <a:pPr algn="ctr"/>
            <a:r>
              <a:rPr lang="zh-CN" altLang="en-US" sz="6000">
                <a:solidFill>
                  <a:schemeClr val="bg1"/>
                </a:solidFill>
                <a:latin typeface="汉仪雅酷黑-95J" panose="00020600040101010101" charset="-122"/>
                <a:ea typeface="汉仪雅酷黑-95J" panose="00020600040101010101" charset="-122"/>
                <a:cs typeface="汉仪雅酷黑-95J" panose="00020600040101010101" charset="-122"/>
              </a:rPr>
              <a:t>输入标题</a:t>
            </a:r>
            <a:endParaRPr lang="zh-CN" altLang="en-US" sz="6000">
              <a:solidFill>
                <a:schemeClr val="bg1"/>
              </a:solidFill>
              <a:latin typeface="汉仪雅酷黑-95J" panose="00020600040101010101" charset="-122"/>
              <a:ea typeface="汉仪雅酷黑-95J" panose="00020600040101010101" charset="-122"/>
              <a:cs typeface="汉仪雅酷黑-95J" panose="00020600040101010101" charset="-122"/>
            </a:endParaRPr>
          </a:p>
        </p:txBody>
      </p:sp>
    </p:spTree>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图表 1"/>
          <p:cNvGraphicFramePr/>
          <p:nvPr/>
        </p:nvGraphicFramePr>
        <p:xfrm>
          <a:off x="1983657" y="6577779"/>
          <a:ext cx="20416685" cy="6409649"/>
        </p:xfrm>
        <a:graphic>
          <a:graphicData uri="http://schemas.openxmlformats.org/drawingml/2006/chart">
            <c:chart xmlns:c="http://schemas.openxmlformats.org/drawingml/2006/chart" xmlns:r="http://schemas.openxmlformats.org/officeDocument/2006/relationships" r:id="rId1"/>
          </a:graphicData>
        </a:graphic>
      </p:graphicFrame>
      <p:sp>
        <p:nvSpPr>
          <p:cNvPr id="14" name="文本框 13"/>
          <p:cNvSpPr txBox="1"/>
          <p:nvPr/>
        </p:nvSpPr>
        <p:spPr>
          <a:xfrm>
            <a:off x="2332651" y="3981515"/>
            <a:ext cx="19718696" cy="1499385"/>
          </a:xfrm>
          <a:prstGeom prst="rect">
            <a:avLst/>
          </a:prstGeom>
          <a:noFill/>
        </p:spPr>
        <p:txBody>
          <a:bodyPr wrap="square" rtlCol="0">
            <a:spAutoFit/>
          </a:bodyPr>
          <a:lstStyle/>
          <a:p>
            <a:pPr algn="ctr">
              <a:lnSpc>
                <a:spcPct val="130000"/>
              </a:lnSpc>
            </a:pPr>
            <a:r>
              <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rPr>
              <a:t>Maecenas porttitor congue massa. Fusce posuere, magna sed pulvinar ultricies, purus lectus malesuada libero. Lorem ipsum dolor sit amet, consectetuer adipiscing elit. Maecenas porttitor congue massa. Fusce po ipsum dolor sit amet, consectetuer adipiscing elit. Maecenas porttitor congue massa. </a:t>
            </a:r>
            <a:endPar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endParaRPr>
          </a:p>
        </p:txBody>
      </p:sp>
      <p:sp>
        <p:nvSpPr>
          <p:cNvPr id="18" name="矩形: 圆角 7"/>
          <p:cNvSpPr/>
          <p:nvPr/>
        </p:nvSpPr>
        <p:spPr>
          <a:xfrm>
            <a:off x="11657979" y="1568114"/>
            <a:ext cx="1068043" cy="67531"/>
          </a:xfrm>
          <a:prstGeom prst="roundRect">
            <a:avLst>
              <a:gd name="adj" fmla="val 50000"/>
            </a:avLst>
          </a:prstGeom>
          <a:solidFill>
            <a:srgbClr val="0797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汉仪文黑-55简" panose="00020600040101010101" charset="-122"/>
            </a:endParaRPr>
          </a:p>
        </p:txBody>
      </p:sp>
      <p:sp>
        <p:nvSpPr>
          <p:cNvPr id="20" name="文本框 19"/>
          <p:cNvSpPr txBox="1"/>
          <p:nvPr/>
        </p:nvSpPr>
        <p:spPr>
          <a:xfrm>
            <a:off x="10489373" y="2059104"/>
            <a:ext cx="3405255" cy="923330"/>
          </a:xfrm>
          <a:prstGeom prst="rect">
            <a:avLst/>
          </a:prstGeom>
          <a:noFill/>
        </p:spPr>
        <p:txBody>
          <a:bodyPr wrap="square" lIns="0" tIns="0" rIns="0" bIns="0" rtlCol="0">
            <a:spAutoFit/>
          </a:bodyPr>
          <a:lstStyle/>
          <a:p>
            <a:pPr algn="ctr"/>
            <a:r>
              <a:rPr lang="zh-CN" altLang="en-US" sz="6000">
                <a:solidFill>
                  <a:schemeClr val="bg1"/>
                </a:solidFill>
                <a:latin typeface="汉仪雅酷黑-95J" panose="00020600040101010101" charset="-122"/>
                <a:ea typeface="汉仪雅酷黑-95J" panose="00020600040101010101" charset="-122"/>
                <a:cs typeface="汉仪雅酷黑-95J" panose="00020600040101010101" charset="-122"/>
              </a:rPr>
              <a:t>输入标题</a:t>
            </a:r>
            <a:endParaRPr lang="zh-CN" altLang="en-US" sz="6000">
              <a:solidFill>
                <a:schemeClr val="bg1"/>
              </a:solidFill>
              <a:latin typeface="汉仪雅酷黑-95J" panose="00020600040101010101" charset="-122"/>
              <a:ea typeface="汉仪雅酷黑-95J" panose="00020600040101010101" charset="-122"/>
              <a:cs typeface="汉仪雅酷黑-95J" panose="00020600040101010101" charset="-122"/>
            </a:endParaRPr>
          </a:p>
        </p:txBody>
      </p:sp>
    </p:spTree>
  </p:cSld>
  <p:clrMapOvr>
    <a:masterClrMapping/>
  </p:clrMapOvr>
  <p:transitio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占位符 9"/>
          <p:cNvPicPr>
            <a:picLocks noGrp="1" noChangeAspect="1"/>
          </p:cNvPicPr>
          <p:nvPr>
            <p:ph type="pic" sz="quarter" idx="10"/>
          </p:nvPr>
        </p:nvPicPr>
        <p:blipFill>
          <a:blip r:embed="rId1" cstate="screen"/>
          <a:srcRect/>
          <a:stretch>
            <a:fillRect/>
          </a:stretch>
        </p:blipFill>
        <p:spPr/>
      </p:pic>
      <p:sp>
        <p:nvSpPr>
          <p:cNvPr id="6" name="矩形 5"/>
          <p:cNvSpPr/>
          <p:nvPr/>
        </p:nvSpPr>
        <p:spPr>
          <a:xfrm>
            <a:off x="0" y="0"/>
            <a:ext cx="24384000" cy="13716000"/>
          </a:xfrm>
          <a:prstGeom prst="rect">
            <a:avLst/>
          </a:prstGeom>
          <a:solidFill>
            <a:srgbClr val="252525">
              <a:alpha val="9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9" name="矩形: 圆角 8"/>
          <p:cNvSpPr/>
          <p:nvPr/>
        </p:nvSpPr>
        <p:spPr>
          <a:xfrm>
            <a:off x="8439443" y="5041446"/>
            <a:ext cx="136516" cy="3633108"/>
          </a:xfrm>
          <a:prstGeom prst="roundRect">
            <a:avLst>
              <a:gd name="adj" fmla="val 50000"/>
            </a:avLst>
          </a:prstGeom>
          <a:solidFill>
            <a:srgbClr val="0797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汉仪文黑-55简" panose="00020600040101010101" charset="-122"/>
            </a:endParaRPr>
          </a:p>
        </p:txBody>
      </p:sp>
      <p:sp>
        <p:nvSpPr>
          <p:cNvPr id="11" name="文本框 10"/>
          <p:cNvSpPr txBox="1"/>
          <p:nvPr/>
        </p:nvSpPr>
        <p:spPr>
          <a:xfrm>
            <a:off x="9290153" y="5230163"/>
            <a:ext cx="6654405" cy="1846659"/>
          </a:xfrm>
          <a:prstGeom prst="rect">
            <a:avLst/>
          </a:prstGeom>
          <a:noFill/>
        </p:spPr>
        <p:txBody>
          <a:bodyPr wrap="square" lIns="0" tIns="0" rIns="0" bIns="0" rtlCol="0">
            <a:spAutoFit/>
          </a:bodyPr>
          <a:lstStyle/>
          <a:p>
            <a:r>
              <a:rPr lang="en-US" altLang="zh-CN" sz="6000">
                <a:solidFill>
                  <a:schemeClr val="bg1"/>
                </a:solidFill>
                <a:latin typeface="汉仪雅酷黑-95J" panose="00020600040101010101" charset="-122"/>
                <a:ea typeface="汉仪雅酷黑-95J" panose="00020600040101010101" charset="-122"/>
                <a:cs typeface="汉仪雅酷黑-95J" panose="00020600040101010101" charset="-122"/>
              </a:rPr>
              <a:t>Thank You </a:t>
            </a:r>
            <a:endParaRPr lang="en-US" altLang="zh-CN" sz="6000">
              <a:solidFill>
                <a:schemeClr val="bg1"/>
              </a:solidFill>
              <a:latin typeface="汉仪雅酷黑-95J" panose="00020600040101010101" charset="-122"/>
              <a:ea typeface="汉仪雅酷黑-95J" panose="00020600040101010101" charset="-122"/>
              <a:cs typeface="汉仪雅酷黑-95J" panose="00020600040101010101" charset="-122"/>
            </a:endParaRPr>
          </a:p>
          <a:p>
            <a:r>
              <a:rPr lang="en-US" altLang="zh-CN" sz="6000">
                <a:solidFill>
                  <a:schemeClr val="bg1"/>
                </a:solidFill>
                <a:latin typeface="汉仪雅酷黑-95J" panose="00020600040101010101" charset="-122"/>
                <a:ea typeface="汉仪雅酷黑-95J" panose="00020600040101010101" charset="-122"/>
                <a:cs typeface="汉仪雅酷黑-95J" panose="00020600040101010101" charset="-122"/>
              </a:rPr>
              <a:t>For Watching</a:t>
            </a:r>
            <a:endParaRPr lang="zh-CN" altLang="en-US" sz="6000">
              <a:solidFill>
                <a:schemeClr val="bg1"/>
              </a:solidFill>
              <a:latin typeface="汉仪雅酷黑-95J" panose="00020600040101010101" charset="-122"/>
              <a:ea typeface="汉仪雅酷黑-95J" panose="00020600040101010101" charset="-122"/>
              <a:cs typeface="汉仪雅酷黑-95J" panose="00020600040101010101" charset="-122"/>
            </a:endParaRPr>
          </a:p>
        </p:txBody>
      </p:sp>
      <p:sp>
        <p:nvSpPr>
          <p:cNvPr id="13" name="文本框 12"/>
          <p:cNvSpPr txBox="1"/>
          <p:nvPr/>
        </p:nvSpPr>
        <p:spPr>
          <a:xfrm>
            <a:off x="9290153" y="7405348"/>
            <a:ext cx="6654405" cy="1231106"/>
          </a:xfrm>
          <a:prstGeom prst="rect">
            <a:avLst/>
          </a:prstGeom>
          <a:noFill/>
        </p:spPr>
        <p:txBody>
          <a:bodyPr wrap="square" lIns="0" tIns="0" rIns="0" bIns="0" rtlCol="0">
            <a:spAutoFit/>
          </a:bodyPr>
          <a:lstStyle/>
          <a:p>
            <a:r>
              <a:rPr lang="zh-CN" altLang="en-US" sz="8000">
                <a:solidFill>
                  <a:schemeClr val="bg1"/>
                </a:solidFill>
                <a:latin typeface="汉仪雅酷黑-95J" panose="00020600040101010101" charset="-122"/>
                <a:ea typeface="汉仪雅酷黑-95J" panose="00020600040101010101" charset="-122"/>
                <a:cs typeface="汉仪雅酷黑-95J" panose="00020600040101010101" charset="-122"/>
              </a:rPr>
              <a:t>感谢您的观看</a:t>
            </a:r>
            <a:endParaRPr lang="zh-CN" altLang="en-US" sz="8000">
              <a:solidFill>
                <a:schemeClr val="bg1"/>
              </a:solidFill>
              <a:latin typeface="汉仪雅酷黑-95J" panose="00020600040101010101" charset="-122"/>
              <a:ea typeface="汉仪雅酷黑-95J" panose="00020600040101010101" charset="-122"/>
              <a:cs typeface="汉仪雅酷黑-95J" panose="00020600040101010101" charset="-122"/>
            </a:endParaRPr>
          </a:p>
        </p:txBody>
      </p:sp>
    </p:spTree>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2749550" y="4474845"/>
            <a:ext cx="5478145" cy="805180"/>
            <a:chOff x="3376" y="6592"/>
            <a:chExt cx="8627" cy="1268"/>
          </a:xfrm>
        </p:grpSpPr>
        <p:sp>
          <p:nvSpPr>
            <p:cNvPr id="5" name="矩形: 圆角 4"/>
            <p:cNvSpPr/>
            <p:nvPr/>
          </p:nvSpPr>
          <p:spPr>
            <a:xfrm>
              <a:off x="3376" y="6592"/>
              <a:ext cx="3554" cy="1268"/>
            </a:xfrm>
            <a:prstGeom prst="roundRect">
              <a:avLst>
                <a:gd name="adj" fmla="val 38172"/>
              </a:avLst>
            </a:prstGeom>
            <a:solidFill>
              <a:srgbClr val="079782"/>
            </a:solidFill>
            <a:ln w="3175">
              <a:noFill/>
              <a:miter lim="400000"/>
            </a:ln>
            <a:effectLst/>
          </p:spPr>
          <p:txBody>
            <a:bodyPr lIns="38100" tIns="38100" rIns="38100" bIns="38100" anchor="ctr"/>
            <a:lstStyle/>
            <a:p>
              <a:pPr algn="ctr"/>
              <a:r>
                <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rPr>
                <a:t>Part 01</a:t>
              </a:r>
              <a:endParaRPr lang="zh-CN" altLang="en-US" sz="2400">
                <a:solidFill>
                  <a:schemeClr val="bg1"/>
                </a:solidFill>
                <a:latin typeface="汉仪文黑-55简" panose="00020600040101010101" charset="-122"/>
                <a:ea typeface="汉仪文黑-55简" panose="00020600040101010101" charset="-122"/>
                <a:cs typeface="汉仪文黑-55简" panose="00020600040101010101" charset="-122"/>
              </a:endParaRPr>
            </a:p>
          </p:txBody>
        </p:sp>
        <p:sp>
          <p:nvSpPr>
            <p:cNvPr id="9" name="文本框 16"/>
            <p:cNvSpPr txBox="1"/>
            <p:nvPr/>
          </p:nvSpPr>
          <p:spPr>
            <a:xfrm>
              <a:off x="8341" y="6791"/>
              <a:ext cx="3662" cy="822"/>
            </a:xfrm>
            <a:prstGeom prst="rect">
              <a:avLst/>
            </a:prstGeom>
            <a:noFill/>
          </p:spPr>
          <p:txBody>
            <a:bodyPr wrap="square" lIns="0" rIns="0" rtlCol="0">
              <a:spAutoFit/>
            </a:bodyPr>
            <a:lstStyle/>
            <a:p>
              <a:r>
                <a:rPr lang="zh-CN" altLang="en-US" sz="2800" b="1" dirty="0">
                  <a:solidFill>
                    <a:schemeClr val="bg1"/>
                  </a:solidFill>
                  <a:latin typeface="汉仪雅酷黑-65J" panose="00020600040101010101" charset="-122"/>
                  <a:ea typeface="汉仪雅酷黑-65J" panose="00020600040101010101" charset="-122"/>
                  <a:cs typeface="汉仪雅酷黑-95J" panose="00020600040101010101" charset="-122"/>
                  <a:sym typeface="汉仪雅酷黑-65J" panose="00020600040101010101" charset="-122"/>
                </a:rPr>
                <a:t>项目介绍</a:t>
              </a:r>
              <a:endParaRPr lang="zh-CN" altLang="en-US" sz="2800" b="1" dirty="0">
                <a:solidFill>
                  <a:schemeClr val="bg1"/>
                </a:solidFill>
                <a:latin typeface="汉仪雅酷黑-65J" panose="00020600040101010101" charset="-122"/>
                <a:ea typeface="汉仪雅酷黑-65J" panose="00020600040101010101" charset="-122"/>
                <a:cs typeface="汉仪雅酷黑-95J" panose="00020600040101010101" charset="-122"/>
                <a:sym typeface="汉仪雅酷黑-65J" panose="00020600040101010101" charset="-122"/>
              </a:endParaRPr>
            </a:p>
          </p:txBody>
        </p:sp>
      </p:grpSp>
      <p:sp>
        <p:nvSpPr>
          <p:cNvPr id="14" name="矩形: 圆角 13"/>
          <p:cNvSpPr/>
          <p:nvPr/>
        </p:nvSpPr>
        <p:spPr>
          <a:xfrm>
            <a:off x="11408083" y="4423406"/>
            <a:ext cx="13242618" cy="5306910"/>
          </a:xfrm>
          <a:prstGeom prst="roundRect">
            <a:avLst>
              <a:gd name="adj" fmla="val 7048"/>
            </a:avLst>
          </a:prstGeom>
          <a:solidFill>
            <a:srgbClr val="0797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15" name="文本框 16"/>
          <p:cNvSpPr txBox="1"/>
          <p:nvPr/>
        </p:nvSpPr>
        <p:spPr>
          <a:xfrm>
            <a:off x="2071197" y="1403939"/>
            <a:ext cx="1476172" cy="466474"/>
          </a:xfrm>
          <a:prstGeom prst="rect">
            <a:avLst/>
          </a:prstGeom>
          <a:noFill/>
        </p:spPr>
        <p:txBody>
          <a:bodyPr wrap="square" lIns="0" rIns="0" rtlCol="0">
            <a:spAutoFit/>
          </a:bodyPr>
          <a:lstStyle/>
          <a:p>
            <a:pPr>
              <a:lnSpc>
                <a:spcPct val="70000"/>
              </a:lnSpc>
            </a:pPr>
            <a:r>
              <a:rPr lang="en-US" sz="3200" b="1">
                <a:solidFill>
                  <a:schemeClr val="bg1"/>
                </a:solidFill>
                <a:latin typeface="汉仪雅酷黑-95J" panose="00020600040101010101" charset="-122"/>
                <a:ea typeface="汉仪雅酷黑-95J" panose="00020600040101010101" charset="-122"/>
                <a:cs typeface="汉仪雅酷黑-95J" panose="00020600040101010101" charset="-122"/>
                <a:sym typeface="汉仪雅酷黑-65J" panose="00020600040101010101" charset="-122"/>
              </a:rPr>
              <a:t>LOGO</a:t>
            </a:r>
            <a:endParaRPr lang="en-US" sz="3200" b="1" dirty="0">
              <a:solidFill>
                <a:schemeClr val="bg1"/>
              </a:solidFill>
              <a:latin typeface="汉仪雅酷黑-95J" panose="00020600040101010101" charset="-122"/>
              <a:ea typeface="汉仪雅酷黑-95J" panose="00020600040101010101" charset="-122"/>
              <a:cs typeface="汉仪雅酷黑-95J" panose="00020600040101010101" charset="-122"/>
              <a:sym typeface="汉仪雅酷黑-65J" panose="00020600040101010101" charset="-122"/>
            </a:endParaRPr>
          </a:p>
        </p:txBody>
      </p:sp>
      <p:grpSp>
        <p:nvGrpSpPr>
          <p:cNvPr id="16" name="组合 15"/>
          <p:cNvGrpSpPr/>
          <p:nvPr/>
        </p:nvGrpSpPr>
        <p:grpSpPr>
          <a:xfrm>
            <a:off x="1125385" y="1275017"/>
            <a:ext cx="627637" cy="522172"/>
            <a:chOff x="2334638" y="3249038"/>
            <a:chExt cx="2283516" cy="1731524"/>
          </a:xfrm>
          <a:solidFill>
            <a:schemeClr val="bg1"/>
          </a:solidFill>
          <a:effectLst/>
        </p:grpSpPr>
        <p:sp>
          <p:nvSpPr>
            <p:cNvPr id="17" name="平行四边形 16"/>
            <p:cNvSpPr/>
            <p:nvPr/>
          </p:nvSpPr>
          <p:spPr>
            <a:xfrm>
              <a:off x="2334638" y="3249038"/>
              <a:ext cx="1070043" cy="1731524"/>
            </a:xfrm>
            <a:prstGeom prst="parallelogram">
              <a:avLst/>
            </a:prstGeom>
            <a:grpFill/>
            <a:ln w="3175">
              <a:miter lim="400000"/>
            </a:ln>
            <a:effectLst/>
          </p:spPr>
          <p:txBody>
            <a:bodyPr lIns="38100" tIns="38100" rIns="38100" bIns="38100" anchor="ctr"/>
            <a:lstStyle/>
            <a:p>
              <a:pPr algn="ctr"/>
              <a:endParaRPr lang="zh-CN" altLang="en-US" sz="3000">
                <a:solidFill>
                  <a:schemeClr val="bg1"/>
                </a:solidFill>
                <a:latin typeface="汉仪文黑-55简" panose="00020600040101010101" charset="-122"/>
                <a:ea typeface="汉仪文黑-55简" panose="00020600040101010101" charset="-122"/>
                <a:cs typeface="汉仪文黑-55简" panose="00020600040101010101" charset="-122"/>
              </a:endParaRPr>
            </a:p>
          </p:txBody>
        </p:sp>
        <p:sp>
          <p:nvSpPr>
            <p:cNvPr id="18" name="平行四边形 17"/>
            <p:cNvSpPr/>
            <p:nvPr/>
          </p:nvSpPr>
          <p:spPr>
            <a:xfrm>
              <a:off x="3548110" y="3249038"/>
              <a:ext cx="1070044" cy="1731524"/>
            </a:xfrm>
            <a:prstGeom prst="parallelogram">
              <a:avLst/>
            </a:prstGeom>
            <a:grpFill/>
            <a:ln w="3175">
              <a:miter lim="400000"/>
            </a:ln>
            <a:effectLst/>
          </p:spPr>
          <p:txBody>
            <a:bodyPr lIns="38100" tIns="38100" rIns="38100" bIns="38100" anchor="ctr"/>
            <a:lstStyle/>
            <a:p>
              <a:pPr algn="ctr"/>
              <a:endParaRPr lang="zh-CN" altLang="en-US" sz="3000">
                <a:solidFill>
                  <a:schemeClr val="bg1"/>
                </a:solidFill>
                <a:latin typeface="汉仪文黑-55简" panose="00020600040101010101" charset="-122"/>
                <a:ea typeface="汉仪文黑-55简" panose="00020600040101010101" charset="-122"/>
                <a:cs typeface="汉仪文黑-55简" panose="00020600040101010101" charset="-122"/>
              </a:endParaRPr>
            </a:p>
          </p:txBody>
        </p:sp>
      </p:grpSp>
      <p:grpSp>
        <p:nvGrpSpPr>
          <p:cNvPr id="64" name="组合 63"/>
          <p:cNvGrpSpPr/>
          <p:nvPr/>
        </p:nvGrpSpPr>
        <p:grpSpPr>
          <a:xfrm>
            <a:off x="12192000" y="2114545"/>
            <a:ext cx="1770324" cy="899817"/>
            <a:chOff x="6653572" y="762001"/>
            <a:chExt cx="1770324" cy="899817"/>
          </a:xfrm>
        </p:grpSpPr>
        <p:sp>
          <p:nvSpPr>
            <p:cNvPr id="40" name="椭圆 39"/>
            <p:cNvSpPr/>
            <p:nvPr/>
          </p:nvSpPr>
          <p:spPr>
            <a:xfrm>
              <a:off x="6653572" y="762001"/>
              <a:ext cx="99654" cy="99654"/>
            </a:xfrm>
            <a:prstGeom prst="ellipse">
              <a:avLst/>
            </a:prstGeom>
            <a:solidFill>
              <a:srgbClr val="3B3F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41" name="椭圆 40"/>
            <p:cNvSpPr/>
            <p:nvPr/>
          </p:nvSpPr>
          <p:spPr>
            <a:xfrm>
              <a:off x="6987706" y="762001"/>
              <a:ext cx="99654" cy="99654"/>
            </a:xfrm>
            <a:prstGeom prst="ellipse">
              <a:avLst/>
            </a:prstGeom>
            <a:solidFill>
              <a:srgbClr val="3B3F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42" name="椭圆 41"/>
            <p:cNvSpPr/>
            <p:nvPr/>
          </p:nvSpPr>
          <p:spPr>
            <a:xfrm>
              <a:off x="7321840" y="762001"/>
              <a:ext cx="99654" cy="99654"/>
            </a:xfrm>
            <a:prstGeom prst="ellipse">
              <a:avLst/>
            </a:prstGeom>
            <a:solidFill>
              <a:srgbClr val="3B3F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43" name="椭圆 42"/>
            <p:cNvSpPr/>
            <p:nvPr/>
          </p:nvSpPr>
          <p:spPr>
            <a:xfrm>
              <a:off x="7655975" y="762001"/>
              <a:ext cx="99654" cy="99654"/>
            </a:xfrm>
            <a:prstGeom prst="ellipse">
              <a:avLst/>
            </a:prstGeom>
            <a:solidFill>
              <a:srgbClr val="3B3F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44" name="椭圆 43"/>
            <p:cNvSpPr/>
            <p:nvPr/>
          </p:nvSpPr>
          <p:spPr>
            <a:xfrm>
              <a:off x="7990108" y="762001"/>
              <a:ext cx="99654" cy="99654"/>
            </a:xfrm>
            <a:prstGeom prst="ellipse">
              <a:avLst/>
            </a:prstGeom>
            <a:solidFill>
              <a:srgbClr val="3B3F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45" name="椭圆 44"/>
            <p:cNvSpPr/>
            <p:nvPr/>
          </p:nvSpPr>
          <p:spPr>
            <a:xfrm>
              <a:off x="8324242" y="762001"/>
              <a:ext cx="99654" cy="99654"/>
            </a:xfrm>
            <a:prstGeom prst="ellipse">
              <a:avLst/>
            </a:prstGeom>
            <a:solidFill>
              <a:srgbClr val="3B3F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46" name="椭圆 45"/>
            <p:cNvSpPr/>
            <p:nvPr/>
          </p:nvSpPr>
          <p:spPr>
            <a:xfrm>
              <a:off x="6653572" y="1028722"/>
              <a:ext cx="99654" cy="99654"/>
            </a:xfrm>
            <a:prstGeom prst="ellipse">
              <a:avLst/>
            </a:prstGeom>
            <a:solidFill>
              <a:srgbClr val="3B3F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47" name="椭圆 46"/>
            <p:cNvSpPr/>
            <p:nvPr/>
          </p:nvSpPr>
          <p:spPr>
            <a:xfrm>
              <a:off x="6987706" y="1028722"/>
              <a:ext cx="99654" cy="99654"/>
            </a:xfrm>
            <a:prstGeom prst="ellipse">
              <a:avLst/>
            </a:prstGeom>
            <a:solidFill>
              <a:srgbClr val="3B3F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48" name="椭圆 47"/>
            <p:cNvSpPr/>
            <p:nvPr/>
          </p:nvSpPr>
          <p:spPr>
            <a:xfrm>
              <a:off x="7321840" y="1028722"/>
              <a:ext cx="99654" cy="99654"/>
            </a:xfrm>
            <a:prstGeom prst="ellipse">
              <a:avLst/>
            </a:prstGeom>
            <a:solidFill>
              <a:srgbClr val="3B3F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49" name="椭圆 48"/>
            <p:cNvSpPr/>
            <p:nvPr/>
          </p:nvSpPr>
          <p:spPr>
            <a:xfrm>
              <a:off x="7655975" y="1028722"/>
              <a:ext cx="99654" cy="99654"/>
            </a:xfrm>
            <a:prstGeom prst="ellipse">
              <a:avLst/>
            </a:prstGeom>
            <a:solidFill>
              <a:srgbClr val="3B3F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50" name="椭圆 49"/>
            <p:cNvSpPr/>
            <p:nvPr/>
          </p:nvSpPr>
          <p:spPr>
            <a:xfrm>
              <a:off x="7990108" y="1028722"/>
              <a:ext cx="99654" cy="99654"/>
            </a:xfrm>
            <a:prstGeom prst="ellipse">
              <a:avLst/>
            </a:prstGeom>
            <a:solidFill>
              <a:srgbClr val="3B3F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51" name="椭圆 50"/>
            <p:cNvSpPr/>
            <p:nvPr/>
          </p:nvSpPr>
          <p:spPr>
            <a:xfrm>
              <a:off x="8324242" y="1028722"/>
              <a:ext cx="99654" cy="99654"/>
            </a:xfrm>
            <a:prstGeom prst="ellipse">
              <a:avLst/>
            </a:prstGeom>
            <a:solidFill>
              <a:srgbClr val="3B3F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52" name="椭圆 51"/>
            <p:cNvSpPr/>
            <p:nvPr/>
          </p:nvSpPr>
          <p:spPr>
            <a:xfrm>
              <a:off x="6653572" y="1295443"/>
              <a:ext cx="99654" cy="99654"/>
            </a:xfrm>
            <a:prstGeom prst="ellipse">
              <a:avLst/>
            </a:prstGeom>
            <a:solidFill>
              <a:srgbClr val="3B3F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53" name="椭圆 52"/>
            <p:cNvSpPr/>
            <p:nvPr/>
          </p:nvSpPr>
          <p:spPr>
            <a:xfrm>
              <a:off x="6987706" y="1295443"/>
              <a:ext cx="99654" cy="99654"/>
            </a:xfrm>
            <a:prstGeom prst="ellipse">
              <a:avLst/>
            </a:prstGeom>
            <a:solidFill>
              <a:srgbClr val="3B3F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54" name="椭圆 53"/>
            <p:cNvSpPr/>
            <p:nvPr/>
          </p:nvSpPr>
          <p:spPr>
            <a:xfrm>
              <a:off x="7321840" y="1295443"/>
              <a:ext cx="99654" cy="99654"/>
            </a:xfrm>
            <a:prstGeom prst="ellipse">
              <a:avLst/>
            </a:prstGeom>
            <a:solidFill>
              <a:srgbClr val="3B3F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55" name="椭圆 54"/>
            <p:cNvSpPr/>
            <p:nvPr/>
          </p:nvSpPr>
          <p:spPr>
            <a:xfrm>
              <a:off x="7655975" y="1295443"/>
              <a:ext cx="99654" cy="99654"/>
            </a:xfrm>
            <a:prstGeom prst="ellipse">
              <a:avLst/>
            </a:prstGeom>
            <a:solidFill>
              <a:srgbClr val="3B3F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56" name="椭圆 55"/>
            <p:cNvSpPr/>
            <p:nvPr/>
          </p:nvSpPr>
          <p:spPr>
            <a:xfrm>
              <a:off x="7990108" y="1295443"/>
              <a:ext cx="99654" cy="99654"/>
            </a:xfrm>
            <a:prstGeom prst="ellipse">
              <a:avLst/>
            </a:prstGeom>
            <a:solidFill>
              <a:srgbClr val="3B3F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57" name="椭圆 56"/>
            <p:cNvSpPr/>
            <p:nvPr/>
          </p:nvSpPr>
          <p:spPr>
            <a:xfrm>
              <a:off x="8324242" y="1295443"/>
              <a:ext cx="99654" cy="99654"/>
            </a:xfrm>
            <a:prstGeom prst="ellipse">
              <a:avLst/>
            </a:prstGeom>
            <a:solidFill>
              <a:srgbClr val="3B3F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58" name="椭圆 57"/>
            <p:cNvSpPr/>
            <p:nvPr/>
          </p:nvSpPr>
          <p:spPr>
            <a:xfrm>
              <a:off x="6653572" y="1562164"/>
              <a:ext cx="99654" cy="99654"/>
            </a:xfrm>
            <a:prstGeom prst="ellipse">
              <a:avLst/>
            </a:prstGeom>
            <a:solidFill>
              <a:srgbClr val="3B3F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59" name="椭圆 58"/>
            <p:cNvSpPr/>
            <p:nvPr/>
          </p:nvSpPr>
          <p:spPr>
            <a:xfrm>
              <a:off x="6987706" y="1562164"/>
              <a:ext cx="99654" cy="99654"/>
            </a:xfrm>
            <a:prstGeom prst="ellipse">
              <a:avLst/>
            </a:prstGeom>
            <a:solidFill>
              <a:srgbClr val="3B3F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60" name="椭圆 59"/>
            <p:cNvSpPr/>
            <p:nvPr/>
          </p:nvSpPr>
          <p:spPr>
            <a:xfrm>
              <a:off x="7321840" y="1562164"/>
              <a:ext cx="99654" cy="99654"/>
            </a:xfrm>
            <a:prstGeom prst="ellipse">
              <a:avLst/>
            </a:prstGeom>
            <a:solidFill>
              <a:srgbClr val="3B3F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61" name="椭圆 60"/>
            <p:cNvSpPr/>
            <p:nvPr/>
          </p:nvSpPr>
          <p:spPr>
            <a:xfrm>
              <a:off x="7655975" y="1562164"/>
              <a:ext cx="99654" cy="99654"/>
            </a:xfrm>
            <a:prstGeom prst="ellipse">
              <a:avLst/>
            </a:prstGeom>
            <a:solidFill>
              <a:srgbClr val="3B3F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62" name="椭圆 61"/>
            <p:cNvSpPr/>
            <p:nvPr/>
          </p:nvSpPr>
          <p:spPr>
            <a:xfrm>
              <a:off x="7990108" y="1562164"/>
              <a:ext cx="99654" cy="99654"/>
            </a:xfrm>
            <a:prstGeom prst="ellipse">
              <a:avLst/>
            </a:prstGeom>
            <a:solidFill>
              <a:srgbClr val="3B3F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63" name="椭圆 62"/>
            <p:cNvSpPr/>
            <p:nvPr/>
          </p:nvSpPr>
          <p:spPr>
            <a:xfrm>
              <a:off x="8324242" y="1562164"/>
              <a:ext cx="99654" cy="99654"/>
            </a:xfrm>
            <a:prstGeom prst="ellipse">
              <a:avLst/>
            </a:prstGeom>
            <a:solidFill>
              <a:srgbClr val="3B3F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grpSp>
      <p:grpSp>
        <p:nvGrpSpPr>
          <p:cNvPr id="32" name="组合 31"/>
          <p:cNvGrpSpPr/>
          <p:nvPr/>
        </p:nvGrpSpPr>
        <p:grpSpPr>
          <a:xfrm rot="20700000">
            <a:off x="13359484" y="2313104"/>
            <a:ext cx="5001415" cy="7584733"/>
            <a:chOff x="13359484" y="2313104"/>
            <a:chExt cx="5001415" cy="7584733"/>
          </a:xfrm>
        </p:grpSpPr>
        <p:sp>
          <p:nvSpPr>
            <p:cNvPr id="24" name="矩形: 圆角 23"/>
            <p:cNvSpPr/>
            <p:nvPr/>
          </p:nvSpPr>
          <p:spPr>
            <a:xfrm>
              <a:off x="13359484" y="2313104"/>
              <a:ext cx="5001415" cy="7584733"/>
            </a:xfrm>
            <a:prstGeom prst="roundRect">
              <a:avLst>
                <a:gd name="adj" fmla="val 2159"/>
              </a:avLst>
            </a:prstGeom>
            <a:solidFill>
              <a:srgbClr val="FFFFFF"/>
            </a:solidFill>
            <a:ln>
              <a:noFill/>
            </a:ln>
            <a:effectLst>
              <a:outerShdw blurRad="1270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grpSp>
          <p:nvGrpSpPr>
            <p:cNvPr id="6" name="组合 5"/>
            <p:cNvGrpSpPr/>
            <p:nvPr/>
          </p:nvGrpSpPr>
          <p:grpSpPr>
            <a:xfrm>
              <a:off x="14542990" y="3867692"/>
              <a:ext cx="2634402" cy="2634402"/>
              <a:chOff x="6255190" y="-7560742"/>
              <a:chExt cx="8323636" cy="8323636"/>
            </a:xfrm>
          </p:grpSpPr>
          <p:sp>
            <p:nvSpPr>
              <p:cNvPr id="2" name="圆: 空心 1"/>
              <p:cNvSpPr/>
              <p:nvPr/>
            </p:nvSpPr>
            <p:spPr>
              <a:xfrm>
                <a:off x="6433314" y="-7382618"/>
                <a:ext cx="7967389" cy="7967389"/>
              </a:xfrm>
              <a:prstGeom prst="donut">
                <a:avLst>
                  <a:gd name="adj" fmla="val 19640"/>
                </a:avLst>
              </a:prstGeom>
              <a:solidFill>
                <a:srgbClr val="3B3F4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汉仪文黑-55简" panose="00020600040101010101" charset="-122"/>
                </a:endParaRPr>
              </a:p>
            </p:txBody>
          </p:sp>
          <p:sp>
            <p:nvSpPr>
              <p:cNvPr id="4" name="空心弧 3"/>
              <p:cNvSpPr/>
              <p:nvPr/>
            </p:nvSpPr>
            <p:spPr>
              <a:xfrm rot="5400000">
                <a:off x="6255190" y="-7560742"/>
                <a:ext cx="8323636" cy="8323636"/>
              </a:xfrm>
              <a:prstGeom prst="blockArc">
                <a:avLst>
                  <a:gd name="adj1" fmla="val 10800000"/>
                  <a:gd name="adj2" fmla="val 6416593"/>
                  <a:gd name="adj3" fmla="val 24634"/>
                </a:avLst>
              </a:prstGeom>
              <a:solidFill>
                <a:srgbClr val="079782"/>
              </a:solidFill>
              <a:ln w="3175">
                <a:miter lim="400000"/>
              </a:ln>
              <a:effectLst/>
            </p:spPr>
            <p:txBody>
              <a:bodyPr lIns="38100" tIns="38100" rIns="38100" bIns="38100" anchor="ctr"/>
              <a:lstStyle/>
              <a:p>
                <a:pPr algn="ctr"/>
                <a:endParaRPr lang="zh-CN" altLang="en-US" sz="3000">
                  <a:solidFill>
                    <a:srgbClr val="FFFFFF"/>
                  </a:solidFill>
                  <a:latin typeface="汉仪文黑-55简" panose="00020600040101010101" charset="-122"/>
                  <a:ea typeface="汉仪文黑-55简" panose="00020600040101010101" charset="-122"/>
                  <a:cs typeface="汉仪文黑-55简" panose="00020600040101010101" charset="-122"/>
                </a:endParaRPr>
              </a:p>
            </p:txBody>
          </p:sp>
        </p:grpSp>
        <p:sp>
          <p:nvSpPr>
            <p:cNvPr id="21" name="椭圆 20"/>
            <p:cNvSpPr/>
            <p:nvPr/>
          </p:nvSpPr>
          <p:spPr>
            <a:xfrm>
              <a:off x="14252258" y="7178233"/>
              <a:ext cx="120276" cy="120276"/>
            </a:xfrm>
            <a:prstGeom prst="ellipse">
              <a:avLst/>
            </a:prstGeom>
            <a:solidFill>
              <a:srgbClr val="0797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22" name="椭圆 21"/>
            <p:cNvSpPr/>
            <p:nvPr/>
          </p:nvSpPr>
          <p:spPr>
            <a:xfrm>
              <a:off x="14252258" y="8057627"/>
              <a:ext cx="120276" cy="120276"/>
            </a:xfrm>
            <a:prstGeom prst="ellipse">
              <a:avLst/>
            </a:prstGeom>
            <a:solidFill>
              <a:srgbClr val="3B3F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23" name="文本框 22"/>
            <p:cNvSpPr txBox="1"/>
            <p:nvPr/>
          </p:nvSpPr>
          <p:spPr>
            <a:xfrm>
              <a:off x="14455569" y="7049720"/>
              <a:ext cx="2800659" cy="576376"/>
            </a:xfrm>
            <a:prstGeom prst="rect">
              <a:avLst/>
            </a:prstGeom>
            <a:noFill/>
          </p:spPr>
          <p:txBody>
            <a:bodyPr wrap="square" rtlCol="0">
              <a:spAutoFit/>
            </a:bodyPr>
            <a:lstStyle/>
            <a:p>
              <a:pPr>
                <a:lnSpc>
                  <a:spcPct val="150000"/>
                </a:lnSpc>
              </a:pPr>
              <a:r>
                <a:rPr lang="en-US" altLang="zh-CN" sz="1100">
                  <a:solidFill>
                    <a:schemeClr val="bg2">
                      <a:lumMod val="50000"/>
                    </a:schemeClr>
                  </a:solidFill>
                  <a:latin typeface="汉仪文黑-55简" panose="00020600040101010101" charset="-122"/>
                  <a:ea typeface="汉仪文黑-55简" panose="00020600040101010101" charset="-122"/>
                  <a:cs typeface="汉仪文黑-55简" panose="00020600040101010101" charset="-122"/>
                </a:rPr>
                <a:t>Fusce </a:t>
              </a:r>
              <a:r>
                <a:rPr lang="en-US" altLang="zh-CN" sz="1100" dirty="0">
                  <a:solidFill>
                    <a:schemeClr val="bg2">
                      <a:lumMod val="50000"/>
                    </a:schemeClr>
                  </a:solidFill>
                  <a:latin typeface="汉仪文黑-55简" panose="00020600040101010101" charset="-122"/>
                  <a:ea typeface="汉仪文黑-55简" panose="00020600040101010101" charset="-122"/>
                  <a:cs typeface="汉仪文黑-55简" panose="00020600040101010101" charset="-122"/>
                </a:rPr>
                <a:t>posuere</a:t>
              </a:r>
              <a:r>
                <a:rPr lang="en-US" altLang="zh-CN" sz="1100">
                  <a:solidFill>
                    <a:schemeClr val="bg2">
                      <a:lumMod val="50000"/>
                    </a:schemeClr>
                  </a:solidFill>
                  <a:latin typeface="汉仪文黑-55简" panose="00020600040101010101" charset="-122"/>
                  <a:ea typeface="汉仪文黑-55简" panose="00020600040101010101" charset="-122"/>
                  <a:cs typeface="汉仪文黑-55简" panose="00020600040101010101" charset="-122"/>
                </a:rPr>
                <a:t>, magna sed pulvinar ultricies, purus lectus malesuada libero</a:t>
              </a:r>
              <a:endParaRPr lang="en-US" altLang="zh-CN" sz="1100">
                <a:solidFill>
                  <a:schemeClr val="bg2">
                    <a:lumMod val="50000"/>
                  </a:schemeClr>
                </a:solidFill>
                <a:latin typeface="汉仪文黑-55简" panose="00020600040101010101" charset="-122"/>
                <a:ea typeface="汉仪文黑-55简" panose="00020600040101010101" charset="-122"/>
                <a:cs typeface="汉仪文黑-55简" panose="00020600040101010101" charset="-122"/>
              </a:endParaRPr>
            </a:p>
          </p:txBody>
        </p:sp>
        <p:sp>
          <p:nvSpPr>
            <p:cNvPr id="25" name="文本框 24"/>
            <p:cNvSpPr txBox="1"/>
            <p:nvPr/>
          </p:nvSpPr>
          <p:spPr>
            <a:xfrm>
              <a:off x="14455569" y="7915560"/>
              <a:ext cx="2800659" cy="576376"/>
            </a:xfrm>
            <a:prstGeom prst="rect">
              <a:avLst/>
            </a:prstGeom>
            <a:noFill/>
          </p:spPr>
          <p:txBody>
            <a:bodyPr wrap="square" rtlCol="0">
              <a:spAutoFit/>
            </a:bodyPr>
            <a:lstStyle/>
            <a:p>
              <a:pPr>
                <a:lnSpc>
                  <a:spcPct val="150000"/>
                </a:lnSpc>
              </a:pPr>
              <a:r>
                <a:rPr lang="en-US" altLang="zh-CN" sz="1100">
                  <a:solidFill>
                    <a:schemeClr val="bg2">
                      <a:lumMod val="50000"/>
                    </a:schemeClr>
                  </a:solidFill>
                  <a:latin typeface="汉仪文黑-55简" panose="00020600040101010101" charset="-122"/>
                  <a:ea typeface="汉仪文黑-55简" panose="00020600040101010101" charset="-122"/>
                  <a:cs typeface="汉仪文黑-55简" panose="00020600040101010101" charset="-122"/>
                </a:rPr>
                <a:t>Lorem ipsum </a:t>
              </a:r>
              <a:r>
                <a:rPr lang="en-US" altLang="zh-CN" sz="1100" dirty="0">
                  <a:solidFill>
                    <a:schemeClr val="bg2">
                      <a:lumMod val="50000"/>
                    </a:schemeClr>
                  </a:solidFill>
                  <a:latin typeface="汉仪文黑-55简" panose="00020600040101010101" charset="-122"/>
                  <a:ea typeface="汉仪文黑-55简" panose="00020600040101010101" charset="-122"/>
                  <a:cs typeface="汉仪文黑-55简" panose="00020600040101010101" charset="-122"/>
                </a:rPr>
                <a:t>dolor sit amet</a:t>
              </a:r>
              <a:r>
                <a:rPr lang="en-US" altLang="zh-CN" sz="1100">
                  <a:solidFill>
                    <a:schemeClr val="bg2">
                      <a:lumMod val="50000"/>
                    </a:schemeClr>
                  </a:solidFill>
                  <a:latin typeface="汉仪文黑-55简" panose="00020600040101010101" charset="-122"/>
                  <a:ea typeface="汉仪文黑-55简" panose="00020600040101010101" charset="-122"/>
                  <a:cs typeface="汉仪文黑-55简" panose="00020600040101010101" charset="-122"/>
                </a:rPr>
                <a:t>, adipiscing </a:t>
              </a:r>
              <a:r>
                <a:rPr lang="en-US" altLang="zh-CN" sz="1100" dirty="0">
                  <a:solidFill>
                    <a:schemeClr val="bg2">
                      <a:lumMod val="50000"/>
                    </a:schemeClr>
                  </a:solidFill>
                  <a:latin typeface="汉仪文黑-55简" panose="00020600040101010101" charset="-122"/>
                  <a:ea typeface="汉仪文黑-55简" panose="00020600040101010101" charset="-122"/>
                  <a:cs typeface="汉仪文黑-55简" panose="00020600040101010101" charset="-122"/>
                </a:rPr>
                <a:t>elit</a:t>
              </a:r>
              <a:r>
                <a:rPr lang="en-US" altLang="zh-CN" sz="1100">
                  <a:solidFill>
                    <a:schemeClr val="bg2">
                      <a:lumMod val="50000"/>
                    </a:schemeClr>
                  </a:solidFill>
                  <a:latin typeface="汉仪文黑-55简" panose="00020600040101010101" charset="-122"/>
                  <a:ea typeface="汉仪文黑-55简" panose="00020600040101010101" charset="-122"/>
                  <a:cs typeface="汉仪文黑-55简" panose="00020600040101010101" charset="-122"/>
                </a:rPr>
                <a:t>. Maecenas porttitor congue massa. </a:t>
              </a:r>
              <a:endParaRPr lang="en-US" altLang="zh-CN" sz="1100">
                <a:solidFill>
                  <a:schemeClr val="bg2">
                    <a:lumMod val="50000"/>
                  </a:schemeClr>
                </a:solidFill>
                <a:latin typeface="汉仪文黑-55简" panose="00020600040101010101" charset="-122"/>
                <a:ea typeface="汉仪文黑-55简" panose="00020600040101010101" charset="-122"/>
                <a:cs typeface="汉仪文黑-55简" panose="00020600040101010101" charset="-122"/>
              </a:endParaRPr>
            </a:p>
          </p:txBody>
        </p:sp>
        <p:sp>
          <p:nvSpPr>
            <p:cNvPr id="27" name="矩形: 圆角 26"/>
            <p:cNvSpPr/>
            <p:nvPr/>
          </p:nvSpPr>
          <p:spPr>
            <a:xfrm>
              <a:off x="15102004" y="8911772"/>
              <a:ext cx="1210622" cy="461825"/>
            </a:xfrm>
            <a:prstGeom prst="roundRect">
              <a:avLst>
                <a:gd name="adj" fmla="val 45492"/>
              </a:avLst>
            </a:prstGeom>
            <a:solidFill>
              <a:srgbClr val="0797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a:latin typeface="汉仪文黑-55简" panose="00020600040101010101" charset="-122"/>
                </a:rPr>
                <a:t>VIEW</a:t>
              </a:r>
              <a:endParaRPr lang="zh-CN" altLang="en-US" sz="1200">
                <a:latin typeface="汉仪文黑-55简" panose="00020600040101010101" charset="-122"/>
              </a:endParaRPr>
            </a:p>
          </p:txBody>
        </p:sp>
        <p:sp>
          <p:nvSpPr>
            <p:cNvPr id="30" name="文本框 29"/>
            <p:cNvSpPr txBox="1"/>
            <p:nvPr/>
          </p:nvSpPr>
          <p:spPr>
            <a:xfrm>
              <a:off x="13801585" y="3212303"/>
              <a:ext cx="4204189" cy="385298"/>
            </a:xfrm>
            <a:prstGeom prst="rect">
              <a:avLst/>
            </a:prstGeom>
            <a:noFill/>
          </p:spPr>
          <p:txBody>
            <a:bodyPr wrap="square" rtlCol="0">
              <a:spAutoFit/>
            </a:bodyPr>
            <a:lstStyle/>
            <a:p>
              <a:pPr algn="ctr">
                <a:lnSpc>
                  <a:spcPct val="150000"/>
                </a:lnSpc>
              </a:pPr>
              <a:r>
                <a:rPr lang="en-US" altLang="zh-CN" sz="1400">
                  <a:solidFill>
                    <a:schemeClr val="bg2">
                      <a:lumMod val="50000"/>
                    </a:schemeClr>
                  </a:solidFill>
                  <a:latin typeface="汉仪文黑-55简" panose="00020600040101010101" charset="-122"/>
                  <a:ea typeface="汉仪文黑-55简" panose="00020600040101010101" charset="-122"/>
                  <a:cs typeface="汉仪文黑-55简" panose="00020600040101010101" charset="-122"/>
                </a:rPr>
                <a:t>Lorem ipsum dolor sit quite amet</a:t>
              </a:r>
              <a:endParaRPr lang="en-US" altLang="zh-CN" sz="1400">
                <a:solidFill>
                  <a:schemeClr val="bg2">
                    <a:lumMod val="50000"/>
                  </a:schemeClr>
                </a:solidFill>
                <a:latin typeface="汉仪文黑-55简" panose="00020600040101010101" charset="-122"/>
                <a:ea typeface="汉仪文黑-55简" panose="00020600040101010101" charset="-122"/>
                <a:cs typeface="汉仪文黑-55简" panose="00020600040101010101" charset="-122"/>
              </a:endParaRPr>
            </a:p>
          </p:txBody>
        </p:sp>
        <p:sp>
          <p:nvSpPr>
            <p:cNvPr id="31" name="文本框 30"/>
            <p:cNvSpPr txBox="1"/>
            <p:nvPr/>
          </p:nvSpPr>
          <p:spPr>
            <a:xfrm>
              <a:off x="14797720" y="2683957"/>
              <a:ext cx="2211919" cy="427425"/>
            </a:xfrm>
            <a:prstGeom prst="rect">
              <a:avLst/>
            </a:prstGeom>
            <a:noFill/>
          </p:spPr>
          <p:txBody>
            <a:bodyPr wrap="square" rtlCol="0">
              <a:spAutoFit/>
            </a:bodyPr>
            <a:lstStyle/>
            <a:p>
              <a:pPr algn="ctr">
                <a:lnSpc>
                  <a:spcPct val="130000"/>
                </a:lnSpc>
              </a:pPr>
              <a:r>
                <a:rPr lang="en-US" altLang="zh-CN" sz="1800" b="1">
                  <a:latin typeface="汉仪文黑-55简" panose="00020600040101010101" charset="-122"/>
                  <a:ea typeface="汉仪文黑-55简" panose="00020600040101010101" charset="-122"/>
                  <a:cs typeface="汉仪文黑-55简" panose="00020600040101010101" charset="-122"/>
                </a:rPr>
                <a:t>Strengths</a:t>
              </a:r>
              <a:endParaRPr lang="en-US" altLang="zh-CN" sz="1800" b="1">
                <a:latin typeface="汉仪文黑-55简" panose="00020600040101010101" charset="-122"/>
                <a:ea typeface="汉仪文黑-55简" panose="00020600040101010101" charset="-122"/>
                <a:cs typeface="汉仪文黑-55简" panose="00020600040101010101" charset="-122"/>
              </a:endParaRPr>
            </a:p>
          </p:txBody>
        </p:sp>
      </p:grpSp>
      <p:grpSp>
        <p:nvGrpSpPr>
          <p:cNvPr id="38" name="组合 37"/>
          <p:cNvGrpSpPr/>
          <p:nvPr/>
        </p:nvGrpSpPr>
        <p:grpSpPr>
          <a:xfrm rot="900000">
            <a:off x="17074130" y="3544980"/>
            <a:ext cx="5001415" cy="7427161"/>
            <a:chOff x="17074130" y="3621180"/>
            <a:chExt cx="5001415" cy="7427161"/>
          </a:xfrm>
        </p:grpSpPr>
        <p:sp>
          <p:nvSpPr>
            <p:cNvPr id="26" name="矩形: 圆角 25"/>
            <p:cNvSpPr/>
            <p:nvPr/>
          </p:nvSpPr>
          <p:spPr>
            <a:xfrm>
              <a:off x="17074130" y="3621180"/>
              <a:ext cx="5001415" cy="7427161"/>
            </a:xfrm>
            <a:prstGeom prst="roundRect">
              <a:avLst>
                <a:gd name="adj" fmla="val 2159"/>
              </a:avLst>
            </a:prstGeom>
            <a:solidFill>
              <a:srgbClr val="FFFFFF"/>
            </a:solidFill>
            <a:ln>
              <a:noFill/>
            </a:ln>
            <a:effectLst>
              <a:outerShdw blurRad="1270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74" name="任意多边形: 形状 73"/>
            <p:cNvSpPr/>
            <p:nvPr/>
          </p:nvSpPr>
          <p:spPr>
            <a:xfrm>
              <a:off x="18005775" y="5386372"/>
              <a:ext cx="3298178" cy="1061053"/>
            </a:xfrm>
            <a:custGeom>
              <a:avLst/>
              <a:gdLst>
                <a:gd name="connsiteX0" fmla="*/ 0 w 4686300"/>
                <a:gd name="connsiteY0" fmla="*/ 1257300 h 1507624"/>
                <a:gd name="connsiteX1" fmla="*/ 685800 w 4686300"/>
                <a:gd name="connsiteY1" fmla="*/ 723900 h 1507624"/>
                <a:gd name="connsiteX2" fmla="*/ 1371600 w 4686300"/>
                <a:gd name="connsiteY2" fmla="*/ 1504950 h 1507624"/>
                <a:gd name="connsiteX3" fmla="*/ 1714500 w 4686300"/>
                <a:gd name="connsiteY3" fmla="*/ 990600 h 1507624"/>
                <a:gd name="connsiteX4" fmla="*/ 2019300 w 4686300"/>
                <a:gd name="connsiteY4" fmla="*/ 1295400 h 1507624"/>
                <a:gd name="connsiteX5" fmla="*/ 2266950 w 4686300"/>
                <a:gd name="connsiteY5" fmla="*/ 857250 h 1507624"/>
                <a:gd name="connsiteX6" fmla="*/ 2686050 w 4686300"/>
                <a:gd name="connsiteY6" fmla="*/ 1219200 h 1507624"/>
                <a:gd name="connsiteX7" fmla="*/ 2971800 w 4686300"/>
                <a:gd name="connsiteY7" fmla="*/ 1028700 h 1507624"/>
                <a:gd name="connsiteX8" fmla="*/ 3333750 w 4686300"/>
                <a:gd name="connsiteY8" fmla="*/ 1085850 h 1507624"/>
                <a:gd name="connsiteX9" fmla="*/ 3581400 w 4686300"/>
                <a:gd name="connsiteY9" fmla="*/ 590550 h 1507624"/>
                <a:gd name="connsiteX10" fmla="*/ 4362450 w 4686300"/>
                <a:gd name="connsiteY10" fmla="*/ 647700 h 1507624"/>
                <a:gd name="connsiteX11" fmla="*/ 4686300 w 4686300"/>
                <a:gd name="connsiteY11" fmla="*/ 0 h 1507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686300" h="1507624">
                  <a:moveTo>
                    <a:pt x="0" y="1257300"/>
                  </a:moveTo>
                  <a:cubicBezTo>
                    <a:pt x="228600" y="969962"/>
                    <a:pt x="457200" y="682625"/>
                    <a:pt x="685800" y="723900"/>
                  </a:cubicBezTo>
                  <a:cubicBezTo>
                    <a:pt x="914400" y="765175"/>
                    <a:pt x="1200150" y="1460500"/>
                    <a:pt x="1371600" y="1504950"/>
                  </a:cubicBezTo>
                  <a:cubicBezTo>
                    <a:pt x="1543050" y="1549400"/>
                    <a:pt x="1606550" y="1025525"/>
                    <a:pt x="1714500" y="990600"/>
                  </a:cubicBezTo>
                  <a:cubicBezTo>
                    <a:pt x="1822450" y="955675"/>
                    <a:pt x="1927225" y="1317625"/>
                    <a:pt x="2019300" y="1295400"/>
                  </a:cubicBezTo>
                  <a:cubicBezTo>
                    <a:pt x="2111375" y="1273175"/>
                    <a:pt x="2155825" y="869950"/>
                    <a:pt x="2266950" y="857250"/>
                  </a:cubicBezTo>
                  <a:cubicBezTo>
                    <a:pt x="2378075" y="844550"/>
                    <a:pt x="2568575" y="1190625"/>
                    <a:pt x="2686050" y="1219200"/>
                  </a:cubicBezTo>
                  <a:cubicBezTo>
                    <a:pt x="2803525" y="1247775"/>
                    <a:pt x="2863850" y="1050925"/>
                    <a:pt x="2971800" y="1028700"/>
                  </a:cubicBezTo>
                  <a:cubicBezTo>
                    <a:pt x="3079750" y="1006475"/>
                    <a:pt x="3232150" y="1158875"/>
                    <a:pt x="3333750" y="1085850"/>
                  </a:cubicBezTo>
                  <a:cubicBezTo>
                    <a:pt x="3435350" y="1012825"/>
                    <a:pt x="3409950" y="663575"/>
                    <a:pt x="3581400" y="590550"/>
                  </a:cubicBezTo>
                  <a:cubicBezTo>
                    <a:pt x="3752850" y="517525"/>
                    <a:pt x="4178300" y="746125"/>
                    <a:pt x="4362450" y="647700"/>
                  </a:cubicBezTo>
                  <a:cubicBezTo>
                    <a:pt x="4546600" y="549275"/>
                    <a:pt x="4616450" y="274637"/>
                    <a:pt x="4686300" y="0"/>
                  </a:cubicBezTo>
                </a:path>
              </a:pathLst>
            </a:custGeom>
            <a:noFill/>
            <a:ln w="38100">
              <a:solidFill>
                <a:srgbClr val="07978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cxnSp>
          <p:nvCxnSpPr>
            <p:cNvPr id="78" name="直接连接符 77"/>
            <p:cNvCxnSpPr/>
            <p:nvPr/>
          </p:nvCxnSpPr>
          <p:spPr>
            <a:xfrm>
              <a:off x="17645241" y="4818619"/>
              <a:ext cx="0" cy="1869347"/>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flipH="1" flipV="1">
              <a:off x="17623076" y="6669515"/>
              <a:ext cx="3855412" cy="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75" name="任意多边形: 形状 74"/>
            <p:cNvSpPr/>
            <p:nvPr/>
          </p:nvSpPr>
          <p:spPr>
            <a:xfrm rot="10800000">
              <a:off x="20333025" y="5424788"/>
              <a:ext cx="331462" cy="253416"/>
            </a:xfrm>
            <a:custGeom>
              <a:avLst/>
              <a:gdLst>
                <a:gd name="connsiteX0" fmla="*/ 296960 w 331462"/>
                <a:gd name="connsiteY0" fmla="*/ 253416 h 253416"/>
                <a:gd name="connsiteX1" fmla="*/ 34502 w 331462"/>
                <a:gd name="connsiteY1" fmla="*/ 253416 h 253416"/>
                <a:gd name="connsiteX2" fmla="*/ 0 w 331462"/>
                <a:gd name="connsiteY2" fmla="*/ 218914 h 253416"/>
                <a:gd name="connsiteX3" fmla="*/ 0 w 331462"/>
                <a:gd name="connsiteY3" fmla="*/ 80908 h 253416"/>
                <a:gd name="connsiteX4" fmla="*/ 34502 w 331462"/>
                <a:gd name="connsiteY4" fmla="*/ 46406 h 253416"/>
                <a:gd name="connsiteX5" fmla="*/ 110486 w 331462"/>
                <a:gd name="connsiteY5" fmla="*/ 46406 h 253416"/>
                <a:gd name="connsiteX6" fmla="*/ 165730 w 331462"/>
                <a:gd name="connsiteY6" fmla="*/ 0 h 253416"/>
                <a:gd name="connsiteX7" fmla="*/ 220976 w 331462"/>
                <a:gd name="connsiteY7" fmla="*/ 46406 h 253416"/>
                <a:gd name="connsiteX8" fmla="*/ 296960 w 331462"/>
                <a:gd name="connsiteY8" fmla="*/ 46406 h 253416"/>
                <a:gd name="connsiteX9" fmla="*/ 331462 w 331462"/>
                <a:gd name="connsiteY9" fmla="*/ 80908 h 253416"/>
                <a:gd name="connsiteX10" fmla="*/ 331462 w 331462"/>
                <a:gd name="connsiteY10" fmla="*/ 218914 h 253416"/>
                <a:gd name="connsiteX11" fmla="*/ 296960 w 331462"/>
                <a:gd name="connsiteY11" fmla="*/ 253416 h 253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1462" h="253416">
                  <a:moveTo>
                    <a:pt x="296960" y="253416"/>
                  </a:moveTo>
                  <a:lnTo>
                    <a:pt x="34502" y="253416"/>
                  </a:lnTo>
                  <a:cubicBezTo>
                    <a:pt x="15446" y="253416"/>
                    <a:pt x="0" y="237969"/>
                    <a:pt x="0" y="218914"/>
                  </a:cubicBezTo>
                  <a:lnTo>
                    <a:pt x="0" y="80908"/>
                  </a:lnTo>
                  <a:cubicBezTo>
                    <a:pt x="0" y="61853"/>
                    <a:pt x="15446" y="46406"/>
                    <a:pt x="34502" y="46406"/>
                  </a:cubicBezTo>
                  <a:lnTo>
                    <a:pt x="110486" y="46406"/>
                  </a:lnTo>
                  <a:lnTo>
                    <a:pt x="165730" y="0"/>
                  </a:lnTo>
                  <a:lnTo>
                    <a:pt x="220976" y="46406"/>
                  </a:lnTo>
                  <a:lnTo>
                    <a:pt x="296960" y="46406"/>
                  </a:lnTo>
                  <a:cubicBezTo>
                    <a:pt x="316014" y="46406"/>
                    <a:pt x="331462" y="61853"/>
                    <a:pt x="331462" y="80908"/>
                  </a:cubicBezTo>
                  <a:lnTo>
                    <a:pt x="331462" y="218914"/>
                  </a:lnTo>
                  <a:cubicBezTo>
                    <a:pt x="331462" y="237969"/>
                    <a:pt x="316014" y="253416"/>
                    <a:pt x="296960" y="253416"/>
                  </a:cubicBezTo>
                  <a:close/>
                </a:path>
              </a:pathLst>
            </a:custGeom>
            <a:solidFill>
              <a:srgbClr val="079782"/>
            </a:solidFill>
            <a:ln>
              <a:noFill/>
            </a:ln>
            <a:effectLst>
              <a:outerShdw blurRad="101600" dist="38100" dir="5400000" algn="t" rotWithShape="0">
                <a:srgbClr val="079782">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汉仪文黑-55简" panose="00020600040101010101" charset="-122"/>
              </a:endParaRPr>
            </a:p>
          </p:txBody>
        </p:sp>
        <p:sp>
          <p:nvSpPr>
            <p:cNvPr id="76" name="任意多边形: 形状 75"/>
            <p:cNvSpPr/>
            <p:nvPr/>
          </p:nvSpPr>
          <p:spPr>
            <a:xfrm rot="10800000">
              <a:off x="19030891" y="5714765"/>
              <a:ext cx="331462" cy="253416"/>
            </a:xfrm>
            <a:custGeom>
              <a:avLst/>
              <a:gdLst>
                <a:gd name="connsiteX0" fmla="*/ 296960 w 331462"/>
                <a:gd name="connsiteY0" fmla="*/ 253416 h 253416"/>
                <a:gd name="connsiteX1" fmla="*/ 34502 w 331462"/>
                <a:gd name="connsiteY1" fmla="*/ 253416 h 253416"/>
                <a:gd name="connsiteX2" fmla="*/ 0 w 331462"/>
                <a:gd name="connsiteY2" fmla="*/ 218914 h 253416"/>
                <a:gd name="connsiteX3" fmla="*/ 0 w 331462"/>
                <a:gd name="connsiteY3" fmla="*/ 80908 h 253416"/>
                <a:gd name="connsiteX4" fmla="*/ 34502 w 331462"/>
                <a:gd name="connsiteY4" fmla="*/ 46406 h 253416"/>
                <a:gd name="connsiteX5" fmla="*/ 110486 w 331462"/>
                <a:gd name="connsiteY5" fmla="*/ 46406 h 253416"/>
                <a:gd name="connsiteX6" fmla="*/ 165730 w 331462"/>
                <a:gd name="connsiteY6" fmla="*/ 0 h 253416"/>
                <a:gd name="connsiteX7" fmla="*/ 220976 w 331462"/>
                <a:gd name="connsiteY7" fmla="*/ 46406 h 253416"/>
                <a:gd name="connsiteX8" fmla="*/ 296960 w 331462"/>
                <a:gd name="connsiteY8" fmla="*/ 46406 h 253416"/>
                <a:gd name="connsiteX9" fmla="*/ 331462 w 331462"/>
                <a:gd name="connsiteY9" fmla="*/ 80908 h 253416"/>
                <a:gd name="connsiteX10" fmla="*/ 331462 w 331462"/>
                <a:gd name="connsiteY10" fmla="*/ 218914 h 253416"/>
                <a:gd name="connsiteX11" fmla="*/ 296960 w 331462"/>
                <a:gd name="connsiteY11" fmla="*/ 253416 h 253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31462" h="253416">
                  <a:moveTo>
                    <a:pt x="296960" y="253416"/>
                  </a:moveTo>
                  <a:lnTo>
                    <a:pt x="34502" y="253416"/>
                  </a:lnTo>
                  <a:cubicBezTo>
                    <a:pt x="15446" y="253416"/>
                    <a:pt x="0" y="237969"/>
                    <a:pt x="0" y="218914"/>
                  </a:cubicBezTo>
                  <a:lnTo>
                    <a:pt x="0" y="80908"/>
                  </a:lnTo>
                  <a:cubicBezTo>
                    <a:pt x="0" y="61853"/>
                    <a:pt x="15446" y="46406"/>
                    <a:pt x="34502" y="46406"/>
                  </a:cubicBezTo>
                  <a:lnTo>
                    <a:pt x="110486" y="46406"/>
                  </a:lnTo>
                  <a:lnTo>
                    <a:pt x="165730" y="0"/>
                  </a:lnTo>
                  <a:lnTo>
                    <a:pt x="220976" y="46406"/>
                  </a:lnTo>
                  <a:lnTo>
                    <a:pt x="296960" y="46406"/>
                  </a:lnTo>
                  <a:cubicBezTo>
                    <a:pt x="316014" y="46406"/>
                    <a:pt x="331462" y="61853"/>
                    <a:pt x="331462" y="80908"/>
                  </a:cubicBezTo>
                  <a:lnTo>
                    <a:pt x="331462" y="218914"/>
                  </a:lnTo>
                  <a:cubicBezTo>
                    <a:pt x="331462" y="237969"/>
                    <a:pt x="316014" y="253416"/>
                    <a:pt x="296960" y="253416"/>
                  </a:cubicBezTo>
                  <a:close/>
                </a:path>
              </a:pathLst>
            </a:custGeom>
            <a:solidFill>
              <a:srgbClr val="3B3F4B"/>
            </a:solidFill>
            <a:ln>
              <a:noFill/>
            </a:ln>
            <a:effectLst>
              <a:outerShdw blurRad="101600" dist="38100" dir="5400000" algn="t" rotWithShape="0">
                <a:srgbClr val="3B3F4B">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汉仪文黑-55简" panose="00020600040101010101" charset="-122"/>
              </a:endParaRPr>
            </a:p>
          </p:txBody>
        </p:sp>
        <p:sp>
          <p:nvSpPr>
            <p:cNvPr id="28" name="文本框 27"/>
            <p:cNvSpPr txBox="1"/>
            <p:nvPr/>
          </p:nvSpPr>
          <p:spPr>
            <a:xfrm>
              <a:off x="17501708" y="7029397"/>
              <a:ext cx="3185774" cy="464679"/>
            </a:xfrm>
            <a:prstGeom prst="rect">
              <a:avLst/>
            </a:prstGeom>
            <a:noFill/>
          </p:spPr>
          <p:txBody>
            <a:bodyPr wrap="square" rtlCol="0">
              <a:spAutoFit/>
            </a:bodyPr>
            <a:lstStyle/>
            <a:p>
              <a:pPr>
                <a:lnSpc>
                  <a:spcPct val="130000"/>
                </a:lnSpc>
              </a:pPr>
              <a:r>
                <a:rPr lang="en-US" altLang="zh-CN" sz="2000" b="1">
                  <a:solidFill>
                    <a:srgbClr val="079782"/>
                  </a:solidFill>
                  <a:latin typeface="汉仪文黑-55简" panose="00020600040101010101" charset="-122"/>
                  <a:ea typeface="汉仪文黑-55简" panose="00020600040101010101" charset="-122"/>
                  <a:cs typeface="汉仪文黑-55简" panose="00020600040101010101" charset="-122"/>
                </a:rPr>
                <a:t>Summarized</a:t>
              </a:r>
              <a:endParaRPr lang="en-US" altLang="zh-CN" sz="2000" b="1">
                <a:solidFill>
                  <a:srgbClr val="079782"/>
                </a:solidFill>
                <a:latin typeface="汉仪文黑-55简" panose="00020600040101010101" charset="-122"/>
                <a:ea typeface="汉仪文黑-55简" panose="00020600040101010101" charset="-122"/>
                <a:cs typeface="汉仪文黑-55简" panose="00020600040101010101" charset="-122"/>
              </a:endParaRPr>
            </a:p>
          </p:txBody>
        </p:sp>
        <p:sp>
          <p:nvSpPr>
            <p:cNvPr id="29" name="文本框 28"/>
            <p:cNvSpPr txBox="1"/>
            <p:nvPr/>
          </p:nvSpPr>
          <p:spPr>
            <a:xfrm>
              <a:off x="17521726" y="7549267"/>
              <a:ext cx="4070274" cy="969946"/>
            </a:xfrm>
            <a:prstGeom prst="rect">
              <a:avLst/>
            </a:prstGeom>
            <a:noFill/>
          </p:spPr>
          <p:txBody>
            <a:bodyPr wrap="square" rtlCol="0">
              <a:spAutoFit/>
            </a:bodyPr>
            <a:lstStyle/>
            <a:p>
              <a:pPr>
                <a:lnSpc>
                  <a:spcPct val="180000"/>
                </a:lnSpc>
              </a:pPr>
              <a:r>
                <a:rPr lang="en-US" altLang="zh-CN" sz="1100">
                  <a:solidFill>
                    <a:schemeClr val="bg2">
                      <a:lumMod val="50000"/>
                    </a:schemeClr>
                  </a:solidFill>
                  <a:latin typeface="汉仪文黑-55简" panose="00020600040101010101" charset="-122"/>
                  <a:ea typeface="汉仪文黑-55简" panose="00020600040101010101" charset="-122"/>
                  <a:cs typeface="汉仪文黑-55简" panose="00020600040101010101" charset="-122"/>
                </a:rPr>
                <a:t>Lorem ipsum </a:t>
              </a:r>
              <a:r>
                <a:rPr lang="en-US" altLang="zh-CN" sz="1100" dirty="0">
                  <a:solidFill>
                    <a:schemeClr val="bg2">
                      <a:lumMod val="50000"/>
                    </a:schemeClr>
                  </a:solidFill>
                  <a:latin typeface="汉仪文黑-55简" panose="00020600040101010101" charset="-122"/>
                  <a:ea typeface="汉仪文黑-55简" panose="00020600040101010101" charset="-122"/>
                  <a:cs typeface="汉仪文黑-55简" panose="00020600040101010101" charset="-122"/>
                </a:rPr>
                <a:t>dolor sit amet, consectetuer adipiscing elit. Maecenas porttitor congue massa. Fusce posuere</a:t>
              </a:r>
              <a:r>
                <a:rPr lang="en-US" altLang="zh-CN" sz="1100">
                  <a:solidFill>
                    <a:schemeClr val="bg2">
                      <a:lumMod val="50000"/>
                    </a:schemeClr>
                  </a:solidFill>
                  <a:latin typeface="汉仪文黑-55简" panose="00020600040101010101" charset="-122"/>
                  <a:ea typeface="汉仪文黑-55简" panose="00020600040101010101" charset="-122"/>
                  <a:cs typeface="汉仪文黑-55简" panose="00020600040101010101" charset="-122"/>
                </a:rPr>
                <a:t>, magna sed ros quis urna.Pellentesque habitant</a:t>
              </a:r>
              <a:endParaRPr lang="en-US" altLang="zh-CN" sz="1100">
                <a:solidFill>
                  <a:schemeClr val="bg2">
                    <a:lumMod val="50000"/>
                  </a:schemeClr>
                </a:solidFill>
                <a:latin typeface="汉仪文黑-55简" panose="00020600040101010101" charset="-122"/>
                <a:ea typeface="汉仪文黑-55简" panose="00020600040101010101" charset="-122"/>
                <a:cs typeface="汉仪文黑-55简" panose="00020600040101010101" charset="-122"/>
              </a:endParaRPr>
            </a:p>
          </p:txBody>
        </p:sp>
        <p:sp>
          <p:nvSpPr>
            <p:cNvPr id="33" name="文本框 32"/>
            <p:cNvSpPr txBox="1"/>
            <p:nvPr/>
          </p:nvSpPr>
          <p:spPr>
            <a:xfrm>
              <a:off x="18468877" y="4122225"/>
              <a:ext cx="2211919" cy="464679"/>
            </a:xfrm>
            <a:prstGeom prst="rect">
              <a:avLst/>
            </a:prstGeom>
            <a:noFill/>
          </p:spPr>
          <p:txBody>
            <a:bodyPr wrap="square" rtlCol="0">
              <a:spAutoFit/>
            </a:bodyPr>
            <a:lstStyle/>
            <a:p>
              <a:pPr algn="ctr">
                <a:lnSpc>
                  <a:spcPct val="130000"/>
                </a:lnSpc>
              </a:pPr>
              <a:r>
                <a:rPr lang="en-US" altLang="zh-CN" sz="2000" b="1">
                  <a:latin typeface="汉仪文黑-55简" panose="00020600040101010101" charset="-122"/>
                  <a:ea typeface="汉仪文黑-55简" panose="00020600040101010101" charset="-122"/>
                  <a:cs typeface="汉仪文黑-55简" panose="00020600040101010101" charset="-122"/>
                </a:rPr>
                <a:t>Revenue</a:t>
              </a:r>
              <a:endParaRPr lang="en-US" altLang="zh-CN" sz="2000" b="1">
                <a:latin typeface="汉仪文黑-55简" panose="00020600040101010101" charset="-122"/>
                <a:ea typeface="汉仪文黑-55简" panose="00020600040101010101" charset="-122"/>
                <a:cs typeface="汉仪文黑-55简" panose="00020600040101010101" charset="-122"/>
              </a:endParaRPr>
            </a:p>
          </p:txBody>
        </p:sp>
        <p:sp>
          <p:nvSpPr>
            <p:cNvPr id="34" name="矩形: 圆角 33"/>
            <p:cNvSpPr/>
            <p:nvPr/>
          </p:nvSpPr>
          <p:spPr>
            <a:xfrm>
              <a:off x="19002227" y="10074188"/>
              <a:ext cx="1210622" cy="461825"/>
            </a:xfrm>
            <a:prstGeom prst="roundRect">
              <a:avLst>
                <a:gd name="adj" fmla="val 45492"/>
              </a:avLst>
            </a:prstGeom>
            <a:solidFill>
              <a:srgbClr val="0797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a:latin typeface="汉仪文黑-55简" panose="00020600040101010101" charset="-122"/>
                </a:rPr>
                <a:t>VIEW</a:t>
              </a:r>
              <a:endParaRPr lang="zh-CN" altLang="en-US" sz="1200">
                <a:latin typeface="汉仪文黑-55简" panose="00020600040101010101" charset="-122"/>
              </a:endParaRPr>
            </a:p>
          </p:txBody>
        </p:sp>
        <p:sp>
          <p:nvSpPr>
            <p:cNvPr id="35" name="文本框 34"/>
            <p:cNvSpPr txBox="1"/>
            <p:nvPr/>
          </p:nvSpPr>
          <p:spPr>
            <a:xfrm>
              <a:off x="17521726" y="9153505"/>
              <a:ext cx="1840627" cy="554383"/>
            </a:xfrm>
            <a:prstGeom prst="rect">
              <a:avLst/>
            </a:prstGeom>
            <a:noFill/>
          </p:spPr>
          <p:txBody>
            <a:bodyPr wrap="square" rtlCol="0">
              <a:spAutoFit/>
            </a:bodyPr>
            <a:lstStyle/>
            <a:p>
              <a:pPr>
                <a:lnSpc>
                  <a:spcPct val="150000"/>
                </a:lnSpc>
              </a:pPr>
              <a:r>
                <a:rPr lang="en-US" altLang="zh-CN" sz="1050">
                  <a:solidFill>
                    <a:schemeClr val="bg2">
                      <a:lumMod val="50000"/>
                    </a:schemeClr>
                  </a:solidFill>
                  <a:latin typeface="汉仪文黑-55简" panose="00020600040101010101" charset="-122"/>
                  <a:ea typeface="汉仪文黑-55简" panose="00020600040101010101" charset="-122"/>
                  <a:cs typeface="汉仪文黑-55简" panose="00020600040101010101" charset="-122"/>
                </a:rPr>
                <a:t>Lorem ipsum dolor amet, consectetuer aelit. </a:t>
              </a:r>
              <a:endParaRPr lang="en-US" altLang="zh-CN" sz="1050">
                <a:solidFill>
                  <a:schemeClr val="bg2">
                    <a:lumMod val="50000"/>
                  </a:schemeClr>
                </a:solidFill>
                <a:latin typeface="汉仪文黑-55简" panose="00020600040101010101" charset="-122"/>
                <a:ea typeface="汉仪文黑-55简" panose="00020600040101010101" charset="-122"/>
                <a:cs typeface="汉仪文黑-55简" panose="00020600040101010101" charset="-122"/>
              </a:endParaRPr>
            </a:p>
          </p:txBody>
        </p:sp>
        <p:sp>
          <p:nvSpPr>
            <p:cNvPr id="36" name="文本框 35"/>
            <p:cNvSpPr txBox="1"/>
            <p:nvPr/>
          </p:nvSpPr>
          <p:spPr>
            <a:xfrm>
              <a:off x="17521726" y="8834167"/>
              <a:ext cx="947151" cy="315727"/>
            </a:xfrm>
            <a:prstGeom prst="rect">
              <a:avLst/>
            </a:prstGeom>
            <a:noFill/>
          </p:spPr>
          <p:txBody>
            <a:bodyPr wrap="square" rtlCol="0">
              <a:spAutoFit/>
            </a:bodyPr>
            <a:lstStyle/>
            <a:p>
              <a:pPr>
                <a:lnSpc>
                  <a:spcPct val="130000"/>
                </a:lnSpc>
              </a:pPr>
              <a:r>
                <a:rPr lang="en-US" altLang="zh-CN" sz="1200" b="1">
                  <a:latin typeface="汉仪文黑-55简" panose="00020600040101010101" charset="-122"/>
                  <a:ea typeface="汉仪文黑-55简" panose="00020600040101010101" charset="-122"/>
                  <a:cs typeface="汉仪文黑-55简" panose="00020600040101010101" charset="-122"/>
                </a:rPr>
                <a:t>Business</a:t>
              </a:r>
              <a:endParaRPr lang="en-US" altLang="zh-CN" sz="1200" b="1">
                <a:latin typeface="汉仪文黑-55简" panose="00020600040101010101" charset="-122"/>
                <a:ea typeface="汉仪文黑-55简" panose="00020600040101010101" charset="-122"/>
                <a:cs typeface="汉仪文黑-55简" panose="00020600040101010101" charset="-122"/>
              </a:endParaRPr>
            </a:p>
          </p:txBody>
        </p:sp>
        <p:sp>
          <p:nvSpPr>
            <p:cNvPr id="96" name="文本框 95"/>
            <p:cNvSpPr txBox="1"/>
            <p:nvPr/>
          </p:nvSpPr>
          <p:spPr>
            <a:xfrm>
              <a:off x="19751373" y="9153505"/>
              <a:ext cx="1840627" cy="554383"/>
            </a:xfrm>
            <a:prstGeom prst="rect">
              <a:avLst/>
            </a:prstGeom>
            <a:noFill/>
          </p:spPr>
          <p:txBody>
            <a:bodyPr wrap="square" rtlCol="0">
              <a:spAutoFit/>
            </a:bodyPr>
            <a:lstStyle/>
            <a:p>
              <a:pPr>
                <a:lnSpc>
                  <a:spcPct val="150000"/>
                </a:lnSpc>
              </a:pPr>
              <a:r>
                <a:rPr lang="en-US" altLang="zh-CN" sz="1050">
                  <a:solidFill>
                    <a:schemeClr val="bg2">
                      <a:lumMod val="50000"/>
                    </a:schemeClr>
                  </a:solidFill>
                  <a:latin typeface="汉仪文黑-55简" panose="00020600040101010101" charset="-122"/>
                  <a:ea typeface="汉仪文黑-55简" panose="00020600040101010101" charset="-122"/>
                  <a:cs typeface="汉仪文黑-55简" panose="00020600040101010101" charset="-122"/>
                </a:rPr>
                <a:t>Pellentesque habitant morbi tristique.</a:t>
              </a:r>
              <a:endParaRPr lang="en-US" altLang="zh-CN" sz="1050">
                <a:solidFill>
                  <a:schemeClr val="bg2">
                    <a:lumMod val="50000"/>
                  </a:schemeClr>
                </a:solidFill>
                <a:latin typeface="汉仪文黑-55简" panose="00020600040101010101" charset="-122"/>
                <a:ea typeface="汉仪文黑-55简" panose="00020600040101010101" charset="-122"/>
                <a:cs typeface="汉仪文黑-55简" panose="00020600040101010101" charset="-122"/>
              </a:endParaRPr>
            </a:p>
          </p:txBody>
        </p:sp>
        <p:sp>
          <p:nvSpPr>
            <p:cNvPr id="97" name="文本框 96"/>
            <p:cNvSpPr txBox="1"/>
            <p:nvPr/>
          </p:nvSpPr>
          <p:spPr>
            <a:xfrm>
              <a:off x="19751373" y="8834167"/>
              <a:ext cx="947151" cy="315727"/>
            </a:xfrm>
            <a:prstGeom prst="rect">
              <a:avLst/>
            </a:prstGeom>
            <a:noFill/>
          </p:spPr>
          <p:txBody>
            <a:bodyPr wrap="square" rtlCol="0">
              <a:spAutoFit/>
            </a:bodyPr>
            <a:lstStyle/>
            <a:p>
              <a:pPr>
                <a:lnSpc>
                  <a:spcPct val="130000"/>
                </a:lnSpc>
              </a:pPr>
              <a:r>
                <a:rPr lang="en-US" altLang="zh-CN" sz="1200" b="1">
                  <a:latin typeface="汉仪文黑-55简" panose="00020600040101010101" charset="-122"/>
                  <a:ea typeface="汉仪文黑-55简" panose="00020600040101010101" charset="-122"/>
                  <a:cs typeface="汉仪文黑-55简" panose="00020600040101010101" charset="-122"/>
                </a:rPr>
                <a:t>Plan</a:t>
              </a:r>
              <a:endParaRPr lang="en-US" altLang="zh-CN" sz="1200" b="1">
                <a:latin typeface="汉仪文黑-55简" panose="00020600040101010101" charset="-122"/>
                <a:ea typeface="汉仪文黑-55简" panose="00020600040101010101" charset="-122"/>
                <a:cs typeface="汉仪文黑-55简" panose="00020600040101010101" charset="-122"/>
              </a:endParaRPr>
            </a:p>
          </p:txBody>
        </p:sp>
      </p:grpSp>
      <p:grpSp>
        <p:nvGrpSpPr>
          <p:cNvPr id="98" name="组合 97"/>
          <p:cNvGrpSpPr/>
          <p:nvPr/>
        </p:nvGrpSpPr>
        <p:grpSpPr>
          <a:xfrm>
            <a:off x="22966447" y="1539656"/>
            <a:ext cx="292168" cy="202406"/>
            <a:chOff x="1074585" y="1104900"/>
            <a:chExt cx="391358" cy="271122"/>
          </a:xfrm>
        </p:grpSpPr>
        <p:cxnSp>
          <p:nvCxnSpPr>
            <p:cNvPr id="99" name="直接连接符 98"/>
            <p:cNvCxnSpPr/>
            <p:nvPr/>
          </p:nvCxnSpPr>
          <p:spPr>
            <a:xfrm>
              <a:off x="1074585" y="1104900"/>
              <a:ext cx="39135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1074585" y="1235528"/>
              <a:ext cx="39135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1074585" y="1376022"/>
              <a:ext cx="39135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a:off x="2749288" y="6844756"/>
            <a:ext cx="5478407" cy="805299"/>
            <a:chOff x="3376" y="10067"/>
            <a:chExt cx="8627" cy="1268"/>
          </a:xfrm>
        </p:grpSpPr>
        <p:sp>
          <p:nvSpPr>
            <p:cNvPr id="8" name="矩形: 圆角 4"/>
            <p:cNvSpPr/>
            <p:nvPr/>
          </p:nvSpPr>
          <p:spPr>
            <a:xfrm>
              <a:off x="3376" y="10067"/>
              <a:ext cx="3554" cy="1268"/>
            </a:xfrm>
            <a:prstGeom prst="roundRect">
              <a:avLst>
                <a:gd name="adj" fmla="val 38172"/>
              </a:avLst>
            </a:prstGeom>
            <a:solidFill>
              <a:srgbClr val="079782"/>
            </a:solidFill>
            <a:ln w="3175">
              <a:noFill/>
              <a:miter lim="400000"/>
            </a:ln>
            <a:effectLst/>
          </p:spPr>
          <p:txBody>
            <a:bodyPr lIns="38100" tIns="38100" rIns="38100" bIns="38100" anchor="ctr"/>
            <a:p>
              <a:pPr algn="ctr"/>
              <a:r>
                <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rPr>
                <a:t>Part 02</a:t>
              </a:r>
              <a:endParaRPr lang="zh-CN" altLang="en-US" sz="2400">
                <a:solidFill>
                  <a:schemeClr val="bg1"/>
                </a:solidFill>
                <a:latin typeface="汉仪文黑-55简" panose="00020600040101010101" charset="-122"/>
                <a:ea typeface="汉仪文黑-55简" panose="00020600040101010101" charset="-122"/>
                <a:cs typeface="汉仪文黑-55简" panose="00020600040101010101" charset="-122"/>
              </a:endParaRPr>
            </a:p>
          </p:txBody>
        </p:sp>
        <p:sp>
          <p:nvSpPr>
            <p:cNvPr id="10" name="文本框 16"/>
            <p:cNvSpPr txBox="1"/>
            <p:nvPr/>
          </p:nvSpPr>
          <p:spPr>
            <a:xfrm>
              <a:off x="8341" y="10266"/>
              <a:ext cx="3662" cy="822"/>
            </a:xfrm>
            <a:prstGeom prst="rect">
              <a:avLst/>
            </a:prstGeom>
            <a:noFill/>
          </p:spPr>
          <p:txBody>
            <a:bodyPr wrap="square" lIns="0" rIns="0" rtlCol="0">
              <a:spAutoFit/>
            </a:bodyPr>
            <a:p>
              <a:r>
                <a:rPr lang="zh-CN" altLang="en-US" sz="2800" b="1" dirty="0">
                  <a:solidFill>
                    <a:schemeClr val="bg1"/>
                  </a:solidFill>
                  <a:latin typeface="汉仪雅酷黑-65J" panose="00020600040101010101" charset="-122"/>
                  <a:ea typeface="汉仪雅酷黑-65J" panose="00020600040101010101" charset="-122"/>
                  <a:cs typeface="汉仪雅酷黑-95J" panose="00020600040101010101" charset="-122"/>
                  <a:sym typeface="汉仪雅酷黑-65J" panose="00020600040101010101" charset="-122"/>
                </a:rPr>
                <a:t>产品</a:t>
              </a:r>
              <a:r>
                <a:rPr lang="zh-CN" altLang="en-US" sz="2800" b="1" dirty="0">
                  <a:solidFill>
                    <a:schemeClr val="bg1"/>
                  </a:solidFill>
                  <a:latin typeface="汉仪雅酷黑-65J" panose="00020600040101010101" charset="-122"/>
                  <a:ea typeface="汉仪雅酷黑-65J" panose="00020600040101010101" charset="-122"/>
                  <a:cs typeface="汉仪雅酷黑-95J" panose="00020600040101010101" charset="-122"/>
                  <a:sym typeface="汉仪雅酷黑-65J" panose="00020600040101010101" charset="-122"/>
                </a:rPr>
                <a:t>运营</a:t>
              </a:r>
              <a:endParaRPr lang="zh-CN" altLang="en-US" sz="2800" b="1" dirty="0">
                <a:solidFill>
                  <a:schemeClr val="bg1"/>
                </a:solidFill>
                <a:latin typeface="汉仪雅酷黑-65J" panose="00020600040101010101" charset="-122"/>
                <a:ea typeface="汉仪雅酷黑-65J" panose="00020600040101010101" charset="-122"/>
                <a:cs typeface="汉仪雅酷黑-95J" panose="00020600040101010101" charset="-122"/>
                <a:sym typeface="汉仪雅酷黑-65J" panose="00020600040101010101" charset="-122"/>
              </a:endParaRPr>
            </a:p>
          </p:txBody>
        </p:sp>
      </p:grpSp>
      <p:grpSp>
        <p:nvGrpSpPr>
          <p:cNvPr id="65" name="组合 64"/>
          <p:cNvGrpSpPr/>
          <p:nvPr/>
        </p:nvGrpSpPr>
        <p:grpSpPr>
          <a:xfrm>
            <a:off x="2749550" y="9214485"/>
            <a:ext cx="5478145" cy="805180"/>
            <a:chOff x="3376" y="10067"/>
            <a:chExt cx="8627" cy="1268"/>
          </a:xfrm>
        </p:grpSpPr>
        <p:sp>
          <p:nvSpPr>
            <p:cNvPr id="67" name="矩形: 圆角 4"/>
            <p:cNvSpPr/>
            <p:nvPr/>
          </p:nvSpPr>
          <p:spPr>
            <a:xfrm>
              <a:off x="3376" y="10067"/>
              <a:ext cx="3554" cy="1268"/>
            </a:xfrm>
            <a:prstGeom prst="roundRect">
              <a:avLst>
                <a:gd name="adj" fmla="val 38172"/>
              </a:avLst>
            </a:prstGeom>
            <a:solidFill>
              <a:srgbClr val="079782"/>
            </a:solidFill>
            <a:ln w="3175">
              <a:noFill/>
              <a:miter lim="400000"/>
            </a:ln>
            <a:effectLst/>
          </p:spPr>
          <p:txBody>
            <a:bodyPr lIns="38100" tIns="38100" rIns="38100" bIns="38100" anchor="ctr"/>
            <a:p>
              <a:pPr algn="ctr"/>
              <a:r>
                <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rPr>
                <a:t>Part 03</a:t>
              </a:r>
              <a:endParaRPr lang="zh-CN" altLang="en-US" sz="2400">
                <a:solidFill>
                  <a:schemeClr val="bg1"/>
                </a:solidFill>
                <a:latin typeface="汉仪文黑-55简" panose="00020600040101010101" charset="-122"/>
                <a:ea typeface="汉仪文黑-55简" panose="00020600040101010101" charset="-122"/>
                <a:cs typeface="汉仪文黑-55简" panose="00020600040101010101" charset="-122"/>
              </a:endParaRPr>
            </a:p>
          </p:txBody>
        </p:sp>
        <p:sp>
          <p:nvSpPr>
            <p:cNvPr id="69" name="文本框 16"/>
            <p:cNvSpPr txBox="1"/>
            <p:nvPr/>
          </p:nvSpPr>
          <p:spPr>
            <a:xfrm>
              <a:off x="8341" y="10266"/>
              <a:ext cx="3662" cy="822"/>
            </a:xfrm>
            <a:prstGeom prst="rect">
              <a:avLst/>
            </a:prstGeom>
            <a:noFill/>
          </p:spPr>
          <p:txBody>
            <a:bodyPr wrap="square" lIns="0" rIns="0" rtlCol="0">
              <a:spAutoFit/>
            </a:bodyPr>
            <a:p>
              <a:r>
                <a:rPr lang="zh-CN" altLang="en-US" sz="2800" b="1" dirty="0">
                  <a:solidFill>
                    <a:schemeClr val="bg1"/>
                  </a:solidFill>
                  <a:latin typeface="汉仪雅酷黑-65J" panose="00020600040101010101" charset="-122"/>
                  <a:ea typeface="汉仪雅酷黑-65J" panose="00020600040101010101" charset="-122"/>
                  <a:cs typeface="汉仪雅酷黑-95J" panose="00020600040101010101" charset="-122"/>
                  <a:sym typeface="汉仪雅酷黑-65J" panose="00020600040101010101" charset="-122"/>
                </a:rPr>
                <a:t>财务</a:t>
              </a:r>
              <a:r>
                <a:rPr lang="zh-CN" altLang="en-US" sz="2800" b="1" dirty="0">
                  <a:solidFill>
                    <a:schemeClr val="bg1"/>
                  </a:solidFill>
                  <a:latin typeface="汉仪雅酷黑-65J" panose="00020600040101010101" charset="-122"/>
                  <a:ea typeface="汉仪雅酷黑-65J" panose="00020600040101010101" charset="-122"/>
                  <a:cs typeface="汉仪雅酷黑-95J" panose="00020600040101010101" charset="-122"/>
                  <a:sym typeface="汉仪雅酷黑-65J" panose="00020600040101010101" charset="-122"/>
                </a:rPr>
                <a:t>融资</a:t>
              </a:r>
              <a:endParaRPr lang="zh-CN" altLang="en-US" sz="2800" b="1" dirty="0">
                <a:solidFill>
                  <a:schemeClr val="bg1"/>
                </a:solidFill>
                <a:latin typeface="汉仪雅酷黑-65J" panose="00020600040101010101" charset="-122"/>
                <a:ea typeface="汉仪雅酷黑-65J" panose="00020600040101010101" charset="-122"/>
                <a:cs typeface="汉仪雅酷黑-95J" panose="00020600040101010101" charset="-122"/>
                <a:sym typeface="汉仪雅酷黑-65J" panose="00020600040101010101" charset="-122"/>
              </a:endParaRPr>
            </a:p>
          </p:txBody>
        </p:sp>
      </p:grpSp>
      <p:sp>
        <p:nvSpPr>
          <p:cNvPr id="71" name="文本框 70"/>
          <p:cNvSpPr txBox="1"/>
          <p:nvPr/>
        </p:nvSpPr>
        <p:spPr>
          <a:xfrm>
            <a:off x="1039462" y="12140313"/>
            <a:ext cx="1723724" cy="610870"/>
          </a:xfrm>
          <a:prstGeom prst="rect">
            <a:avLst/>
          </a:prstGeom>
          <a:noFill/>
        </p:spPr>
        <p:txBody>
          <a:bodyPr wrap="square" rtlCol="0">
            <a:spAutoFit/>
          </a:bodyPr>
          <a:p>
            <a:pPr>
              <a:lnSpc>
                <a:spcPct val="130000"/>
              </a:lnSpc>
            </a:pPr>
            <a:r>
              <a:rPr lang="en-US" altLang="zh-CN" sz="2600">
                <a:solidFill>
                  <a:schemeClr val="bg1"/>
                </a:solidFill>
                <a:latin typeface="汉仪文黑-55简" panose="00020600040101010101" charset="-122"/>
                <a:ea typeface="汉仪文黑-55简" panose="00020600040101010101" charset="-122"/>
                <a:cs typeface="汉仪文黑-55简" panose="00020600040101010101" charset="-122"/>
              </a:rPr>
              <a:t>Content</a:t>
            </a:r>
            <a:endParaRPr lang="en-US" altLang="zh-CN" sz="2600">
              <a:solidFill>
                <a:schemeClr val="bg1"/>
              </a:solidFill>
              <a:latin typeface="汉仪文黑-55简" panose="00020600040101010101" charset="-122"/>
              <a:ea typeface="汉仪文黑-55简" panose="00020600040101010101" charset="-122"/>
              <a:cs typeface="汉仪文黑-55简" panose="0002060004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占位符 9"/>
          <p:cNvPicPr>
            <a:picLocks noGrp="1" noChangeAspect="1"/>
          </p:cNvPicPr>
          <p:nvPr>
            <p:ph type="pic" sz="quarter" idx="10"/>
          </p:nvPr>
        </p:nvPicPr>
        <p:blipFill>
          <a:blip r:embed="rId1" cstate="screen"/>
          <a:srcRect/>
          <a:stretch>
            <a:fillRect/>
          </a:stretch>
        </p:blipFill>
        <p:spPr/>
      </p:pic>
      <p:sp>
        <p:nvSpPr>
          <p:cNvPr id="6" name="矩形 5"/>
          <p:cNvSpPr/>
          <p:nvPr/>
        </p:nvSpPr>
        <p:spPr>
          <a:xfrm>
            <a:off x="0" y="0"/>
            <a:ext cx="24384000" cy="13716000"/>
          </a:xfrm>
          <a:prstGeom prst="rect">
            <a:avLst/>
          </a:prstGeom>
          <a:solidFill>
            <a:srgbClr val="252525">
              <a:alpha val="9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12" name="文本框 11"/>
          <p:cNvSpPr txBox="1"/>
          <p:nvPr/>
        </p:nvSpPr>
        <p:spPr>
          <a:xfrm>
            <a:off x="8652804" y="7282426"/>
            <a:ext cx="7078392" cy="144655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8800">
                <a:solidFill>
                  <a:schemeClr val="bg1"/>
                </a:solidFill>
                <a:latin typeface="汉仪雅酷黑-95J" panose="00020600040101010101" charset="-122"/>
                <a:ea typeface="汉仪雅酷黑-95J" panose="00020600040101010101" charset="-122"/>
                <a:sym typeface="汉仪雅酷黑-95J" panose="00020600040101010101" charset="-122"/>
              </a:rPr>
              <a:t>项目介绍</a:t>
            </a:r>
            <a:endParaRPr kumimoji="0" lang="zh-CN" altLang="en-US" sz="8800" b="0" i="0" u="none" strike="noStrike" kern="1200" cap="none" spc="0" normalizeH="0" baseline="0" noProof="0" dirty="0">
              <a:ln>
                <a:noFill/>
              </a:ln>
              <a:solidFill>
                <a:schemeClr val="bg1"/>
              </a:solidFill>
              <a:effectLst/>
              <a:uLnTx/>
              <a:uFillTx/>
              <a:latin typeface="汉仪雅酷黑-95J" panose="00020600040101010101" charset="-122"/>
              <a:ea typeface="汉仪雅酷黑-95J" panose="00020600040101010101" charset="-122"/>
              <a:sym typeface="汉仪雅酷黑-95J" panose="00020600040101010101" charset="-122"/>
            </a:endParaRPr>
          </a:p>
        </p:txBody>
      </p:sp>
      <p:sp>
        <p:nvSpPr>
          <p:cNvPr id="14" name="文本框"/>
          <p:cNvSpPr txBox="1"/>
          <p:nvPr/>
        </p:nvSpPr>
        <p:spPr>
          <a:xfrm>
            <a:off x="9005104" y="9108775"/>
            <a:ext cx="6373792" cy="600075"/>
          </a:xfrm>
          <a:prstGeom prst="rect">
            <a:avLst/>
          </a:prstGeom>
          <a:ln w="12700">
            <a:miter lim="400000"/>
          </a:ln>
        </p:spPr>
        <p:txBody>
          <a:bodyPr wrap="square" lIns="0" tIns="0" rIns="0" bIns="0">
            <a:spAutoFit/>
          </a:bodyPr>
          <a:lstStyle/>
          <a:p>
            <a:pPr marL="0" marR="0" lvl="0" indent="0" algn="dist" defTabSz="914400" rtl="0" eaLnBrk="1" fontAlgn="auto" latinLnBrk="0" hangingPunct="1">
              <a:lnSpc>
                <a:spcPct val="150000"/>
              </a:lnSpc>
              <a:spcBef>
                <a:spcPts val="0"/>
              </a:spcBef>
              <a:spcAft>
                <a:spcPts val="0"/>
              </a:spcAft>
              <a:buClrTx/>
              <a:buSzTx/>
              <a:buFontTx/>
              <a:buNone/>
              <a:defRPr sz="2200" b="0">
                <a:solidFill>
                  <a:srgbClr val="6A6E77"/>
                </a:solidFill>
                <a:latin typeface="Quicksand Regular"/>
                <a:ea typeface="Quicksand Regular"/>
                <a:cs typeface="Quicksand Regular"/>
                <a:sym typeface="Quicksand Regular"/>
              </a:defRPr>
            </a:pPr>
            <a:r>
              <a:rPr kumimoji="0" lang="en-US" sz="2600" i="0" u="none" strike="noStrike" kern="1200" cap="none" spc="0" normalizeH="0" baseline="0" noProof="0">
                <a:ln>
                  <a:noFill/>
                </a:ln>
                <a:solidFill>
                  <a:schemeClr val="bg1"/>
                </a:solidFill>
                <a:effectLst/>
                <a:uLnTx/>
                <a:uFillTx/>
                <a:latin typeface="汉仪文黑-55简" panose="00020600040101010101" charset="-122"/>
                <a:ea typeface="汉仪文黑-55简" panose="00020600040101010101" charset="-122"/>
                <a:cs typeface="汉仪文黑-55简" panose="00020600040101010101" charset="-122"/>
                <a:sym typeface="汉仪文黑-55简" panose="00020600040101010101" charset="-122"/>
              </a:rPr>
              <a:t>Introduction to the project</a:t>
            </a:r>
            <a:endParaRPr kumimoji="0" lang="en-US" sz="2600" i="0" u="none" strike="noStrike" kern="1200" cap="none" spc="0" normalizeH="0" baseline="0" noProof="0" dirty="0">
              <a:ln>
                <a:noFill/>
              </a:ln>
              <a:solidFill>
                <a:schemeClr val="bg1"/>
              </a:solidFill>
              <a:effectLst/>
              <a:uLnTx/>
              <a:uFillTx/>
              <a:latin typeface="汉仪文黑-55简" panose="00020600040101010101" charset="-122"/>
              <a:ea typeface="汉仪文黑-55简" panose="00020600040101010101" charset="-122"/>
              <a:cs typeface="汉仪文黑-55简" panose="00020600040101010101" charset="-122"/>
              <a:sym typeface="汉仪文黑-55简" panose="00020600040101010101" charset="-122"/>
            </a:endParaRPr>
          </a:p>
        </p:txBody>
      </p:sp>
      <p:sp>
        <p:nvSpPr>
          <p:cNvPr id="8" name="文本框 16"/>
          <p:cNvSpPr txBox="1"/>
          <p:nvPr/>
        </p:nvSpPr>
        <p:spPr>
          <a:xfrm>
            <a:off x="2071197" y="1403939"/>
            <a:ext cx="1476172" cy="466474"/>
          </a:xfrm>
          <a:prstGeom prst="rect">
            <a:avLst/>
          </a:prstGeom>
          <a:noFill/>
        </p:spPr>
        <p:txBody>
          <a:bodyPr wrap="square" lIns="0" rIns="0" rtlCol="0">
            <a:spAutoFit/>
          </a:bodyPr>
          <a:lstStyle/>
          <a:p>
            <a:pPr>
              <a:lnSpc>
                <a:spcPct val="70000"/>
              </a:lnSpc>
            </a:pPr>
            <a:r>
              <a:rPr lang="en-US" sz="3200" b="1">
                <a:solidFill>
                  <a:schemeClr val="bg1"/>
                </a:solidFill>
                <a:latin typeface="汉仪雅酷黑-95J" panose="00020600040101010101" charset="-122"/>
                <a:ea typeface="汉仪雅酷黑-95J" panose="00020600040101010101" charset="-122"/>
                <a:cs typeface="汉仪雅酷黑-95J" panose="00020600040101010101" charset="-122"/>
                <a:sym typeface="汉仪雅酷黑-65J" panose="00020600040101010101" charset="-122"/>
              </a:rPr>
              <a:t>LOGO</a:t>
            </a:r>
            <a:endParaRPr lang="en-US" sz="3200" b="1" dirty="0">
              <a:solidFill>
                <a:schemeClr val="bg1"/>
              </a:solidFill>
              <a:latin typeface="汉仪雅酷黑-95J" panose="00020600040101010101" charset="-122"/>
              <a:ea typeface="汉仪雅酷黑-95J" panose="00020600040101010101" charset="-122"/>
              <a:cs typeface="汉仪雅酷黑-95J" panose="00020600040101010101" charset="-122"/>
              <a:sym typeface="汉仪雅酷黑-65J" panose="00020600040101010101" charset="-122"/>
            </a:endParaRPr>
          </a:p>
        </p:txBody>
      </p:sp>
      <p:grpSp>
        <p:nvGrpSpPr>
          <p:cNvPr id="9" name="组合 8"/>
          <p:cNvGrpSpPr/>
          <p:nvPr/>
        </p:nvGrpSpPr>
        <p:grpSpPr>
          <a:xfrm>
            <a:off x="1125385" y="1275017"/>
            <a:ext cx="627637" cy="522172"/>
            <a:chOff x="2334638" y="3249038"/>
            <a:chExt cx="2283516" cy="1731524"/>
          </a:xfrm>
          <a:solidFill>
            <a:schemeClr val="bg1"/>
          </a:solidFill>
          <a:effectLst/>
        </p:grpSpPr>
        <p:sp>
          <p:nvSpPr>
            <p:cNvPr id="11" name="平行四边形 10"/>
            <p:cNvSpPr/>
            <p:nvPr/>
          </p:nvSpPr>
          <p:spPr>
            <a:xfrm>
              <a:off x="2334638" y="3249038"/>
              <a:ext cx="1070043" cy="1731524"/>
            </a:xfrm>
            <a:prstGeom prst="parallelogram">
              <a:avLst/>
            </a:prstGeom>
            <a:grpFill/>
            <a:ln w="3175">
              <a:miter lim="400000"/>
            </a:ln>
            <a:effectLst/>
          </p:spPr>
          <p:txBody>
            <a:bodyPr lIns="38100" tIns="38100" rIns="38100" bIns="38100" anchor="ctr"/>
            <a:lstStyle/>
            <a:p>
              <a:pPr algn="ctr"/>
              <a:endParaRPr lang="zh-CN" altLang="en-US" sz="3000">
                <a:solidFill>
                  <a:schemeClr val="bg1"/>
                </a:solidFill>
                <a:latin typeface="汉仪文黑-55简" panose="00020600040101010101" charset="-122"/>
                <a:ea typeface="汉仪文黑-55简" panose="00020600040101010101" charset="-122"/>
                <a:cs typeface="汉仪文黑-55简" panose="00020600040101010101" charset="-122"/>
              </a:endParaRPr>
            </a:p>
          </p:txBody>
        </p:sp>
        <p:sp>
          <p:nvSpPr>
            <p:cNvPr id="13" name="平行四边形 12"/>
            <p:cNvSpPr/>
            <p:nvPr/>
          </p:nvSpPr>
          <p:spPr>
            <a:xfrm>
              <a:off x="3548110" y="3249038"/>
              <a:ext cx="1070044" cy="1731524"/>
            </a:xfrm>
            <a:prstGeom prst="parallelogram">
              <a:avLst/>
            </a:prstGeom>
            <a:grpFill/>
            <a:ln w="3175">
              <a:miter lim="400000"/>
            </a:ln>
            <a:effectLst/>
          </p:spPr>
          <p:txBody>
            <a:bodyPr lIns="38100" tIns="38100" rIns="38100" bIns="38100" anchor="ctr"/>
            <a:lstStyle/>
            <a:p>
              <a:pPr algn="ctr"/>
              <a:endParaRPr lang="zh-CN" altLang="en-US" sz="3000">
                <a:solidFill>
                  <a:schemeClr val="bg1"/>
                </a:solidFill>
                <a:latin typeface="汉仪文黑-55简" panose="00020600040101010101" charset="-122"/>
                <a:ea typeface="汉仪文黑-55简" panose="00020600040101010101" charset="-122"/>
                <a:cs typeface="汉仪文黑-55简" panose="00020600040101010101" charset="-122"/>
              </a:endParaRPr>
            </a:p>
          </p:txBody>
        </p:sp>
      </p:grpSp>
      <p:sp>
        <p:nvSpPr>
          <p:cNvPr id="17" name="文本框 16"/>
          <p:cNvSpPr txBox="1"/>
          <p:nvPr/>
        </p:nvSpPr>
        <p:spPr>
          <a:xfrm>
            <a:off x="1039462" y="12140313"/>
            <a:ext cx="1723724" cy="576312"/>
          </a:xfrm>
          <a:prstGeom prst="rect">
            <a:avLst/>
          </a:prstGeom>
          <a:noFill/>
        </p:spPr>
        <p:txBody>
          <a:bodyPr wrap="square" rtlCol="0">
            <a:spAutoFit/>
          </a:bodyPr>
          <a:lstStyle/>
          <a:p>
            <a:pPr>
              <a:lnSpc>
                <a:spcPct val="130000"/>
              </a:lnSpc>
            </a:pPr>
            <a:r>
              <a:rPr lang="en-US" altLang="zh-CN" sz="2600">
                <a:solidFill>
                  <a:schemeClr val="bg1"/>
                </a:solidFill>
                <a:latin typeface="汉仪文黑-55简" panose="00020600040101010101" charset="-122"/>
                <a:ea typeface="汉仪文黑-55简" panose="00020600040101010101" charset="-122"/>
                <a:cs typeface="汉仪文黑-55简" panose="00020600040101010101" charset="-122"/>
              </a:rPr>
              <a:t>Part 01</a:t>
            </a:r>
            <a:endParaRPr lang="en-US" altLang="zh-CN" sz="2600">
              <a:solidFill>
                <a:schemeClr val="bg1"/>
              </a:solidFill>
              <a:latin typeface="汉仪文黑-55简" panose="00020600040101010101" charset="-122"/>
              <a:ea typeface="汉仪文黑-55简" panose="00020600040101010101" charset="-122"/>
              <a:cs typeface="汉仪文黑-55简" panose="00020600040101010101" charset="-122"/>
            </a:endParaRPr>
          </a:p>
        </p:txBody>
      </p:sp>
      <p:grpSp>
        <p:nvGrpSpPr>
          <p:cNvPr id="21" name="组合 20"/>
          <p:cNvGrpSpPr/>
          <p:nvPr/>
        </p:nvGrpSpPr>
        <p:grpSpPr>
          <a:xfrm>
            <a:off x="22966447" y="1539656"/>
            <a:ext cx="292168" cy="202406"/>
            <a:chOff x="1074585" y="1104900"/>
            <a:chExt cx="391358" cy="271122"/>
          </a:xfrm>
        </p:grpSpPr>
        <p:cxnSp>
          <p:nvCxnSpPr>
            <p:cNvPr id="22" name="直接连接符 21"/>
            <p:cNvCxnSpPr/>
            <p:nvPr/>
          </p:nvCxnSpPr>
          <p:spPr>
            <a:xfrm>
              <a:off x="1074585" y="1104900"/>
              <a:ext cx="39135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074585" y="1235528"/>
              <a:ext cx="39135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074585" y="1376022"/>
              <a:ext cx="39135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 name="平行四边形 1"/>
          <p:cNvSpPr/>
          <p:nvPr/>
        </p:nvSpPr>
        <p:spPr>
          <a:xfrm>
            <a:off x="10698481" y="4586625"/>
            <a:ext cx="2987038" cy="1980942"/>
          </a:xfrm>
          <a:prstGeom prst="parallelogram">
            <a:avLst>
              <a:gd name="adj" fmla="val 55178"/>
            </a:avLst>
          </a:prstGeom>
          <a:solidFill>
            <a:srgbClr val="0797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latin typeface="汉仪文黑-55简" panose="00020600040101010101" charset="-122"/>
              </a:rPr>
              <a:t> </a:t>
            </a:r>
            <a:endParaRPr lang="zh-CN" altLang="en-US">
              <a:latin typeface="汉仪文黑-55简" panose="00020600040101010101" charset="-122"/>
            </a:endParaRPr>
          </a:p>
        </p:txBody>
      </p:sp>
      <p:sp>
        <p:nvSpPr>
          <p:cNvPr id="3" name="文本框 2"/>
          <p:cNvSpPr txBox="1"/>
          <p:nvPr/>
        </p:nvSpPr>
        <p:spPr>
          <a:xfrm>
            <a:off x="6282813" y="4751685"/>
            <a:ext cx="11818374" cy="1815882"/>
          </a:xfrm>
          <a:prstGeom prst="rect">
            <a:avLst/>
          </a:prstGeom>
          <a:noFill/>
        </p:spPr>
        <p:txBody>
          <a:bodyPr wrap="square" rtlCol="0">
            <a:spAutoFit/>
          </a:bodyPr>
          <a:lstStyle/>
          <a:p>
            <a:pPr algn="ctr"/>
            <a:r>
              <a:rPr lang="en-US" altLang="zh-CN" sz="11200" b="1">
                <a:solidFill>
                  <a:schemeClr val="bg1"/>
                </a:solidFill>
                <a:latin typeface="汉仪雅酷黑-95J" panose="00020600040101010101" charset="-122"/>
                <a:ea typeface="汉仪雅酷黑-95J" panose="00020600040101010101" charset="-122"/>
              </a:rPr>
              <a:t>PART</a:t>
            </a:r>
            <a:r>
              <a:rPr lang="en-US" altLang="zh-CN" sz="5400" b="1">
                <a:solidFill>
                  <a:schemeClr val="bg1"/>
                </a:solidFill>
                <a:latin typeface="汉仪雅酷黑-95J" panose="00020600040101010101" charset="-122"/>
                <a:ea typeface="汉仪雅酷黑-95J" panose="00020600040101010101" charset="-122"/>
              </a:rPr>
              <a:t> </a:t>
            </a:r>
            <a:r>
              <a:rPr lang="en-US" altLang="zh-CN" sz="11200" b="1">
                <a:solidFill>
                  <a:schemeClr val="bg1"/>
                </a:solidFill>
                <a:latin typeface="汉仪雅酷黑-95J" panose="00020600040101010101" charset="-122"/>
                <a:ea typeface="汉仪雅酷黑-95J" panose="00020600040101010101" charset="-122"/>
              </a:rPr>
              <a:t>ONE</a:t>
            </a:r>
            <a:endParaRPr lang="zh-CN" altLang="en-US" sz="11200" b="1">
              <a:solidFill>
                <a:schemeClr val="bg1"/>
              </a:solidFill>
              <a:latin typeface="汉仪雅酷黑-95J" panose="00020600040101010101" charset="-122"/>
              <a:ea typeface="汉仪雅酷黑-95J" panose="00020600040101010101" charset="-122"/>
            </a:endParaRPr>
          </a:p>
        </p:txBody>
      </p:sp>
    </p:spTree>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占位符 17"/>
          <p:cNvPicPr>
            <a:picLocks noGrp="1" noChangeAspect="1"/>
          </p:cNvPicPr>
          <p:nvPr>
            <p:ph type="pic" sz="quarter" idx="11"/>
          </p:nvPr>
        </p:nvPicPr>
        <p:blipFill>
          <a:blip r:embed="rId1" cstate="screen"/>
          <a:srcRect/>
          <a:stretch>
            <a:fillRect/>
          </a:stretch>
        </p:blipFill>
        <p:spPr/>
      </p:pic>
      <p:pic>
        <p:nvPicPr>
          <p:cNvPr id="20" name="图片占位符 19"/>
          <p:cNvPicPr>
            <a:picLocks noGrp="1" noChangeAspect="1"/>
          </p:cNvPicPr>
          <p:nvPr>
            <p:ph type="pic" sz="quarter" idx="12"/>
          </p:nvPr>
        </p:nvPicPr>
        <p:blipFill>
          <a:blip r:embed="rId2" cstate="screen"/>
          <a:srcRect/>
          <a:stretch>
            <a:fillRect/>
          </a:stretch>
        </p:blipFill>
        <p:spPr/>
      </p:pic>
      <p:sp>
        <p:nvSpPr>
          <p:cNvPr id="5" name="文本框 4"/>
          <p:cNvSpPr txBox="1"/>
          <p:nvPr/>
        </p:nvSpPr>
        <p:spPr>
          <a:xfrm>
            <a:off x="2018664" y="4617297"/>
            <a:ext cx="8986684" cy="3415030"/>
          </a:xfrm>
          <a:prstGeom prst="rect">
            <a:avLst/>
          </a:prstGeom>
          <a:noFill/>
        </p:spPr>
        <p:txBody>
          <a:bodyPr wrap="square" rtlCol="0">
            <a:spAutoFit/>
          </a:bodyPr>
          <a:lstStyle/>
          <a:p>
            <a:pPr>
              <a:lnSpc>
                <a:spcPct val="150000"/>
              </a:lnSpc>
            </a:pPr>
            <a:r>
              <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rPr>
              <a:t>Lorem </a:t>
            </a:r>
            <a:r>
              <a:rPr lang="en-US" altLang="zh-CN" sz="2400" dirty="0">
                <a:solidFill>
                  <a:schemeClr val="bg1"/>
                </a:solidFill>
                <a:latin typeface="汉仪文黑-55简" panose="00020600040101010101" charset="-122"/>
                <a:ea typeface="汉仪文黑-55简" panose="00020600040101010101" charset="-122"/>
                <a:cs typeface="汉仪文黑-55简" panose="00020600040101010101" charset="-122"/>
              </a:rPr>
              <a:t>ipsum dolor sit amet, consectetuer adipiscing elit. Maecenas </a:t>
            </a:r>
            <a:r>
              <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rPr>
              <a:t>porttitor congue massa. Fusce posuere, magna sed pulvinar ultricies, purus lectus malesuada libero.</a:t>
            </a:r>
            <a:endPar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endParaRPr>
          </a:p>
          <a:p>
            <a:pPr>
              <a:lnSpc>
                <a:spcPct val="150000"/>
              </a:lnSpc>
            </a:pPr>
            <a:endPar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endParaRPr>
          </a:p>
          <a:p>
            <a:pPr>
              <a:lnSpc>
                <a:spcPct val="150000"/>
              </a:lnSpc>
            </a:pPr>
            <a:r>
              <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rPr>
              <a:t>Fusce </a:t>
            </a:r>
            <a:r>
              <a:rPr lang="en-US" altLang="zh-CN" sz="2400" dirty="0">
                <a:solidFill>
                  <a:schemeClr val="bg1"/>
                </a:solidFill>
                <a:latin typeface="汉仪文黑-55简" panose="00020600040101010101" charset="-122"/>
                <a:ea typeface="汉仪文黑-55简" panose="00020600040101010101" charset="-122"/>
                <a:cs typeface="汉仪文黑-55简" panose="00020600040101010101" charset="-122"/>
              </a:rPr>
              <a:t>posuere, magna sed pulvinar ultricies, purus lectus malesuada libero, sit amet commodo </a:t>
            </a:r>
            <a:r>
              <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rPr>
              <a:t>magna eros quis urna.</a:t>
            </a:r>
            <a:endPar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endParaRPr>
          </a:p>
        </p:txBody>
      </p:sp>
      <p:sp>
        <p:nvSpPr>
          <p:cNvPr id="7" name="文本框 6"/>
          <p:cNvSpPr txBox="1"/>
          <p:nvPr/>
        </p:nvSpPr>
        <p:spPr>
          <a:xfrm>
            <a:off x="2077834" y="3025034"/>
            <a:ext cx="3405255" cy="923330"/>
          </a:xfrm>
          <a:prstGeom prst="rect">
            <a:avLst/>
          </a:prstGeom>
          <a:noFill/>
        </p:spPr>
        <p:txBody>
          <a:bodyPr wrap="square" lIns="0" tIns="0" rIns="0" bIns="0" rtlCol="0">
            <a:spAutoFit/>
          </a:bodyPr>
          <a:lstStyle/>
          <a:p>
            <a:r>
              <a:rPr lang="zh-CN" altLang="en-US" sz="6000">
                <a:solidFill>
                  <a:schemeClr val="bg1"/>
                </a:solidFill>
                <a:latin typeface="汉仪雅酷黑-95J" panose="00020600040101010101" charset="-122"/>
                <a:ea typeface="汉仪雅酷黑-95J" panose="00020600040101010101" charset="-122"/>
                <a:cs typeface="汉仪雅酷黑-95J" panose="00020600040101010101" charset="-122"/>
              </a:rPr>
              <a:t>输入标题</a:t>
            </a:r>
            <a:endParaRPr lang="zh-CN" altLang="en-US" sz="6000">
              <a:solidFill>
                <a:schemeClr val="bg1"/>
              </a:solidFill>
              <a:latin typeface="汉仪雅酷黑-95J" panose="00020600040101010101" charset="-122"/>
              <a:ea typeface="汉仪雅酷黑-95J" panose="00020600040101010101" charset="-122"/>
              <a:cs typeface="汉仪雅酷黑-95J" panose="00020600040101010101" charset="-122"/>
            </a:endParaRPr>
          </a:p>
        </p:txBody>
      </p:sp>
      <p:sp>
        <p:nvSpPr>
          <p:cNvPr id="8" name="矩形: 圆角 7"/>
          <p:cNvSpPr/>
          <p:nvPr/>
        </p:nvSpPr>
        <p:spPr>
          <a:xfrm>
            <a:off x="2077834" y="2377276"/>
            <a:ext cx="1068043" cy="67531"/>
          </a:xfrm>
          <a:prstGeom prst="roundRect">
            <a:avLst>
              <a:gd name="adj" fmla="val 50000"/>
            </a:avLst>
          </a:prstGeom>
          <a:solidFill>
            <a:srgbClr val="0797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汉仪文黑-55简" panose="00020600040101010101" charset="-122"/>
            </a:endParaRPr>
          </a:p>
        </p:txBody>
      </p:sp>
      <p:sp>
        <p:nvSpPr>
          <p:cNvPr id="9" name="文本框 8"/>
          <p:cNvSpPr txBox="1"/>
          <p:nvPr/>
        </p:nvSpPr>
        <p:spPr>
          <a:xfrm>
            <a:off x="3834608" y="10129206"/>
            <a:ext cx="6771536" cy="1148520"/>
          </a:xfrm>
          <a:prstGeom prst="rect">
            <a:avLst/>
          </a:prstGeom>
          <a:noFill/>
        </p:spPr>
        <p:txBody>
          <a:bodyPr wrap="square" rtlCol="0">
            <a:spAutoFit/>
          </a:bodyPr>
          <a:lstStyle/>
          <a:p>
            <a:pPr>
              <a:lnSpc>
                <a:spcPct val="150000"/>
              </a:lnSpc>
            </a:pPr>
            <a:r>
              <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rPr>
              <a:t>Pellentesque habitant tristique senectus et netus et malesuada.</a:t>
            </a:r>
            <a:endPar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endParaRPr>
          </a:p>
        </p:txBody>
      </p:sp>
      <p:sp>
        <p:nvSpPr>
          <p:cNvPr id="10" name="文本框 9"/>
          <p:cNvSpPr txBox="1"/>
          <p:nvPr/>
        </p:nvSpPr>
        <p:spPr>
          <a:xfrm>
            <a:off x="3834608" y="9322237"/>
            <a:ext cx="2962196" cy="678199"/>
          </a:xfrm>
          <a:prstGeom prst="rect">
            <a:avLst/>
          </a:prstGeom>
          <a:noFill/>
        </p:spPr>
        <p:txBody>
          <a:bodyPr wrap="square" rtlCol="0">
            <a:spAutoFit/>
          </a:bodyPr>
          <a:lstStyle/>
          <a:p>
            <a:pPr algn="l">
              <a:lnSpc>
                <a:spcPct val="150000"/>
              </a:lnSpc>
              <a:defRPr sz="2500" b="0">
                <a:solidFill>
                  <a:srgbClr val="1C1F25"/>
                </a:solidFill>
                <a:latin typeface="Roboto Bold"/>
                <a:ea typeface="Roboto Bold"/>
                <a:cs typeface="Roboto Bold"/>
                <a:sym typeface="Roboto Bold"/>
              </a:defRPr>
            </a:pPr>
            <a:r>
              <a:rPr lang="en-US" altLang="zh-CN" sz="2800" b="1">
                <a:solidFill>
                  <a:schemeClr val="bg1"/>
                </a:solidFill>
                <a:latin typeface="汉仪雅酷黑-65J" panose="00020600040101010101" charset="-122"/>
                <a:ea typeface="汉仪雅酷黑-65J" panose="00020600040101010101" charset="-122"/>
                <a:cs typeface="汉仪雅酷黑-65J" panose="00020600040101010101" charset="-122"/>
                <a:sym typeface="汉仪文黑-55简" panose="00020600040101010101" charset="-122"/>
              </a:rPr>
              <a:t>Subtitle</a:t>
            </a:r>
            <a:endParaRPr lang="en-US" altLang="zh-CN" sz="2800" b="1">
              <a:solidFill>
                <a:schemeClr val="bg1"/>
              </a:solidFill>
              <a:latin typeface="汉仪雅酷黑-65J" panose="00020600040101010101" charset="-122"/>
              <a:ea typeface="汉仪雅酷黑-65J" panose="00020600040101010101" charset="-122"/>
              <a:cs typeface="汉仪雅酷黑-65J" panose="00020600040101010101" charset="-122"/>
              <a:sym typeface="汉仪文黑-55简" panose="00020600040101010101" charset="-122"/>
            </a:endParaRPr>
          </a:p>
        </p:txBody>
      </p:sp>
      <p:sp>
        <p:nvSpPr>
          <p:cNvPr id="11" name="圆形l 11"/>
          <p:cNvSpPr/>
          <p:nvPr/>
        </p:nvSpPr>
        <p:spPr>
          <a:xfrm>
            <a:off x="1936821" y="9639286"/>
            <a:ext cx="1433064" cy="1433064"/>
          </a:xfrm>
          <a:prstGeom prst="roundRect">
            <a:avLst>
              <a:gd name="adj" fmla="val 50000"/>
            </a:avLst>
          </a:prstGeom>
          <a:solidFill>
            <a:srgbClr val="079782"/>
          </a:solidFill>
          <a:ln w="3175">
            <a:miter lim="400000"/>
          </a:ln>
          <a:effectLst>
            <a:outerShdw blurRad="508000" dist="254000" dir="2700000" algn="tl" rotWithShape="0">
              <a:schemeClr val="tx1">
                <a:alpha val="30000"/>
              </a:schemeClr>
            </a:outerShdw>
          </a:effectLst>
        </p:spPr>
        <p:txBody>
          <a:bodyPr lIns="38100" tIns="38100" rIns="38100" bIns="38100" anchor="ctr"/>
          <a:lstStyle/>
          <a:p>
            <a:pPr algn="ctr"/>
            <a:endParaRPr lang="en-US" sz="3000" dirty="0">
              <a:solidFill>
                <a:srgbClr val="FFFFFF"/>
              </a:solidFill>
              <a:latin typeface="汉仪文黑-55简" panose="00020600040101010101" charset="-122"/>
              <a:ea typeface="汉仪文黑-55简" panose="00020600040101010101" charset="-122"/>
              <a:cs typeface="汉仪文黑-55简" panose="00020600040101010101" charset="-122"/>
              <a:sym typeface="汉仪文黑-55简" panose="00020600040101010101" charset="-122"/>
            </a:endParaRPr>
          </a:p>
        </p:txBody>
      </p:sp>
      <p:pic>
        <p:nvPicPr>
          <p:cNvPr id="26" name="图片占位符 25"/>
          <p:cNvPicPr>
            <a:picLocks noGrp="1" noChangeAspect="1"/>
          </p:cNvPicPr>
          <p:nvPr>
            <p:ph type="pic" sz="quarter" idx="13"/>
          </p:nvPr>
        </p:nvPicPr>
        <p:blipFill>
          <a:blip r:embed="rId3" cstate="screen"/>
          <a:srcRect/>
          <a:stretch>
            <a:fillRect/>
          </a:stretch>
        </p:blipFill>
        <p:spPr/>
      </p:pic>
      <p:sp>
        <p:nvSpPr>
          <p:cNvPr id="3" name="任意多边形: 形状 2"/>
          <p:cNvSpPr/>
          <p:nvPr/>
        </p:nvSpPr>
        <p:spPr>
          <a:xfrm>
            <a:off x="2398261" y="10093832"/>
            <a:ext cx="510183" cy="523972"/>
          </a:xfrm>
          <a:custGeom>
            <a:avLst/>
            <a:gdLst>
              <a:gd name="connsiteX0" fmla="*/ 171450 w 352425"/>
              <a:gd name="connsiteY0" fmla="*/ 19050 h 361950"/>
              <a:gd name="connsiteX1" fmla="*/ 314325 w 352425"/>
              <a:gd name="connsiteY1" fmla="*/ 114300 h 361950"/>
              <a:gd name="connsiteX2" fmla="*/ 219075 w 352425"/>
              <a:gd name="connsiteY2" fmla="*/ 114300 h 361950"/>
              <a:gd name="connsiteX3" fmla="*/ 219075 w 352425"/>
              <a:gd name="connsiteY3" fmla="*/ 133350 h 361950"/>
              <a:gd name="connsiteX4" fmla="*/ 342900 w 352425"/>
              <a:gd name="connsiteY4" fmla="*/ 133350 h 361950"/>
              <a:gd name="connsiteX5" fmla="*/ 342900 w 352425"/>
              <a:gd name="connsiteY5" fmla="*/ 9525 h 361950"/>
              <a:gd name="connsiteX6" fmla="*/ 323850 w 352425"/>
              <a:gd name="connsiteY6" fmla="*/ 9525 h 361950"/>
              <a:gd name="connsiteX7" fmla="*/ 323850 w 352425"/>
              <a:gd name="connsiteY7" fmla="*/ 95250 h 361950"/>
              <a:gd name="connsiteX8" fmla="*/ 171450 w 352425"/>
              <a:gd name="connsiteY8" fmla="*/ 0 h 361950"/>
              <a:gd name="connsiteX9" fmla="*/ 0 w 352425"/>
              <a:gd name="connsiteY9" fmla="*/ 171450 h 361950"/>
              <a:gd name="connsiteX10" fmla="*/ 19050 w 352425"/>
              <a:gd name="connsiteY10" fmla="*/ 171450 h 361950"/>
              <a:gd name="connsiteX11" fmla="*/ 171450 w 352425"/>
              <a:gd name="connsiteY11" fmla="*/ 19050 h 361950"/>
              <a:gd name="connsiteX12" fmla="*/ 333375 w 352425"/>
              <a:gd name="connsiteY12" fmla="*/ 190500 h 361950"/>
              <a:gd name="connsiteX13" fmla="*/ 180975 w 352425"/>
              <a:gd name="connsiteY13" fmla="*/ 342900 h 361950"/>
              <a:gd name="connsiteX14" fmla="*/ 38100 w 352425"/>
              <a:gd name="connsiteY14" fmla="*/ 247650 h 361950"/>
              <a:gd name="connsiteX15" fmla="*/ 133350 w 352425"/>
              <a:gd name="connsiteY15" fmla="*/ 247650 h 361950"/>
              <a:gd name="connsiteX16" fmla="*/ 133350 w 352425"/>
              <a:gd name="connsiteY16" fmla="*/ 228600 h 361950"/>
              <a:gd name="connsiteX17" fmla="*/ 9525 w 352425"/>
              <a:gd name="connsiteY17" fmla="*/ 228600 h 361950"/>
              <a:gd name="connsiteX18" fmla="*/ 9525 w 352425"/>
              <a:gd name="connsiteY18" fmla="*/ 352425 h 361950"/>
              <a:gd name="connsiteX19" fmla="*/ 28575 w 352425"/>
              <a:gd name="connsiteY19" fmla="*/ 352425 h 361950"/>
              <a:gd name="connsiteX20" fmla="*/ 28575 w 352425"/>
              <a:gd name="connsiteY20" fmla="*/ 266700 h 361950"/>
              <a:gd name="connsiteX21" fmla="*/ 180975 w 352425"/>
              <a:gd name="connsiteY21" fmla="*/ 361950 h 361950"/>
              <a:gd name="connsiteX22" fmla="*/ 352425 w 352425"/>
              <a:gd name="connsiteY22" fmla="*/ 190500 h 361950"/>
              <a:gd name="connsiteX23" fmla="*/ 333375 w 352425"/>
              <a:gd name="connsiteY23" fmla="*/ 190500 h 361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52425" h="361950">
                <a:moveTo>
                  <a:pt x="171450" y="19050"/>
                </a:moveTo>
                <a:cubicBezTo>
                  <a:pt x="233592" y="19050"/>
                  <a:pt x="291085" y="56940"/>
                  <a:pt x="314325" y="114300"/>
                </a:cubicBezTo>
                <a:lnTo>
                  <a:pt x="219075" y="114300"/>
                </a:lnTo>
                <a:lnTo>
                  <a:pt x="219075" y="133350"/>
                </a:lnTo>
                <a:lnTo>
                  <a:pt x="342900" y="133350"/>
                </a:lnTo>
                <a:lnTo>
                  <a:pt x="342900" y="9525"/>
                </a:lnTo>
                <a:lnTo>
                  <a:pt x="323850" y="9525"/>
                </a:lnTo>
                <a:lnTo>
                  <a:pt x="323850" y="95250"/>
                </a:lnTo>
                <a:cubicBezTo>
                  <a:pt x="295389" y="36919"/>
                  <a:pt x="237305" y="0"/>
                  <a:pt x="171450" y="0"/>
                </a:cubicBezTo>
                <a:cubicBezTo>
                  <a:pt x="77229" y="0"/>
                  <a:pt x="0" y="76257"/>
                  <a:pt x="0" y="171450"/>
                </a:cubicBezTo>
                <a:lnTo>
                  <a:pt x="19050" y="171450"/>
                </a:lnTo>
                <a:cubicBezTo>
                  <a:pt x="19050" y="86839"/>
                  <a:pt x="87697" y="19050"/>
                  <a:pt x="171450" y="19050"/>
                </a:cubicBezTo>
                <a:close/>
                <a:moveTo>
                  <a:pt x="333375" y="190500"/>
                </a:moveTo>
                <a:cubicBezTo>
                  <a:pt x="333375" y="275111"/>
                  <a:pt x="264719" y="342900"/>
                  <a:pt x="180975" y="342900"/>
                </a:cubicBezTo>
                <a:cubicBezTo>
                  <a:pt x="118824" y="342900"/>
                  <a:pt x="61331" y="305010"/>
                  <a:pt x="38100" y="247650"/>
                </a:cubicBezTo>
                <a:lnTo>
                  <a:pt x="133350" y="247650"/>
                </a:lnTo>
                <a:lnTo>
                  <a:pt x="133350" y="228600"/>
                </a:lnTo>
                <a:lnTo>
                  <a:pt x="9525" y="228600"/>
                </a:lnTo>
                <a:lnTo>
                  <a:pt x="9525" y="352425"/>
                </a:lnTo>
                <a:lnTo>
                  <a:pt x="28575" y="352425"/>
                </a:lnTo>
                <a:lnTo>
                  <a:pt x="28575" y="266700"/>
                </a:lnTo>
                <a:cubicBezTo>
                  <a:pt x="57027" y="325031"/>
                  <a:pt x="115109" y="361950"/>
                  <a:pt x="180975" y="361950"/>
                </a:cubicBezTo>
                <a:cubicBezTo>
                  <a:pt x="275187" y="361950"/>
                  <a:pt x="352425" y="285693"/>
                  <a:pt x="352425" y="190500"/>
                </a:cubicBezTo>
                <a:lnTo>
                  <a:pt x="333375" y="190500"/>
                </a:lnTo>
                <a:close/>
              </a:path>
            </a:pathLst>
          </a:custGeom>
          <a:solidFill>
            <a:schemeClr val="bg1"/>
          </a:solidFill>
          <a:ln w="9525" cap="flat">
            <a:noFill/>
            <a:prstDash val="solid"/>
            <a:miter/>
          </a:ln>
        </p:spPr>
        <p:txBody>
          <a:bodyPr rtlCol="0" anchor="ctr"/>
          <a:lstStyle/>
          <a:p>
            <a:endParaRPr lang="zh-CN" altLang="en-US">
              <a:latin typeface="汉仪文黑-55简" panose="00020600040101010101" charset="-122"/>
            </a:endParaRPr>
          </a:p>
        </p:txBody>
      </p:sp>
    </p:spTree>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p:cNvSpPr txBox="1"/>
          <p:nvPr/>
        </p:nvSpPr>
        <p:spPr>
          <a:xfrm>
            <a:off x="2537949" y="6471283"/>
            <a:ext cx="2049291" cy="585866"/>
          </a:xfrm>
          <a:prstGeom prst="rect">
            <a:avLst/>
          </a:prstGeom>
          <a:ln w="12700">
            <a:miter lim="400000"/>
          </a:ln>
        </p:spPr>
        <p:txBody>
          <a:bodyPr wrap="square" lIns="0" tIns="0" rIns="0" bIns="0">
            <a:spAutoFit/>
          </a:bodyPr>
          <a:lstStyle/>
          <a:p>
            <a:pPr algn="l">
              <a:lnSpc>
                <a:spcPct val="150000"/>
              </a:lnSpc>
              <a:defRPr sz="2500" b="0">
                <a:solidFill>
                  <a:srgbClr val="1C1F25"/>
                </a:solidFill>
                <a:latin typeface="Roboto Bold"/>
                <a:ea typeface="Roboto Bold"/>
                <a:cs typeface="Roboto Bold"/>
                <a:sym typeface="Roboto Bold"/>
              </a:defRPr>
            </a:pPr>
            <a:r>
              <a:rPr lang="en-US" sz="2800">
                <a:solidFill>
                  <a:srgbClr val="079782"/>
                </a:solidFill>
                <a:latin typeface="汉仪雅酷黑-65J" panose="00020600040101010101" charset="-122"/>
                <a:ea typeface="汉仪雅酷黑-65J" panose="00020600040101010101" charset="-122"/>
                <a:cs typeface="汉仪雅酷黑-65J" panose="00020600040101010101" charset="-122"/>
                <a:sym typeface="汉仪文黑-55简" panose="00020600040101010101" charset="-122"/>
              </a:rPr>
              <a:t>Subtitle 01</a:t>
            </a:r>
            <a:endParaRPr sz="2800">
              <a:solidFill>
                <a:srgbClr val="079782"/>
              </a:solidFill>
              <a:latin typeface="汉仪雅酷黑-65J" panose="00020600040101010101" charset="-122"/>
              <a:ea typeface="汉仪雅酷黑-65J" panose="00020600040101010101" charset="-122"/>
              <a:cs typeface="汉仪雅酷黑-65J" panose="00020600040101010101" charset="-122"/>
              <a:sym typeface="汉仪文黑-55简" panose="00020600040101010101" charset="-122"/>
            </a:endParaRPr>
          </a:p>
        </p:txBody>
      </p:sp>
      <p:sp>
        <p:nvSpPr>
          <p:cNvPr id="5" name="文本框"/>
          <p:cNvSpPr txBox="1"/>
          <p:nvPr/>
        </p:nvSpPr>
        <p:spPr>
          <a:xfrm>
            <a:off x="2537949" y="7236242"/>
            <a:ext cx="5246174" cy="1384935"/>
          </a:xfrm>
          <a:prstGeom prst="rect">
            <a:avLst/>
          </a:prstGeom>
          <a:ln w="12700">
            <a:miter lim="400000"/>
          </a:ln>
        </p:spPr>
        <p:txBody>
          <a:bodyPr wrap="square" lIns="0" tIns="0" rIns="0" bIns="0">
            <a:spAutoFit/>
          </a:bodyPr>
          <a:lstStyle/>
          <a:p>
            <a:pPr>
              <a:lnSpc>
                <a:spcPct val="150000"/>
              </a:lnSpc>
              <a:defRPr sz="2000" b="0">
                <a:solidFill>
                  <a:srgbClr val="1C1F25"/>
                </a:solidFill>
                <a:latin typeface="Roboto Bold"/>
                <a:ea typeface="Roboto Bold"/>
                <a:cs typeface="Roboto Bold"/>
                <a:sym typeface="Roboto Bold"/>
              </a:defRPr>
            </a:pPr>
            <a:r>
              <a:rPr lang="en-US" altLang="zh-CN" sz="2000">
                <a:solidFill>
                  <a:schemeClr val="bg1"/>
                </a:solidFill>
                <a:latin typeface="汉仪文黑-55简" panose="00020600040101010101" charset="-122"/>
                <a:ea typeface="汉仪文黑-55简" panose="00020600040101010101" charset="-122"/>
                <a:cs typeface="汉仪文黑-55简" panose="00020600040101010101" charset="-122"/>
                <a:sym typeface="汉仪文黑-55简" panose="00020600040101010101" charset="-122"/>
              </a:rPr>
              <a:t>Fusce posuere, magna sed pulvinar eros quis urna, sit amet commodo magna eros quis urna </a:t>
            </a:r>
            <a:endParaRPr>
              <a:solidFill>
                <a:schemeClr val="bg1"/>
              </a:solidFill>
              <a:latin typeface="汉仪文黑-55简" panose="00020600040101010101" charset="-122"/>
              <a:ea typeface="汉仪文黑-55简" panose="00020600040101010101" charset="-122"/>
              <a:cs typeface="汉仪文黑-55简" panose="00020600040101010101" charset="-122"/>
              <a:sym typeface="汉仪文黑-55简" panose="00020600040101010101" charset="-122"/>
            </a:endParaRPr>
          </a:p>
        </p:txBody>
      </p:sp>
      <p:sp>
        <p:nvSpPr>
          <p:cNvPr id="7" name="文本框"/>
          <p:cNvSpPr txBox="1"/>
          <p:nvPr/>
        </p:nvSpPr>
        <p:spPr>
          <a:xfrm>
            <a:off x="9568913" y="6471283"/>
            <a:ext cx="2049291" cy="585866"/>
          </a:xfrm>
          <a:prstGeom prst="rect">
            <a:avLst/>
          </a:prstGeom>
          <a:ln w="12700">
            <a:miter lim="400000"/>
          </a:ln>
        </p:spPr>
        <p:txBody>
          <a:bodyPr wrap="square" lIns="0" tIns="0" rIns="0" bIns="0">
            <a:spAutoFit/>
          </a:bodyPr>
          <a:lstStyle/>
          <a:p>
            <a:pPr algn="l">
              <a:lnSpc>
                <a:spcPct val="150000"/>
              </a:lnSpc>
              <a:defRPr sz="2500" b="0">
                <a:solidFill>
                  <a:srgbClr val="1C1F25"/>
                </a:solidFill>
                <a:latin typeface="Roboto Bold"/>
                <a:ea typeface="Roboto Bold"/>
                <a:cs typeface="Roboto Bold"/>
                <a:sym typeface="Roboto Bold"/>
              </a:defRPr>
            </a:pPr>
            <a:r>
              <a:rPr lang="en-US" altLang="zh-CN" sz="2800">
                <a:solidFill>
                  <a:srgbClr val="079782"/>
                </a:solidFill>
                <a:latin typeface="汉仪雅酷黑-65J" panose="00020600040101010101" charset="-122"/>
                <a:ea typeface="汉仪雅酷黑-65J" panose="00020600040101010101" charset="-122"/>
                <a:cs typeface="汉仪雅酷黑-65J" panose="00020600040101010101" charset="-122"/>
                <a:sym typeface="汉仪文黑-55简" panose="00020600040101010101" charset="-122"/>
              </a:rPr>
              <a:t>Subtitle 02</a:t>
            </a:r>
            <a:endParaRPr lang="en-US" altLang="zh-CN" sz="2800">
              <a:solidFill>
                <a:srgbClr val="079782"/>
              </a:solidFill>
              <a:latin typeface="汉仪雅酷黑-65J" panose="00020600040101010101" charset="-122"/>
              <a:ea typeface="汉仪雅酷黑-65J" panose="00020600040101010101" charset="-122"/>
              <a:cs typeface="汉仪雅酷黑-65J" panose="00020600040101010101" charset="-122"/>
              <a:sym typeface="汉仪文黑-55简" panose="00020600040101010101" charset="-122"/>
            </a:endParaRPr>
          </a:p>
        </p:txBody>
      </p:sp>
      <p:sp>
        <p:nvSpPr>
          <p:cNvPr id="9" name="文本框"/>
          <p:cNvSpPr txBox="1"/>
          <p:nvPr/>
        </p:nvSpPr>
        <p:spPr>
          <a:xfrm>
            <a:off x="9568913" y="7236242"/>
            <a:ext cx="5246174" cy="1341842"/>
          </a:xfrm>
          <a:prstGeom prst="rect">
            <a:avLst/>
          </a:prstGeom>
          <a:ln w="12700">
            <a:miter lim="400000"/>
          </a:ln>
        </p:spPr>
        <p:txBody>
          <a:bodyPr wrap="square" lIns="0" tIns="0" rIns="0" bIns="0">
            <a:spAutoFit/>
          </a:bodyPr>
          <a:lstStyle/>
          <a:p>
            <a:pPr>
              <a:lnSpc>
                <a:spcPct val="150000"/>
              </a:lnSpc>
              <a:defRPr sz="2000" b="0">
                <a:solidFill>
                  <a:srgbClr val="1C1F25"/>
                </a:solidFill>
                <a:latin typeface="Roboto Bold"/>
                <a:ea typeface="Roboto Bold"/>
                <a:cs typeface="Roboto Bold"/>
                <a:sym typeface="Roboto Bold"/>
              </a:defRPr>
            </a:pPr>
            <a:r>
              <a:rPr lang="en-US" altLang="zh-CN" sz="2000">
                <a:solidFill>
                  <a:schemeClr val="bg1"/>
                </a:solidFill>
                <a:latin typeface="汉仪文黑-55简" panose="00020600040101010101" charset="-122"/>
                <a:ea typeface="汉仪文黑-55简" panose="00020600040101010101" charset="-122"/>
                <a:cs typeface="汉仪文黑-55简" panose="00020600040101010101" charset="-122"/>
                <a:sym typeface="汉仪文黑-55简" panose="00020600040101010101" charset="-122"/>
              </a:rPr>
              <a:t>magna sed pulvinar ultricies, purus lectus malesuada magna eros quis urna , sit amet commodo magna </a:t>
            </a:r>
            <a:endParaRPr>
              <a:solidFill>
                <a:schemeClr val="bg1"/>
              </a:solidFill>
              <a:latin typeface="汉仪文黑-55简" panose="00020600040101010101" charset="-122"/>
              <a:ea typeface="汉仪文黑-55简" panose="00020600040101010101" charset="-122"/>
              <a:cs typeface="汉仪文黑-55简" panose="00020600040101010101" charset="-122"/>
              <a:sym typeface="汉仪文黑-55简" panose="00020600040101010101" charset="-122"/>
            </a:endParaRPr>
          </a:p>
        </p:txBody>
      </p:sp>
      <p:sp>
        <p:nvSpPr>
          <p:cNvPr id="11" name="文本框"/>
          <p:cNvSpPr txBox="1"/>
          <p:nvPr/>
        </p:nvSpPr>
        <p:spPr>
          <a:xfrm>
            <a:off x="16599877" y="6471283"/>
            <a:ext cx="2049291" cy="585866"/>
          </a:xfrm>
          <a:prstGeom prst="rect">
            <a:avLst/>
          </a:prstGeom>
          <a:ln w="12700">
            <a:miter lim="400000"/>
          </a:ln>
        </p:spPr>
        <p:txBody>
          <a:bodyPr wrap="square" lIns="0" tIns="0" rIns="0" bIns="0">
            <a:spAutoFit/>
          </a:bodyPr>
          <a:lstStyle/>
          <a:p>
            <a:pPr>
              <a:lnSpc>
                <a:spcPct val="150000"/>
              </a:lnSpc>
              <a:defRPr sz="2500" b="0">
                <a:solidFill>
                  <a:srgbClr val="1C1F25"/>
                </a:solidFill>
                <a:latin typeface="Roboto Bold"/>
                <a:ea typeface="Roboto Bold"/>
                <a:cs typeface="Roboto Bold"/>
                <a:sym typeface="Roboto Bold"/>
              </a:defRPr>
            </a:pPr>
            <a:r>
              <a:rPr lang="en-US" altLang="zh-CN" sz="2800">
                <a:solidFill>
                  <a:srgbClr val="079782"/>
                </a:solidFill>
                <a:latin typeface="汉仪雅酷黑-65J" panose="00020600040101010101" charset="-122"/>
                <a:ea typeface="汉仪雅酷黑-65J" panose="00020600040101010101" charset="-122"/>
                <a:cs typeface="汉仪雅酷黑-65J" panose="00020600040101010101" charset="-122"/>
                <a:sym typeface="汉仪文黑-55简" panose="00020600040101010101" charset="-122"/>
              </a:rPr>
              <a:t>Subtitle 03</a:t>
            </a:r>
            <a:endParaRPr lang="en-US" altLang="zh-CN" sz="2800">
              <a:solidFill>
                <a:srgbClr val="079782"/>
              </a:solidFill>
              <a:latin typeface="汉仪雅酷黑-65J" panose="00020600040101010101" charset="-122"/>
              <a:ea typeface="汉仪雅酷黑-65J" panose="00020600040101010101" charset="-122"/>
              <a:cs typeface="汉仪雅酷黑-65J" panose="00020600040101010101" charset="-122"/>
              <a:sym typeface="汉仪文黑-55简" panose="00020600040101010101" charset="-122"/>
            </a:endParaRPr>
          </a:p>
        </p:txBody>
      </p:sp>
      <p:sp>
        <p:nvSpPr>
          <p:cNvPr id="13" name="文本框"/>
          <p:cNvSpPr txBox="1"/>
          <p:nvPr/>
        </p:nvSpPr>
        <p:spPr>
          <a:xfrm>
            <a:off x="16599877" y="7236242"/>
            <a:ext cx="5246174" cy="1341842"/>
          </a:xfrm>
          <a:prstGeom prst="rect">
            <a:avLst/>
          </a:prstGeom>
          <a:ln w="12700">
            <a:miter lim="400000"/>
          </a:ln>
        </p:spPr>
        <p:txBody>
          <a:bodyPr wrap="square" lIns="0" tIns="0" rIns="0" bIns="0">
            <a:spAutoFit/>
          </a:bodyPr>
          <a:lstStyle/>
          <a:p>
            <a:pPr>
              <a:lnSpc>
                <a:spcPct val="150000"/>
              </a:lnSpc>
              <a:defRPr sz="2000" b="0">
                <a:solidFill>
                  <a:srgbClr val="1C1F25"/>
                </a:solidFill>
                <a:latin typeface="Roboto Bold"/>
                <a:ea typeface="Roboto Bold"/>
                <a:cs typeface="Roboto Bold"/>
                <a:sym typeface="Roboto Bold"/>
              </a:defRPr>
            </a:pPr>
            <a:r>
              <a:rPr lang="en-US" altLang="zh-CN" sz="2000">
                <a:solidFill>
                  <a:schemeClr val="bg1"/>
                </a:solidFill>
                <a:latin typeface="汉仪文黑-55简" panose="00020600040101010101" charset="-122"/>
                <a:ea typeface="汉仪文黑-55简" panose="00020600040101010101" charset="-122"/>
                <a:cs typeface="汉仪文黑-55简" panose="00020600040101010101" charset="-122"/>
                <a:sym typeface="汉仪文黑-55简" panose="00020600040101010101" charset="-122"/>
              </a:rPr>
              <a:t>sit amet commodo , magna sed pulvinar ultricies, purus lectus males,purus lectus malesuada libero.</a:t>
            </a:r>
            <a:endParaRPr>
              <a:solidFill>
                <a:schemeClr val="bg1"/>
              </a:solidFill>
              <a:latin typeface="汉仪文黑-55简" panose="00020600040101010101" charset="-122"/>
              <a:ea typeface="汉仪文黑-55简" panose="00020600040101010101" charset="-122"/>
              <a:cs typeface="汉仪文黑-55简" panose="00020600040101010101" charset="-122"/>
              <a:sym typeface="汉仪文黑-55简" panose="00020600040101010101" charset="-122"/>
            </a:endParaRPr>
          </a:p>
        </p:txBody>
      </p:sp>
      <p:sp>
        <p:nvSpPr>
          <p:cNvPr id="15" name="文本框"/>
          <p:cNvSpPr txBox="1"/>
          <p:nvPr/>
        </p:nvSpPr>
        <p:spPr>
          <a:xfrm>
            <a:off x="2537949" y="9510415"/>
            <a:ext cx="2049291" cy="585866"/>
          </a:xfrm>
          <a:prstGeom prst="rect">
            <a:avLst/>
          </a:prstGeom>
          <a:ln w="12700">
            <a:miter lim="400000"/>
          </a:ln>
        </p:spPr>
        <p:txBody>
          <a:bodyPr wrap="square" lIns="0" tIns="0" rIns="0" bIns="0">
            <a:spAutoFit/>
          </a:bodyPr>
          <a:lstStyle/>
          <a:p>
            <a:pPr>
              <a:lnSpc>
                <a:spcPct val="150000"/>
              </a:lnSpc>
              <a:defRPr sz="2500" b="0">
                <a:solidFill>
                  <a:srgbClr val="1C1F25"/>
                </a:solidFill>
                <a:latin typeface="Roboto Bold"/>
                <a:ea typeface="Roboto Bold"/>
                <a:cs typeface="Roboto Bold"/>
                <a:sym typeface="Roboto Bold"/>
              </a:defRPr>
            </a:pPr>
            <a:r>
              <a:rPr lang="en-US" altLang="zh-CN" sz="2800">
                <a:solidFill>
                  <a:srgbClr val="079782"/>
                </a:solidFill>
                <a:latin typeface="汉仪雅酷黑-65J" panose="00020600040101010101" charset="-122"/>
                <a:ea typeface="汉仪雅酷黑-65J" panose="00020600040101010101" charset="-122"/>
                <a:cs typeface="汉仪雅酷黑-65J" panose="00020600040101010101" charset="-122"/>
                <a:sym typeface="汉仪文黑-55简" panose="00020600040101010101" charset="-122"/>
              </a:rPr>
              <a:t>Subtitle 04</a:t>
            </a:r>
            <a:endParaRPr lang="en-US" altLang="zh-CN" sz="2800">
              <a:solidFill>
                <a:srgbClr val="079782"/>
              </a:solidFill>
              <a:latin typeface="汉仪雅酷黑-65J" panose="00020600040101010101" charset="-122"/>
              <a:ea typeface="汉仪雅酷黑-65J" panose="00020600040101010101" charset="-122"/>
              <a:cs typeface="汉仪雅酷黑-65J" panose="00020600040101010101" charset="-122"/>
              <a:sym typeface="汉仪文黑-55简" panose="00020600040101010101" charset="-122"/>
            </a:endParaRPr>
          </a:p>
        </p:txBody>
      </p:sp>
      <p:sp>
        <p:nvSpPr>
          <p:cNvPr id="17" name="文本框"/>
          <p:cNvSpPr txBox="1"/>
          <p:nvPr/>
        </p:nvSpPr>
        <p:spPr>
          <a:xfrm>
            <a:off x="2537949" y="10275374"/>
            <a:ext cx="5246174" cy="1341842"/>
          </a:xfrm>
          <a:prstGeom prst="rect">
            <a:avLst/>
          </a:prstGeom>
          <a:ln w="12700">
            <a:miter lim="400000"/>
          </a:ln>
        </p:spPr>
        <p:txBody>
          <a:bodyPr wrap="square" lIns="0" tIns="0" rIns="0" bIns="0">
            <a:spAutoFit/>
          </a:bodyPr>
          <a:lstStyle/>
          <a:p>
            <a:pPr>
              <a:lnSpc>
                <a:spcPct val="150000"/>
              </a:lnSpc>
              <a:defRPr sz="2000" b="0">
                <a:solidFill>
                  <a:srgbClr val="1C1F25"/>
                </a:solidFill>
                <a:latin typeface="Roboto Bold"/>
                <a:ea typeface="Roboto Bold"/>
                <a:cs typeface="Roboto Bold"/>
                <a:sym typeface="Roboto Bold"/>
              </a:defRPr>
            </a:pPr>
            <a:r>
              <a:rPr lang="en-US" altLang="zh-CN" sz="2000">
                <a:solidFill>
                  <a:schemeClr val="bg1"/>
                </a:solidFill>
                <a:latin typeface="汉仪文黑-55简" panose="00020600040101010101" charset="-122"/>
                <a:ea typeface="汉仪文黑-55简" panose="00020600040101010101" charset="-122"/>
                <a:cs typeface="汉仪文黑-55简" panose="00020600040101010101" charset="-122"/>
                <a:sym typeface="汉仪文黑-55简" panose="00020600040101010101" charset="-122"/>
              </a:rPr>
              <a:t>sed pulvinar ultricies, purus lectus malesuada libero, sit amet commodo magna eros quis urna.</a:t>
            </a:r>
            <a:endParaRPr>
              <a:solidFill>
                <a:schemeClr val="bg1"/>
              </a:solidFill>
              <a:latin typeface="汉仪文黑-55简" panose="00020600040101010101" charset="-122"/>
              <a:ea typeface="汉仪文黑-55简" panose="00020600040101010101" charset="-122"/>
              <a:cs typeface="汉仪文黑-55简" panose="00020600040101010101" charset="-122"/>
              <a:sym typeface="汉仪文黑-55简" panose="00020600040101010101" charset="-122"/>
            </a:endParaRPr>
          </a:p>
        </p:txBody>
      </p:sp>
      <p:sp>
        <p:nvSpPr>
          <p:cNvPr id="19" name="文本框"/>
          <p:cNvSpPr txBox="1"/>
          <p:nvPr/>
        </p:nvSpPr>
        <p:spPr>
          <a:xfrm>
            <a:off x="9568913" y="9510415"/>
            <a:ext cx="2049291" cy="585866"/>
          </a:xfrm>
          <a:prstGeom prst="rect">
            <a:avLst/>
          </a:prstGeom>
          <a:ln w="12700">
            <a:miter lim="400000"/>
          </a:ln>
        </p:spPr>
        <p:txBody>
          <a:bodyPr wrap="square" lIns="0" tIns="0" rIns="0" bIns="0">
            <a:spAutoFit/>
          </a:bodyPr>
          <a:lstStyle/>
          <a:p>
            <a:pPr algn="l">
              <a:lnSpc>
                <a:spcPct val="150000"/>
              </a:lnSpc>
              <a:defRPr sz="2500" b="0">
                <a:solidFill>
                  <a:srgbClr val="1C1F25"/>
                </a:solidFill>
                <a:latin typeface="Roboto Bold"/>
                <a:ea typeface="Roboto Bold"/>
                <a:cs typeface="Roboto Bold"/>
                <a:sym typeface="Roboto Bold"/>
              </a:defRPr>
            </a:pPr>
            <a:r>
              <a:rPr lang="en-US" altLang="zh-CN" sz="2800">
                <a:solidFill>
                  <a:srgbClr val="079782"/>
                </a:solidFill>
                <a:latin typeface="汉仪雅酷黑-65J" panose="00020600040101010101" charset="-122"/>
                <a:ea typeface="汉仪雅酷黑-65J" panose="00020600040101010101" charset="-122"/>
                <a:cs typeface="汉仪雅酷黑-65J" panose="00020600040101010101" charset="-122"/>
                <a:sym typeface="汉仪文黑-55简" panose="00020600040101010101" charset="-122"/>
              </a:rPr>
              <a:t>Subtitle 05</a:t>
            </a:r>
            <a:endParaRPr lang="en-US" altLang="zh-CN" sz="2800">
              <a:solidFill>
                <a:srgbClr val="079782"/>
              </a:solidFill>
              <a:latin typeface="汉仪雅酷黑-65J" panose="00020600040101010101" charset="-122"/>
              <a:ea typeface="汉仪雅酷黑-65J" panose="00020600040101010101" charset="-122"/>
              <a:cs typeface="汉仪雅酷黑-65J" panose="00020600040101010101" charset="-122"/>
              <a:sym typeface="汉仪文黑-55简" panose="00020600040101010101" charset="-122"/>
            </a:endParaRPr>
          </a:p>
        </p:txBody>
      </p:sp>
      <p:sp>
        <p:nvSpPr>
          <p:cNvPr id="21" name="文本框"/>
          <p:cNvSpPr txBox="1"/>
          <p:nvPr/>
        </p:nvSpPr>
        <p:spPr>
          <a:xfrm>
            <a:off x="9568913" y="10275374"/>
            <a:ext cx="5246174" cy="1341842"/>
          </a:xfrm>
          <a:prstGeom prst="rect">
            <a:avLst/>
          </a:prstGeom>
          <a:ln w="12700">
            <a:miter lim="400000"/>
          </a:ln>
        </p:spPr>
        <p:txBody>
          <a:bodyPr wrap="square" lIns="0" tIns="0" rIns="0" bIns="0">
            <a:spAutoFit/>
          </a:bodyPr>
          <a:lstStyle/>
          <a:p>
            <a:pPr>
              <a:lnSpc>
                <a:spcPct val="150000"/>
              </a:lnSpc>
              <a:defRPr sz="2000" b="0">
                <a:solidFill>
                  <a:srgbClr val="1C1F25"/>
                </a:solidFill>
                <a:latin typeface="Roboto Bold"/>
                <a:ea typeface="Roboto Bold"/>
                <a:cs typeface="Roboto Bold"/>
                <a:sym typeface="Roboto Bold"/>
              </a:defRPr>
            </a:pPr>
            <a:r>
              <a:rPr lang="en-US" altLang="zh-CN" sz="2000">
                <a:solidFill>
                  <a:schemeClr val="bg1"/>
                </a:solidFill>
                <a:latin typeface="汉仪文黑-55简" panose="00020600040101010101" charset="-122"/>
                <a:ea typeface="汉仪文黑-55简" panose="00020600040101010101" charset="-122"/>
                <a:cs typeface="汉仪文黑-55简" panose="00020600040101010101" charset="-122"/>
                <a:sym typeface="汉仪文黑-55简" panose="00020600040101010101" charset="-122"/>
              </a:rPr>
              <a:t>Consectetuer adipiscing elit. Maecenas porttitor congue massa. Fusce posuere, magna.</a:t>
            </a:r>
            <a:endParaRPr>
              <a:solidFill>
                <a:schemeClr val="bg1"/>
              </a:solidFill>
              <a:latin typeface="汉仪文黑-55简" panose="00020600040101010101" charset="-122"/>
              <a:ea typeface="汉仪文黑-55简" panose="00020600040101010101" charset="-122"/>
              <a:cs typeface="汉仪文黑-55简" panose="00020600040101010101" charset="-122"/>
              <a:sym typeface="汉仪文黑-55简" panose="00020600040101010101" charset="-122"/>
            </a:endParaRPr>
          </a:p>
        </p:txBody>
      </p:sp>
      <p:sp>
        <p:nvSpPr>
          <p:cNvPr id="23" name="文本框"/>
          <p:cNvSpPr txBox="1"/>
          <p:nvPr/>
        </p:nvSpPr>
        <p:spPr>
          <a:xfrm>
            <a:off x="16599877" y="9510415"/>
            <a:ext cx="2049291" cy="585866"/>
          </a:xfrm>
          <a:prstGeom prst="rect">
            <a:avLst/>
          </a:prstGeom>
          <a:ln w="12700">
            <a:miter lim="400000"/>
          </a:ln>
        </p:spPr>
        <p:txBody>
          <a:bodyPr wrap="square" lIns="0" tIns="0" rIns="0" bIns="0">
            <a:spAutoFit/>
          </a:bodyPr>
          <a:lstStyle/>
          <a:p>
            <a:pPr>
              <a:lnSpc>
                <a:spcPct val="150000"/>
              </a:lnSpc>
              <a:defRPr sz="2500" b="0">
                <a:solidFill>
                  <a:srgbClr val="1C1F25"/>
                </a:solidFill>
                <a:latin typeface="Roboto Bold"/>
                <a:ea typeface="Roboto Bold"/>
                <a:cs typeface="Roboto Bold"/>
                <a:sym typeface="Roboto Bold"/>
              </a:defRPr>
            </a:pPr>
            <a:r>
              <a:rPr lang="en-US" altLang="zh-CN" sz="2800">
                <a:solidFill>
                  <a:srgbClr val="079782"/>
                </a:solidFill>
                <a:latin typeface="汉仪雅酷黑-65J" panose="00020600040101010101" charset="-122"/>
                <a:ea typeface="汉仪雅酷黑-65J" panose="00020600040101010101" charset="-122"/>
                <a:cs typeface="汉仪雅酷黑-65J" panose="00020600040101010101" charset="-122"/>
                <a:sym typeface="汉仪文黑-55简" panose="00020600040101010101" charset="-122"/>
              </a:rPr>
              <a:t>Subtitle 06</a:t>
            </a:r>
            <a:endParaRPr lang="en-US" altLang="zh-CN" sz="2800">
              <a:solidFill>
                <a:srgbClr val="079782"/>
              </a:solidFill>
              <a:latin typeface="汉仪雅酷黑-65J" panose="00020600040101010101" charset="-122"/>
              <a:ea typeface="汉仪雅酷黑-65J" panose="00020600040101010101" charset="-122"/>
              <a:cs typeface="汉仪雅酷黑-65J" panose="00020600040101010101" charset="-122"/>
              <a:sym typeface="汉仪文黑-55简" panose="00020600040101010101" charset="-122"/>
            </a:endParaRPr>
          </a:p>
        </p:txBody>
      </p:sp>
      <p:sp>
        <p:nvSpPr>
          <p:cNvPr id="25" name="文本框"/>
          <p:cNvSpPr txBox="1"/>
          <p:nvPr/>
        </p:nvSpPr>
        <p:spPr>
          <a:xfrm>
            <a:off x="16599877" y="10275374"/>
            <a:ext cx="5246174" cy="1341842"/>
          </a:xfrm>
          <a:prstGeom prst="rect">
            <a:avLst/>
          </a:prstGeom>
          <a:ln w="12700">
            <a:miter lim="400000"/>
          </a:ln>
        </p:spPr>
        <p:txBody>
          <a:bodyPr wrap="square" lIns="0" tIns="0" rIns="0" bIns="0">
            <a:spAutoFit/>
          </a:bodyPr>
          <a:lstStyle/>
          <a:p>
            <a:pPr>
              <a:lnSpc>
                <a:spcPct val="150000"/>
              </a:lnSpc>
              <a:defRPr sz="2000" b="0">
                <a:solidFill>
                  <a:srgbClr val="1C1F25"/>
                </a:solidFill>
                <a:latin typeface="Roboto Bold"/>
                <a:ea typeface="Roboto Bold"/>
                <a:cs typeface="Roboto Bold"/>
                <a:sym typeface="Roboto Bold"/>
              </a:defRPr>
            </a:pPr>
            <a:r>
              <a:rPr lang="en-US" altLang="zh-CN" sz="2000">
                <a:solidFill>
                  <a:schemeClr val="bg1"/>
                </a:solidFill>
                <a:latin typeface="汉仪文黑-55简" panose="00020600040101010101" charset="-122"/>
                <a:ea typeface="汉仪文黑-55简" panose="00020600040101010101" charset="-122"/>
                <a:cs typeface="汉仪文黑-55简" panose="00020600040101010101" charset="-122"/>
                <a:sym typeface="汉仪文黑-55简" panose="00020600040101010101" charset="-122"/>
              </a:rPr>
              <a:t>Fusce posuere, magna sed pulvinar eros quis urna , sit amet commodo magna eros quis urna </a:t>
            </a:r>
            <a:endParaRPr>
              <a:solidFill>
                <a:schemeClr val="bg1"/>
              </a:solidFill>
              <a:latin typeface="汉仪文黑-55简" panose="00020600040101010101" charset="-122"/>
              <a:ea typeface="汉仪文黑-55简" panose="00020600040101010101" charset="-122"/>
              <a:cs typeface="汉仪文黑-55简" panose="00020600040101010101" charset="-122"/>
              <a:sym typeface="汉仪文黑-55简" panose="00020600040101010101" charset="-122"/>
            </a:endParaRPr>
          </a:p>
        </p:txBody>
      </p:sp>
      <p:sp>
        <p:nvSpPr>
          <p:cNvPr id="27" name="文本框 26"/>
          <p:cNvSpPr txBox="1"/>
          <p:nvPr/>
        </p:nvSpPr>
        <p:spPr>
          <a:xfrm>
            <a:off x="2311791" y="3806963"/>
            <a:ext cx="19534260" cy="1702517"/>
          </a:xfrm>
          <a:prstGeom prst="rect">
            <a:avLst/>
          </a:prstGeom>
          <a:noFill/>
        </p:spPr>
        <p:txBody>
          <a:bodyPr wrap="square" rtlCol="0">
            <a:spAutoFit/>
          </a:bodyPr>
          <a:lstStyle/>
          <a:p>
            <a:pPr algn="ctr">
              <a:lnSpc>
                <a:spcPct val="150000"/>
              </a:lnSpc>
            </a:pPr>
            <a:r>
              <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rPr>
              <a:t>Fusce posuere, magna sed pulvinar ultricies, purus lectus malesuada libero, sit amet commodo magna eros quis urna. magna sed pulvinar ultricies,purus lectus malesuada libero, sit amet commodo magna eros quis urna , magna sed pulvinar ultricies , sit amet commodo , magna sed pulvinar ultricies, purus lectus males,purus lectus malesuada libero.</a:t>
            </a:r>
            <a:endPar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endParaRPr>
          </a:p>
        </p:txBody>
      </p:sp>
      <p:cxnSp>
        <p:nvCxnSpPr>
          <p:cNvPr id="2" name="直接连接符 1"/>
          <p:cNvCxnSpPr/>
          <p:nvPr/>
        </p:nvCxnSpPr>
        <p:spPr>
          <a:xfrm>
            <a:off x="2537949" y="9186705"/>
            <a:ext cx="18893301" cy="0"/>
          </a:xfrm>
          <a:prstGeom prst="line">
            <a:avLst/>
          </a:prstGeom>
          <a:ln>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V="1">
            <a:off x="8445382" y="6746280"/>
            <a:ext cx="0" cy="4880849"/>
          </a:xfrm>
          <a:prstGeom prst="line">
            <a:avLst/>
          </a:prstGeom>
          <a:ln>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V="1">
            <a:off x="15703432" y="6746280"/>
            <a:ext cx="0" cy="4880849"/>
          </a:xfrm>
          <a:prstGeom prst="line">
            <a:avLst/>
          </a:prstGeom>
          <a:ln>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sp>
        <p:nvSpPr>
          <p:cNvPr id="18" name="矩形: 圆角 7"/>
          <p:cNvSpPr/>
          <p:nvPr/>
        </p:nvSpPr>
        <p:spPr>
          <a:xfrm>
            <a:off x="11657979" y="1568114"/>
            <a:ext cx="1068043" cy="67531"/>
          </a:xfrm>
          <a:prstGeom prst="roundRect">
            <a:avLst>
              <a:gd name="adj" fmla="val 50000"/>
            </a:avLst>
          </a:prstGeom>
          <a:solidFill>
            <a:srgbClr val="0797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汉仪文黑-55简" panose="00020600040101010101" charset="-122"/>
            </a:endParaRPr>
          </a:p>
        </p:txBody>
      </p:sp>
      <p:sp>
        <p:nvSpPr>
          <p:cNvPr id="20" name="文本框 19"/>
          <p:cNvSpPr txBox="1"/>
          <p:nvPr/>
        </p:nvSpPr>
        <p:spPr>
          <a:xfrm>
            <a:off x="10489373" y="2059104"/>
            <a:ext cx="3405255" cy="923330"/>
          </a:xfrm>
          <a:prstGeom prst="rect">
            <a:avLst/>
          </a:prstGeom>
          <a:noFill/>
        </p:spPr>
        <p:txBody>
          <a:bodyPr wrap="square" lIns="0" tIns="0" rIns="0" bIns="0" rtlCol="0">
            <a:spAutoFit/>
          </a:bodyPr>
          <a:lstStyle/>
          <a:p>
            <a:pPr algn="ctr"/>
            <a:r>
              <a:rPr lang="zh-CN" altLang="en-US" sz="6000">
                <a:solidFill>
                  <a:schemeClr val="bg1"/>
                </a:solidFill>
                <a:latin typeface="汉仪雅酷黑-95J" panose="00020600040101010101" charset="-122"/>
                <a:ea typeface="汉仪雅酷黑-95J" panose="00020600040101010101" charset="-122"/>
                <a:cs typeface="汉仪雅酷黑-95J" panose="00020600040101010101" charset="-122"/>
              </a:rPr>
              <a:t>输入标题</a:t>
            </a:r>
            <a:endParaRPr lang="zh-CN" altLang="en-US" sz="6000">
              <a:solidFill>
                <a:schemeClr val="bg1"/>
              </a:solidFill>
              <a:latin typeface="汉仪雅酷黑-95J" panose="00020600040101010101" charset="-122"/>
              <a:ea typeface="汉仪雅酷黑-95J" panose="00020600040101010101" charset="-122"/>
              <a:cs typeface="汉仪雅酷黑-95J" panose="00020600040101010101" charset="-122"/>
            </a:endParaRPr>
          </a:p>
        </p:txBody>
      </p:sp>
    </p:spTree>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图片占位符 38"/>
          <p:cNvPicPr>
            <a:picLocks noGrp="1" noChangeAspect="1"/>
          </p:cNvPicPr>
          <p:nvPr>
            <p:ph type="pic" sz="quarter" idx="12"/>
          </p:nvPr>
        </p:nvPicPr>
        <p:blipFill>
          <a:blip r:embed="rId1" cstate="screen"/>
          <a:srcRect/>
          <a:stretch>
            <a:fillRect/>
          </a:stretch>
        </p:blipFill>
        <p:spPr/>
      </p:pic>
      <p:sp>
        <p:nvSpPr>
          <p:cNvPr id="11" name="文本框"/>
          <p:cNvSpPr txBox="1"/>
          <p:nvPr/>
        </p:nvSpPr>
        <p:spPr>
          <a:xfrm>
            <a:off x="2587184" y="3904357"/>
            <a:ext cx="19209632" cy="1056187"/>
          </a:xfrm>
          <a:prstGeom prst="rect">
            <a:avLst/>
          </a:prstGeom>
          <a:ln w="12700">
            <a:miter lim="400000"/>
          </a:ln>
        </p:spPr>
        <p:txBody>
          <a:bodyPr wrap="square" lIns="0" tIns="0" rIns="0" bIns="0">
            <a:spAutoFit/>
          </a:bodyPr>
          <a:lstStyle/>
          <a:p>
            <a:pPr marL="0" marR="0" lvl="0" indent="0" algn="ctr" defTabSz="914400" rtl="0" eaLnBrk="1" fontAlgn="auto" latinLnBrk="0" hangingPunct="1">
              <a:lnSpc>
                <a:spcPct val="150000"/>
              </a:lnSpc>
              <a:spcBef>
                <a:spcPts val="0"/>
              </a:spcBef>
              <a:spcAft>
                <a:spcPts val="0"/>
              </a:spcAft>
              <a:buClrTx/>
              <a:buSzTx/>
              <a:buFontTx/>
              <a:buNone/>
              <a:defRPr sz="2200" b="0">
                <a:solidFill>
                  <a:srgbClr val="6A6E77"/>
                </a:solidFill>
                <a:latin typeface="Quicksand Regular"/>
                <a:ea typeface="Quicksand Regular"/>
                <a:cs typeface="Quicksand Regular"/>
                <a:sym typeface="Quicksand Regular"/>
              </a:defRPr>
            </a:pPr>
            <a:r>
              <a:rPr sz="2400" dirty="0">
                <a:solidFill>
                  <a:schemeClr val="bg1"/>
                </a:solidFill>
                <a:latin typeface="汉仪文黑-55简" panose="00020600040101010101" charset="-122"/>
                <a:ea typeface="汉仪文黑-55简" panose="00020600040101010101" charset="-122"/>
                <a:cs typeface="汉仪文黑-55简" panose="00020600040101010101" charset="-122"/>
                <a:sym typeface="汉仪文黑-55简" panose="00020600040101010101" charset="-122"/>
              </a:rPr>
              <a:t>Distinctively build premium growth strategies whereas premium human capital</a:t>
            </a:r>
            <a:r>
              <a:rPr sz="2400">
                <a:solidFill>
                  <a:schemeClr val="bg1"/>
                </a:solidFill>
                <a:latin typeface="汉仪文黑-55简" panose="00020600040101010101" charset="-122"/>
                <a:ea typeface="汉仪文黑-55简" panose="00020600040101010101" charset="-122"/>
                <a:cs typeface="汉仪文黑-55简" panose="00020600040101010101" charset="-122"/>
                <a:sym typeface="汉仪文黑-55简" panose="00020600040101010101" charset="-122"/>
              </a:rPr>
              <a:t>. Conveniently </a:t>
            </a:r>
            <a:r>
              <a:rPr sz="2400" dirty="0" err="1">
                <a:solidFill>
                  <a:schemeClr val="bg1"/>
                </a:solidFill>
                <a:latin typeface="汉仪文黑-55简" panose="00020600040101010101" charset="-122"/>
                <a:ea typeface="汉仪文黑-55简" panose="00020600040101010101" charset="-122"/>
                <a:cs typeface="汉仪文黑-55简" panose="00020600040101010101" charset="-122"/>
                <a:sym typeface="汉仪文黑-55简" panose="00020600040101010101" charset="-122"/>
              </a:rPr>
              <a:t>envisioneer</a:t>
            </a:r>
            <a:r>
              <a:rPr sz="2400" dirty="0">
                <a:solidFill>
                  <a:schemeClr val="bg1"/>
                </a:solidFill>
                <a:latin typeface="汉仪文黑-55简" panose="00020600040101010101" charset="-122"/>
                <a:ea typeface="汉仪文黑-55简" panose="00020600040101010101" charset="-122"/>
                <a:cs typeface="汉仪文黑-55简" panose="00020600040101010101" charset="-122"/>
                <a:sym typeface="汉仪文黑-55简" panose="00020600040101010101" charset="-122"/>
              </a:rPr>
              <a:t> accurate users whereas collaborative e-commerce</a:t>
            </a:r>
            <a:r>
              <a:rPr sz="2400">
                <a:solidFill>
                  <a:schemeClr val="bg1"/>
                </a:solidFill>
                <a:latin typeface="汉仪文黑-55简" panose="00020600040101010101" charset="-122"/>
                <a:ea typeface="汉仪文黑-55简" panose="00020600040101010101" charset="-122"/>
                <a:cs typeface="汉仪文黑-55简" panose="00020600040101010101" charset="-122"/>
                <a:sym typeface="汉仪文黑-55简" panose="00020600040101010101" charset="-122"/>
              </a:rPr>
              <a:t>. </a:t>
            </a:r>
            <a:endParaRPr sz="2400" dirty="0">
              <a:solidFill>
                <a:schemeClr val="bg1"/>
              </a:solidFill>
              <a:latin typeface="汉仪文黑-55简" panose="00020600040101010101" charset="-122"/>
              <a:ea typeface="汉仪文黑-55简" panose="00020600040101010101" charset="-122"/>
              <a:cs typeface="汉仪文黑-55简" panose="00020600040101010101" charset="-122"/>
              <a:sym typeface="汉仪文黑-55简" panose="00020600040101010101" charset="-122"/>
            </a:endParaRPr>
          </a:p>
        </p:txBody>
      </p:sp>
      <p:sp>
        <p:nvSpPr>
          <p:cNvPr id="13" name="矩形: 圆角 12"/>
          <p:cNvSpPr/>
          <p:nvPr/>
        </p:nvSpPr>
        <p:spPr>
          <a:xfrm>
            <a:off x="6995542" y="5981700"/>
            <a:ext cx="5020111" cy="6053502"/>
          </a:xfrm>
          <a:prstGeom prst="roundRect">
            <a:avLst>
              <a:gd name="adj" fmla="val 5185"/>
            </a:avLst>
          </a:prstGeom>
          <a:solidFill>
            <a:srgbClr val="3B3F4B"/>
          </a:solidFill>
          <a:ln>
            <a:noFill/>
          </a:ln>
          <a:effectLst>
            <a:outerShdw blurRad="1270000" dist="190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15" name="文本框 14"/>
          <p:cNvSpPr txBox="1"/>
          <p:nvPr/>
        </p:nvSpPr>
        <p:spPr>
          <a:xfrm>
            <a:off x="7405595" y="8420945"/>
            <a:ext cx="4200005" cy="2939779"/>
          </a:xfrm>
          <a:prstGeom prst="rect">
            <a:avLst/>
          </a:prstGeom>
          <a:noFill/>
        </p:spPr>
        <p:txBody>
          <a:bodyPr wrap="square" rtlCol="0">
            <a:spAutoFit/>
          </a:bodyPr>
          <a:lstStyle/>
          <a:p>
            <a:pPr>
              <a:lnSpc>
                <a:spcPct val="130000"/>
              </a:lnSpc>
            </a:pPr>
            <a:r>
              <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rPr>
              <a:t>Pellentesque habitant morbi tristique senectus et netus et malesuada.</a:t>
            </a:r>
            <a:endPar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endParaRPr>
          </a:p>
          <a:p>
            <a:pPr>
              <a:lnSpc>
                <a:spcPct val="130000"/>
              </a:lnSpc>
            </a:pPr>
            <a:endPar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endParaRPr>
          </a:p>
          <a:p>
            <a:pPr>
              <a:lnSpc>
                <a:spcPct val="130000"/>
              </a:lnSpc>
            </a:pPr>
            <a:r>
              <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rPr>
              <a:t>sit amet commodo magna eros quis urna.</a:t>
            </a:r>
            <a:endPar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endParaRPr>
          </a:p>
        </p:txBody>
      </p:sp>
      <p:sp>
        <p:nvSpPr>
          <p:cNvPr id="17" name="文本框 16"/>
          <p:cNvSpPr txBox="1"/>
          <p:nvPr/>
        </p:nvSpPr>
        <p:spPr>
          <a:xfrm>
            <a:off x="7405594" y="7755584"/>
            <a:ext cx="2211919" cy="613566"/>
          </a:xfrm>
          <a:prstGeom prst="rect">
            <a:avLst/>
          </a:prstGeom>
          <a:noFill/>
        </p:spPr>
        <p:txBody>
          <a:bodyPr wrap="square" rtlCol="0">
            <a:spAutoFit/>
          </a:bodyPr>
          <a:lstStyle/>
          <a:p>
            <a:pPr>
              <a:lnSpc>
                <a:spcPct val="130000"/>
              </a:lnSpc>
            </a:pPr>
            <a:r>
              <a:rPr lang="en-US" altLang="zh-CN" sz="2800" b="1">
                <a:solidFill>
                  <a:schemeClr val="bg1"/>
                </a:solidFill>
                <a:latin typeface="汉仪文黑-55简" panose="00020600040101010101" charset="-122"/>
                <a:ea typeface="汉仪文黑-55简" panose="00020600040101010101" charset="-122"/>
                <a:cs typeface="汉仪文黑-55简" panose="00020600040101010101" charset="-122"/>
              </a:rPr>
              <a:t>Subtitle 01</a:t>
            </a:r>
            <a:endParaRPr lang="en-US" altLang="zh-CN" sz="2800" b="1">
              <a:solidFill>
                <a:schemeClr val="bg1"/>
              </a:solidFill>
              <a:latin typeface="汉仪文黑-55简" panose="00020600040101010101" charset="-122"/>
              <a:ea typeface="汉仪文黑-55简" panose="00020600040101010101" charset="-122"/>
              <a:cs typeface="汉仪文黑-55简" panose="00020600040101010101" charset="-122"/>
            </a:endParaRPr>
          </a:p>
        </p:txBody>
      </p:sp>
      <p:sp>
        <p:nvSpPr>
          <p:cNvPr id="21" name="矩形: 圆角 20"/>
          <p:cNvSpPr/>
          <p:nvPr/>
        </p:nvSpPr>
        <p:spPr>
          <a:xfrm>
            <a:off x="17741152" y="5981700"/>
            <a:ext cx="5020111" cy="6053502"/>
          </a:xfrm>
          <a:prstGeom prst="roundRect">
            <a:avLst>
              <a:gd name="adj" fmla="val 5185"/>
            </a:avLst>
          </a:prstGeom>
          <a:solidFill>
            <a:srgbClr val="079782"/>
          </a:solidFill>
          <a:ln w="3175">
            <a:miter lim="400000"/>
          </a:ln>
          <a:effectLst>
            <a:outerShdw blurRad="508000" dist="254000" dir="2700000" algn="tl" rotWithShape="0">
              <a:schemeClr val="tx1">
                <a:alpha val="30000"/>
              </a:schemeClr>
            </a:outerShdw>
          </a:effectLst>
        </p:spPr>
        <p:txBody>
          <a:bodyPr lIns="38100" tIns="38100" rIns="38100" bIns="38100" anchor="ctr"/>
          <a:lstStyle/>
          <a:p>
            <a:pPr algn="ctr"/>
            <a:endParaRPr lang="zh-CN" altLang="en-US" sz="3000">
              <a:solidFill>
                <a:srgbClr val="FFFFFF"/>
              </a:solidFill>
              <a:latin typeface="汉仪文黑-55简" panose="00020600040101010101" charset="-122"/>
              <a:ea typeface="汉仪文黑-55简" panose="00020600040101010101" charset="-122"/>
              <a:cs typeface="汉仪文黑-55简" panose="00020600040101010101" charset="-122"/>
            </a:endParaRPr>
          </a:p>
        </p:txBody>
      </p:sp>
      <p:sp>
        <p:nvSpPr>
          <p:cNvPr id="23" name="文本框 22"/>
          <p:cNvSpPr txBox="1"/>
          <p:nvPr/>
        </p:nvSpPr>
        <p:spPr>
          <a:xfrm>
            <a:off x="18151205" y="8420945"/>
            <a:ext cx="4200005" cy="2939779"/>
          </a:xfrm>
          <a:prstGeom prst="rect">
            <a:avLst/>
          </a:prstGeom>
          <a:noFill/>
        </p:spPr>
        <p:txBody>
          <a:bodyPr wrap="square" rtlCol="0">
            <a:spAutoFit/>
          </a:bodyPr>
          <a:lstStyle/>
          <a:p>
            <a:pPr>
              <a:lnSpc>
                <a:spcPct val="130000"/>
              </a:lnSpc>
            </a:pPr>
            <a:r>
              <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rPr>
              <a:t>sit amet commodo magna eros quis urna.</a:t>
            </a:r>
            <a:endPar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endParaRPr>
          </a:p>
          <a:p>
            <a:pPr>
              <a:lnSpc>
                <a:spcPct val="130000"/>
              </a:lnSpc>
            </a:pPr>
            <a:endPar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endParaRPr>
          </a:p>
          <a:p>
            <a:pPr>
              <a:lnSpc>
                <a:spcPct val="130000"/>
              </a:lnSpc>
            </a:pPr>
            <a:r>
              <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rPr>
              <a:t>Pellentesque habitant morbi tristique senectus et netus et malesuada.</a:t>
            </a:r>
            <a:endPar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endParaRPr>
          </a:p>
        </p:txBody>
      </p:sp>
      <p:sp>
        <p:nvSpPr>
          <p:cNvPr id="25" name="文本框 24"/>
          <p:cNvSpPr txBox="1"/>
          <p:nvPr/>
        </p:nvSpPr>
        <p:spPr>
          <a:xfrm>
            <a:off x="18151204" y="7755584"/>
            <a:ext cx="2211919" cy="613566"/>
          </a:xfrm>
          <a:prstGeom prst="rect">
            <a:avLst/>
          </a:prstGeom>
          <a:noFill/>
        </p:spPr>
        <p:txBody>
          <a:bodyPr wrap="square" rtlCol="0">
            <a:spAutoFit/>
          </a:bodyPr>
          <a:lstStyle/>
          <a:p>
            <a:pPr>
              <a:lnSpc>
                <a:spcPct val="130000"/>
              </a:lnSpc>
            </a:pPr>
            <a:r>
              <a:rPr lang="en-US" altLang="zh-CN" sz="2800" b="1">
                <a:solidFill>
                  <a:schemeClr val="bg1"/>
                </a:solidFill>
                <a:latin typeface="汉仪文黑-55简" panose="00020600040101010101" charset="-122"/>
                <a:ea typeface="汉仪文黑-55简" panose="00020600040101010101" charset="-122"/>
                <a:cs typeface="汉仪文黑-55简" panose="00020600040101010101" charset="-122"/>
              </a:rPr>
              <a:t>Subtitle 02</a:t>
            </a:r>
            <a:endParaRPr lang="en-US" altLang="zh-CN" sz="2800" b="1">
              <a:solidFill>
                <a:schemeClr val="bg1"/>
              </a:solidFill>
              <a:latin typeface="汉仪文黑-55简" panose="00020600040101010101" charset="-122"/>
              <a:ea typeface="汉仪文黑-55简" panose="00020600040101010101" charset="-122"/>
              <a:cs typeface="汉仪文黑-55简" panose="00020600040101010101" charset="-122"/>
            </a:endParaRPr>
          </a:p>
        </p:txBody>
      </p:sp>
      <p:pic>
        <p:nvPicPr>
          <p:cNvPr id="37" name="图片占位符 36"/>
          <p:cNvPicPr>
            <a:picLocks noGrp="1" noChangeAspect="1"/>
          </p:cNvPicPr>
          <p:nvPr>
            <p:ph type="pic" sz="quarter" idx="11"/>
          </p:nvPr>
        </p:nvPicPr>
        <p:blipFill>
          <a:blip r:embed="rId2" cstate="screen">
            <a:extLst>
              <a:ext uri="{BEBA8EAE-BF5A-486C-A8C5-ECC9F3942E4B}">
                <a14:imgProps xmlns:a14="http://schemas.microsoft.com/office/drawing/2010/main">
                  <a14:imgLayer r:embed="rId3">
                    <a14:imgEffect>
                      <a14:colorTemperature colorTemp="6000"/>
                    </a14:imgEffect>
                  </a14:imgLayer>
                </a14:imgProps>
              </a:ext>
            </a:extLst>
          </a:blip>
          <a:srcRect/>
          <a:stretch>
            <a:fillRect/>
          </a:stretch>
        </p:blipFill>
        <p:spPr/>
      </p:pic>
      <p:sp>
        <p:nvSpPr>
          <p:cNvPr id="2" name="任意多边形: 形状 1"/>
          <p:cNvSpPr/>
          <p:nvPr/>
        </p:nvSpPr>
        <p:spPr>
          <a:xfrm>
            <a:off x="18151204" y="6711645"/>
            <a:ext cx="717014" cy="579127"/>
          </a:xfrm>
          <a:custGeom>
            <a:avLst/>
            <a:gdLst>
              <a:gd name="connsiteX0" fmla="*/ 428625 w 495300"/>
              <a:gd name="connsiteY0" fmla="*/ 72628 h 400050"/>
              <a:gd name="connsiteX1" fmla="*/ 361950 w 495300"/>
              <a:gd name="connsiteY1" fmla="*/ 139303 h 400050"/>
              <a:gd name="connsiteX2" fmla="*/ 376294 w 495300"/>
              <a:gd name="connsiteY2" fmla="*/ 180537 h 400050"/>
              <a:gd name="connsiteX3" fmla="*/ 354597 w 495300"/>
              <a:gd name="connsiteY3" fmla="*/ 198282 h 400050"/>
              <a:gd name="connsiteX4" fmla="*/ 295827 w 495300"/>
              <a:gd name="connsiteY4" fmla="*/ 112681 h 400050"/>
              <a:gd name="connsiteX5" fmla="*/ 314325 w 495300"/>
              <a:gd name="connsiteY5" fmla="*/ 66675 h 400050"/>
              <a:gd name="connsiteX6" fmla="*/ 247650 w 495300"/>
              <a:gd name="connsiteY6" fmla="*/ 0 h 400050"/>
              <a:gd name="connsiteX7" fmla="*/ 180975 w 495300"/>
              <a:gd name="connsiteY7" fmla="*/ 66675 h 400050"/>
              <a:gd name="connsiteX8" fmla="*/ 199482 w 495300"/>
              <a:gd name="connsiteY8" fmla="*/ 112700 h 400050"/>
              <a:gd name="connsiteX9" fmla="*/ 140751 w 495300"/>
              <a:gd name="connsiteY9" fmla="*/ 198206 h 400050"/>
              <a:gd name="connsiteX10" fmla="*/ 119063 w 495300"/>
              <a:gd name="connsiteY10" fmla="*/ 180461 h 400050"/>
              <a:gd name="connsiteX11" fmla="*/ 133341 w 495300"/>
              <a:gd name="connsiteY11" fmla="*/ 139303 h 400050"/>
              <a:gd name="connsiteX12" fmla="*/ 66675 w 495300"/>
              <a:gd name="connsiteY12" fmla="*/ 72628 h 400050"/>
              <a:gd name="connsiteX13" fmla="*/ 0 w 495300"/>
              <a:gd name="connsiteY13" fmla="*/ 139303 h 400050"/>
              <a:gd name="connsiteX14" fmla="*/ 66675 w 495300"/>
              <a:gd name="connsiteY14" fmla="*/ 205978 h 400050"/>
              <a:gd name="connsiteX15" fmla="*/ 66675 w 495300"/>
              <a:gd name="connsiteY15" fmla="*/ 205978 h 400050"/>
              <a:gd name="connsiteX16" fmla="*/ 66675 w 495300"/>
              <a:gd name="connsiteY16" fmla="*/ 400050 h 400050"/>
              <a:gd name="connsiteX17" fmla="*/ 428616 w 495300"/>
              <a:gd name="connsiteY17" fmla="*/ 400050 h 400050"/>
              <a:gd name="connsiteX18" fmla="*/ 428616 w 495300"/>
              <a:gd name="connsiteY18" fmla="*/ 205978 h 400050"/>
              <a:gd name="connsiteX19" fmla="*/ 428625 w 495300"/>
              <a:gd name="connsiteY19" fmla="*/ 205978 h 400050"/>
              <a:gd name="connsiteX20" fmla="*/ 495300 w 495300"/>
              <a:gd name="connsiteY20" fmla="*/ 139303 h 400050"/>
              <a:gd name="connsiteX21" fmla="*/ 428625 w 495300"/>
              <a:gd name="connsiteY21" fmla="*/ 72628 h 400050"/>
              <a:gd name="connsiteX22" fmla="*/ 247650 w 495300"/>
              <a:gd name="connsiteY22" fmla="*/ 19050 h 400050"/>
              <a:gd name="connsiteX23" fmla="*/ 295275 w 495300"/>
              <a:gd name="connsiteY23" fmla="*/ 66675 h 400050"/>
              <a:gd name="connsiteX24" fmla="*/ 247650 w 495300"/>
              <a:gd name="connsiteY24" fmla="*/ 114300 h 400050"/>
              <a:gd name="connsiteX25" fmla="*/ 200025 w 495300"/>
              <a:gd name="connsiteY25" fmla="*/ 66675 h 400050"/>
              <a:gd name="connsiteX26" fmla="*/ 247650 w 495300"/>
              <a:gd name="connsiteY26" fmla="*/ 19050 h 400050"/>
              <a:gd name="connsiteX27" fmla="*/ 214503 w 495300"/>
              <a:gd name="connsiteY27" fmla="*/ 124473 h 400050"/>
              <a:gd name="connsiteX28" fmla="*/ 247650 w 495300"/>
              <a:gd name="connsiteY28" fmla="*/ 133350 h 400050"/>
              <a:gd name="connsiteX29" fmla="*/ 280817 w 495300"/>
              <a:gd name="connsiteY29" fmla="*/ 124463 h 400050"/>
              <a:gd name="connsiteX30" fmla="*/ 339805 w 495300"/>
              <a:gd name="connsiteY30" fmla="*/ 210388 h 400050"/>
              <a:gd name="connsiteX31" fmla="*/ 247716 w 495300"/>
              <a:gd name="connsiteY31" fmla="*/ 285741 h 400050"/>
              <a:gd name="connsiteX32" fmla="*/ 155543 w 495300"/>
              <a:gd name="connsiteY32" fmla="*/ 210312 h 400050"/>
              <a:gd name="connsiteX33" fmla="*/ 214503 w 495300"/>
              <a:gd name="connsiteY33" fmla="*/ 124473 h 400050"/>
              <a:gd name="connsiteX34" fmla="*/ 19050 w 495300"/>
              <a:gd name="connsiteY34" fmla="*/ 139303 h 400050"/>
              <a:gd name="connsiteX35" fmla="*/ 66675 w 495300"/>
              <a:gd name="connsiteY35" fmla="*/ 91678 h 400050"/>
              <a:gd name="connsiteX36" fmla="*/ 114291 w 495300"/>
              <a:gd name="connsiteY36" fmla="*/ 139303 h 400050"/>
              <a:gd name="connsiteX37" fmla="*/ 66675 w 495300"/>
              <a:gd name="connsiteY37" fmla="*/ 186928 h 400050"/>
              <a:gd name="connsiteX38" fmla="*/ 19050 w 495300"/>
              <a:gd name="connsiteY38" fmla="*/ 139303 h 400050"/>
              <a:gd name="connsiteX39" fmla="*/ 409566 w 495300"/>
              <a:gd name="connsiteY39" fmla="*/ 381000 h 400050"/>
              <a:gd name="connsiteX40" fmla="*/ 85725 w 495300"/>
              <a:gd name="connsiteY40" fmla="*/ 381000 h 400050"/>
              <a:gd name="connsiteX41" fmla="*/ 85725 w 495300"/>
              <a:gd name="connsiteY41" fmla="*/ 203178 h 400050"/>
              <a:gd name="connsiteX42" fmla="*/ 105146 w 495300"/>
              <a:gd name="connsiteY42" fmla="*/ 193691 h 400050"/>
              <a:gd name="connsiteX43" fmla="*/ 247716 w 495300"/>
              <a:gd name="connsiteY43" fmla="*/ 310362 h 400050"/>
              <a:gd name="connsiteX44" fmla="*/ 390220 w 495300"/>
              <a:gd name="connsiteY44" fmla="*/ 193748 h 400050"/>
              <a:gd name="connsiteX45" fmla="*/ 409566 w 495300"/>
              <a:gd name="connsiteY45" fmla="*/ 203178 h 400050"/>
              <a:gd name="connsiteX46" fmla="*/ 409566 w 495300"/>
              <a:gd name="connsiteY46" fmla="*/ 381000 h 400050"/>
              <a:gd name="connsiteX47" fmla="*/ 428625 w 495300"/>
              <a:gd name="connsiteY47" fmla="*/ 186928 h 400050"/>
              <a:gd name="connsiteX48" fmla="*/ 381000 w 495300"/>
              <a:gd name="connsiteY48" fmla="*/ 139303 h 400050"/>
              <a:gd name="connsiteX49" fmla="*/ 428625 w 495300"/>
              <a:gd name="connsiteY49" fmla="*/ 91678 h 400050"/>
              <a:gd name="connsiteX50" fmla="*/ 476250 w 495300"/>
              <a:gd name="connsiteY50" fmla="*/ 139303 h 400050"/>
              <a:gd name="connsiteX51" fmla="*/ 428625 w 495300"/>
              <a:gd name="connsiteY51" fmla="*/ 186928 h 40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495300" h="400050">
                <a:moveTo>
                  <a:pt x="428625" y="72628"/>
                </a:moveTo>
                <a:cubicBezTo>
                  <a:pt x="391802" y="72628"/>
                  <a:pt x="361950" y="102479"/>
                  <a:pt x="361950" y="139303"/>
                </a:cubicBezTo>
                <a:cubicBezTo>
                  <a:pt x="361950" y="154886"/>
                  <a:pt x="367342" y="169183"/>
                  <a:pt x="376294" y="180537"/>
                </a:cubicBezTo>
                <a:lnTo>
                  <a:pt x="354597" y="198282"/>
                </a:lnTo>
                <a:lnTo>
                  <a:pt x="295827" y="112681"/>
                </a:lnTo>
                <a:cubicBezTo>
                  <a:pt x="307258" y="100708"/>
                  <a:pt x="314325" y="84534"/>
                  <a:pt x="314325" y="66675"/>
                </a:cubicBezTo>
                <a:cubicBezTo>
                  <a:pt x="314325" y="29851"/>
                  <a:pt x="284473" y="0"/>
                  <a:pt x="247650" y="0"/>
                </a:cubicBezTo>
                <a:cubicBezTo>
                  <a:pt x="210827" y="0"/>
                  <a:pt x="180975" y="29851"/>
                  <a:pt x="180975" y="66675"/>
                </a:cubicBezTo>
                <a:cubicBezTo>
                  <a:pt x="180975" y="84534"/>
                  <a:pt x="188042" y="100727"/>
                  <a:pt x="199482" y="112700"/>
                </a:cubicBezTo>
                <a:lnTo>
                  <a:pt x="140751" y="198206"/>
                </a:lnTo>
                <a:lnTo>
                  <a:pt x="119063" y="180461"/>
                </a:lnTo>
                <a:cubicBezTo>
                  <a:pt x="127978" y="169116"/>
                  <a:pt x="133341" y="154848"/>
                  <a:pt x="133341" y="139303"/>
                </a:cubicBezTo>
                <a:cubicBezTo>
                  <a:pt x="133341" y="102479"/>
                  <a:pt x="103498" y="72628"/>
                  <a:pt x="66675" y="72628"/>
                </a:cubicBezTo>
                <a:cubicBezTo>
                  <a:pt x="29852" y="72628"/>
                  <a:pt x="0" y="102479"/>
                  <a:pt x="0" y="139303"/>
                </a:cubicBezTo>
                <a:cubicBezTo>
                  <a:pt x="0" y="176127"/>
                  <a:pt x="29852" y="205978"/>
                  <a:pt x="66675" y="205978"/>
                </a:cubicBezTo>
                <a:lnTo>
                  <a:pt x="66675" y="205978"/>
                </a:lnTo>
                <a:lnTo>
                  <a:pt x="66675" y="400050"/>
                </a:lnTo>
                <a:lnTo>
                  <a:pt x="428616" y="400050"/>
                </a:lnTo>
                <a:lnTo>
                  <a:pt x="428616" y="205978"/>
                </a:lnTo>
                <a:lnTo>
                  <a:pt x="428625" y="205978"/>
                </a:lnTo>
                <a:cubicBezTo>
                  <a:pt x="465448" y="205978"/>
                  <a:pt x="495300" y="176127"/>
                  <a:pt x="495300" y="139303"/>
                </a:cubicBezTo>
                <a:cubicBezTo>
                  <a:pt x="495300" y="102479"/>
                  <a:pt x="465448" y="72628"/>
                  <a:pt x="428625" y="72628"/>
                </a:cubicBezTo>
                <a:close/>
                <a:moveTo>
                  <a:pt x="247650" y="19050"/>
                </a:moveTo>
                <a:cubicBezTo>
                  <a:pt x="273910" y="19050"/>
                  <a:pt x="295275" y="40414"/>
                  <a:pt x="295275" y="66675"/>
                </a:cubicBezTo>
                <a:cubicBezTo>
                  <a:pt x="295275" y="92936"/>
                  <a:pt x="273910" y="114300"/>
                  <a:pt x="247650" y="114300"/>
                </a:cubicBezTo>
                <a:cubicBezTo>
                  <a:pt x="221390" y="114300"/>
                  <a:pt x="200025" y="92936"/>
                  <a:pt x="200025" y="66675"/>
                </a:cubicBezTo>
                <a:cubicBezTo>
                  <a:pt x="200025" y="40414"/>
                  <a:pt x="221390" y="19050"/>
                  <a:pt x="247650" y="19050"/>
                </a:cubicBezTo>
                <a:close/>
                <a:moveTo>
                  <a:pt x="214503" y="124473"/>
                </a:moveTo>
                <a:cubicBezTo>
                  <a:pt x="224276" y="130093"/>
                  <a:pt x="235573" y="133350"/>
                  <a:pt x="247650" y="133350"/>
                </a:cubicBezTo>
                <a:cubicBezTo>
                  <a:pt x="259738" y="133350"/>
                  <a:pt x="271044" y="130083"/>
                  <a:pt x="280817" y="124463"/>
                </a:cubicBezTo>
                <a:lnTo>
                  <a:pt x="339805" y="210388"/>
                </a:lnTo>
                <a:lnTo>
                  <a:pt x="247716" y="285741"/>
                </a:lnTo>
                <a:lnTo>
                  <a:pt x="155543" y="210312"/>
                </a:lnTo>
                <a:lnTo>
                  <a:pt x="214503" y="124473"/>
                </a:lnTo>
                <a:close/>
                <a:moveTo>
                  <a:pt x="19050" y="139303"/>
                </a:moveTo>
                <a:cubicBezTo>
                  <a:pt x="19050" y="113043"/>
                  <a:pt x="40415" y="91678"/>
                  <a:pt x="66675" y="91678"/>
                </a:cubicBezTo>
                <a:cubicBezTo>
                  <a:pt x="92935" y="91678"/>
                  <a:pt x="114291" y="113043"/>
                  <a:pt x="114291" y="139303"/>
                </a:cubicBezTo>
                <a:cubicBezTo>
                  <a:pt x="114291" y="165564"/>
                  <a:pt x="92935" y="186928"/>
                  <a:pt x="66675" y="186928"/>
                </a:cubicBezTo>
                <a:cubicBezTo>
                  <a:pt x="40415" y="186928"/>
                  <a:pt x="19050" y="165564"/>
                  <a:pt x="19050" y="139303"/>
                </a:cubicBezTo>
                <a:close/>
                <a:moveTo>
                  <a:pt x="409566" y="381000"/>
                </a:moveTo>
                <a:lnTo>
                  <a:pt x="85725" y="381000"/>
                </a:lnTo>
                <a:lnTo>
                  <a:pt x="85725" y="203178"/>
                </a:lnTo>
                <a:cubicBezTo>
                  <a:pt x="92764" y="201083"/>
                  <a:pt x="99299" y="197844"/>
                  <a:pt x="105146" y="193691"/>
                </a:cubicBezTo>
                <a:lnTo>
                  <a:pt x="247716" y="310362"/>
                </a:lnTo>
                <a:lnTo>
                  <a:pt x="390220" y="193748"/>
                </a:lnTo>
                <a:cubicBezTo>
                  <a:pt x="396060" y="197872"/>
                  <a:pt x="402565" y="201092"/>
                  <a:pt x="409566" y="203178"/>
                </a:cubicBezTo>
                <a:lnTo>
                  <a:pt x="409566" y="381000"/>
                </a:lnTo>
                <a:close/>
                <a:moveTo>
                  <a:pt x="428625" y="186928"/>
                </a:moveTo>
                <a:cubicBezTo>
                  <a:pt x="402365" y="186928"/>
                  <a:pt x="381000" y="165564"/>
                  <a:pt x="381000" y="139303"/>
                </a:cubicBezTo>
                <a:cubicBezTo>
                  <a:pt x="381000" y="113043"/>
                  <a:pt x="402365" y="91678"/>
                  <a:pt x="428625" y="91678"/>
                </a:cubicBezTo>
                <a:cubicBezTo>
                  <a:pt x="454885" y="91678"/>
                  <a:pt x="476250" y="113043"/>
                  <a:pt x="476250" y="139303"/>
                </a:cubicBezTo>
                <a:cubicBezTo>
                  <a:pt x="476250" y="165564"/>
                  <a:pt x="454885" y="186928"/>
                  <a:pt x="428625" y="186928"/>
                </a:cubicBezTo>
                <a:close/>
              </a:path>
            </a:pathLst>
          </a:custGeom>
          <a:solidFill>
            <a:schemeClr val="bg1"/>
          </a:solidFill>
          <a:ln w="9525" cap="flat">
            <a:noFill/>
            <a:prstDash val="solid"/>
            <a:miter/>
          </a:ln>
        </p:spPr>
        <p:txBody>
          <a:bodyPr rtlCol="0" anchor="ctr"/>
          <a:lstStyle/>
          <a:p>
            <a:endParaRPr lang="zh-CN" altLang="en-US">
              <a:latin typeface="汉仪文黑-55简" panose="00020600040101010101" charset="-122"/>
            </a:endParaRPr>
          </a:p>
        </p:txBody>
      </p:sp>
      <p:sp>
        <p:nvSpPr>
          <p:cNvPr id="3" name="任意多边形: 形状 2"/>
          <p:cNvSpPr/>
          <p:nvPr/>
        </p:nvSpPr>
        <p:spPr>
          <a:xfrm>
            <a:off x="7600488" y="6684066"/>
            <a:ext cx="579140" cy="634282"/>
          </a:xfrm>
          <a:custGeom>
            <a:avLst/>
            <a:gdLst>
              <a:gd name="connsiteX0" fmla="*/ 359006 w 400059"/>
              <a:gd name="connsiteY0" fmla="*/ 190443 h 438150"/>
              <a:gd name="connsiteX1" fmla="*/ 323669 w 400059"/>
              <a:gd name="connsiteY1" fmla="*/ 190443 h 438150"/>
              <a:gd name="connsiteX2" fmla="*/ 323669 w 400059"/>
              <a:gd name="connsiteY2" fmla="*/ 152333 h 438150"/>
              <a:gd name="connsiteX3" fmla="*/ 0 w 400059"/>
              <a:gd name="connsiteY3" fmla="*/ 152333 h 438150"/>
              <a:gd name="connsiteX4" fmla="*/ 0 w 400059"/>
              <a:gd name="connsiteY4" fmla="*/ 333642 h 438150"/>
              <a:gd name="connsiteX5" fmla="*/ 104413 w 400059"/>
              <a:gd name="connsiteY5" fmla="*/ 438150 h 438150"/>
              <a:gd name="connsiteX6" fmla="*/ 219246 w 400059"/>
              <a:gd name="connsiteY6" fmla="*/ 438150 h 438150"/>
              <a:gd name="connsiteX7" fmla="*/ 323202 w 400059"/>
              <a:gd name="connsiteY7" fmla="*/ 342881 h 438150"/>
              <a:gd name="connsiteX8" fmla="*/ 330441 w 400059"/>
              <a:gd name="connsiteY8" fmla="*/ 342881 h 438150"/>
              <a:gd name="connsiteX9" fmla="*/ 381019 w 400059"/>
              <a:gd name="connsiteY9" fmla="*/ 301790 h 438150"/>
              <a:gd name="connsiteX10" fmla="*/ 400059 w 400059"/>
              <a:gd name="connsiteY10" fmla="*/ 231524 h 438150"/>
              <a:gd name="connsiteX11" fmla="*/ 359006 w 400059"/>
              <a:gd name="connsiteY11" fmla="*/ 190443 h 438150"/>
              <a:gd name="connsiteX12" fmla="*/ 304628 w 400059"/>
              <a:gd name="connsiteY12" fmla="*/ 333642 h 438150"/>
              <a:gd name="connsiteX13" fmla="*/ 219246 w 400059"/>
              <a:gd name="connsiteY13" fmla="*/ 419091 h 438150"/>
              <a:gd name="connsiteX14" fmla="*/ 104413 w 400059"/>
              <a:gd name="connsiteY14" fmla="*/ 419091 h 438150"/>
              <a:gd name="connsiteX15" fmla="*/ 19041 w 400059"/>
              <a:gd name="connsiteY15" fmla="*/ 333642 h 438150"/>
              <a:gd name="connsiteX16" fmla="*/ 19041 w 400059"/>
              <a:gd name="connsiteY16" fmla="*/ 171383 h 438150"/>
              <a:gd name="connsiteX17" fmla="*/ 304628 w 400059"/>
              <a:gd name="connsiteY17" fmla="*/ 171383 h 438150"/>
              <a:gd name="connsiteX18" fmla="*/ 304628 w 400059"/>
              <a:gd name="connsiteY18" fmla="*/ 333642 h 438150"/>
              <a:gd name="connsiteX19" fmla="*/ 362750 w 400059"/>
              <a:gd name="connsiteY19" fmla="*/ 296399 h 438150"/>
              <a:gd name="connsiteX20" fmla="*/ 330441 w 400059"/>
              <a:gd name="connsiteY20" fmla="*/ 323822 h 438150"/>
              <a:gd name="connsiteX21" fmla="*/ 323907 w 400059"/>
              <a:gd name="connsiteY21" fmla="*/ 323822 h 438150"/>
              <a:gd name="connsiteX22" fmla="*/ 323907 w 400059"/>
              <a:gd name="connsiteY22" fmla="*/ 209493 h 438150"/>
              <a:gd name="connsiteX23" fmla="*/ 359006 w 400059"/>
              <a:gd name="connsiteY23" fmla="*/ 209493 h 438150"/>
              <a:gd name="connsiteX24" fmla="*/ 380914 w 400059"/>
              <a:gd name="connsiteY24" fmla="*/ 229371 h 438150"/>
              <a:gd name="connsiteX25" fmla="*/ 362750 w 400059"/>
              <a:gd name="connsiteY25" fmla="*/ 296399 h 438150"/>
              <a:gd name="connsiteX26" fmla="*/ 95183 w 400059"/>
              <a:gd name="connsiteY26" fmla="*/ 38109 h 438150"/>
              <a:gd name="connsiteX27" fmla="*/ 76143 w 400059"/>
              <a:gd name="connsiteY27" fmla="*/ 38109 h 438150"/>
              <a:gd name="connsiteX28" fmla="*/ 76143 w 400059"/>
              <a:gd name="connsiteY28" fmla="*/ 114328 h 438150"/>
              <a:gd name="connsiteX29" fmla="*/ 95183 w 400059"/>
              <a:gd name="connsiteY29" fmla="*/ 114328 h 438150"/>
              <a:gd name="connsiteX30" fmla="*/ 95183 w 400059"/>
              <a:gd name="connsiteY30" fmla="*/ 38109 h 438150"/>
              <a:gd name="connsiteX31" fmla="*/ 171355 w 400059"/>
              <a:gd name="connsiteY31" fmla="*/ 0 h 438150"/>
              <a:gd name="connsiteX32" fmla="*/ 152314 w 400059"/>
              <a:gd name="connsiteY32" fmla="*/ 0 h 438150"/>
              <a:gd name="connsiteX33" fmla="*/ 152314 w 400059"/>
              <a:gd name="connsiteY33" fmla="*/ 114328 h 438150"/>
              <a:gd name="connsiteX34" fmla="*/ 171355 w 400059"/>
              <a:gd name="connsiteY34" fmla="*/ 114328 h 438150"/>
              <a:gd name="connsiteX35" fmla="*/ 171355 w 400059"/>
              <a:gd name="connsiteY35" fmla="*/ 0 h 438150"/>
              <a:gd name="connsiteX36" fmla="*/ 247516 w 400059"/>
              <a:gd name="connsiteY36" fmla="*/ 38109 h 438150"/>
              <a:gd name="connsiteX37" fmla="*/ 228486 w 400059"/>
              <a:gd name="connsiteY37" fmla="*/ 38109 h 438150"/>
              <a:gd name="connsiteX38" fmla="*/ 228486 w 400059"/>
              <a:gd name="connsiteY38" fmla="*/ 114328 h 438150"/>
              <a:gd name="connsiteX39" fmla="*/ 247516 w 400059"/>
              <a:gd name="connsiteY39" fmla="*/ 114328 h 438150"/>
              <a:gd name="connsiteX40" fmla="*/ 247516 w 400059"/>
              <a:gd name="connsiteY40" fmla="*/ 38109 h 438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400059" h="438150">
                <a:moveTo>
                  <a:pt x="359006" y="190443"/>
                </a:moveTo>
                <a:lnTo>
                  <a:pt x="323669" y="190443"/>
                </a:lnTo>
                <a:lnTo>
                  <a:pt x="323669" y="152333"/>
                </a:lnTo>
                <a:lnTo>
                  <a:pt x="0" y="152333"/>
                </a:lnTo>
                <a:lnTo>
                  <a:pt x="0" y="333642"/>
                </a:lnTo>
                <a:cubicBezTo>
                  <a:pt x="0" y="391363"/>
                  <a:pt x="46748" y="438150"/>
                  <a:pt x="104413" y="438150"/>
                </a:cubicBezTo>
                <a:lnTo>
                  <a:pt x="219246" y="438150"/>
                </a:lnTo>
                <a:cubicBezTo>
                  <a:pt x="273805" y="438150"/>
                  <a:pt x="318525" y="396259"/>
                  <a:pt x="323202" y="342881"/>
                </a:cubicBezTo>
                <a:lnTo>
                  <a:pt x="330441" y="342881"/>
                </a:lnTo>
                <a:cubicBezTo>
                  <a:pt x="353111" y="342881"/>
                  <a:pt x="374838" y="321554"/>
                  <a:pt x="381019" y="301790"/>
                </a:cubicBezTo>
                <a:lnTo>
                  <a:pt x="400059" y="231524"/>
                </a:lnTo>
                <a:cubicBezTo>
                  <a:pt x="400059" y="208836"/>
                  <a:pt x="381676" y="190443"/>
                  <a:pt x="359006" y="190443"/>
                </a:cubicBezTo>
                <a:close/>
                <a:moveTo>
                  <a:pt x="304628" y="333642"/>
                </a:moveTo>
                <a:cubicBezTo>
                  <a:pt x="304628" y="380762"/>
                  <a:pt x="266328" y="419091"/>
                  <a:pt x="219246" y="419091"/>
                </a:cubicBezTo>
                <a:lnTo>
                  <a:pt x="104413" y="419091"/>
                </a:lnTo>
                <a:cubicBezTo>
                  <a:pt x="57341" y="419091"/>
                  <a:pt x="19041" y="380762"/>
                  <a:pt x="19041" y="333642"/>
                </a:cubicBezTo>
                <a:lnTo>
                  <a:pt x="19041" y="171383"/>
                </a:lnTo>
                <a:lnTo>
                  <a:pt x="304628" y="171383"/>
                </a:lnTo>
                <a:lnTo>
                  <a:pt x="304628" y="333642"/>
                </a:lnTo>
                <a:close/>
                <a:moveTo>
                  <a:pt x="362750" y="296399"/>
                </a:moveTo>
                <a:cubicBezTo>
                  <a:pt x="358597" y="309153"/>
                  <a:pt x="343700" y="323822"/>
                  <a:pt x="330441" y="323822"/>
                </a:cubicBezTo>
                <a:lnTo>
                  <a:pt x="323907" y="323822"/>
                </a:lnTo>
                <a:lnTo>
                  <a:pt x="323907" y="209493"/>
                </a:lnTo>
                <a:lnTo>
                  <a:pt x="359006" y="209493"/>
                </a:lnTo>
                <a:cubicBezTo>
                  <a:pt x="370417" y="209493"/>
                  <a:pt x="379828" y="218237"/>
                  <a:pt x="380914" y="229371"/>
                </a:cubicBezTo>
                <a:lnTo>
                  <a:pt x="362750" y="296399"/>
                </a:lnTo>
                <a:close/>
                <a:moveTo>
                  <a:pt x="95183" y="38109"/>
                </a:moveTo>
                <a:lnTo>
                  <a:pt x="76143" y="38109"/>
                </a:lnTo>
                <a:lnTo>
                  <a:pt x="76143" y="114328"/>
                </a:lnTo>
                <a:lnTo>
                  <a:pt x="95183" y="114328"/>
                </a:lnTo>
                <a:lnTo>
                  <a:pt x="95183" y="38109"/>
                </a:lnTo>
                <a:close/>
                <a:moveTo>
                  <a:pt x="171355" y="0"/>
                </a:moveTo>
                <a:lnTo>
                  <a:pt x="152314" y="0"/>
                </a:lnTo>
                <a:lnTo>
                  <a:pt x="152314" y="114328"/>
                </a:lnTo>
                <a:lnTo>
                  <a:pt x="171355" y="114328"/>
                </a:lnTo>
                <a:lnTo>
                  <a:pt x="171355" y="0"/>
                </a:lnTo>
                <a:close/>
                <a:moveTo>
                  <a:pt x="247516" y="38109"/>
                </a:moveTo>
                <a:lnTo>
                  <a:pt x="228486" y="38109"/>
                </a:lnTo>
                <a:lnTo>
                  <a:pt x="228486" y="114328"/>
                </a:lnTo>
                <a:lnTo>
                  <a:pt x="247516" y="114328"/>
                </a:lnTo>
                <a:lnTo>
                  <a:pt x="247516" y="38109"/>
                </a:lnTo>
                <a:close/>
              </a:path>
            </a:pathLst>
          </a:custGeom>
          <a:solidFill>
            <a:schemeClr val="bg1"/>
          </a:solidFill>
          <a:ln w="9525" cap="flat">
            <a:noFill/>
            <a:prstDash val="solid"/>
            <a:miter/>
          </a:ln>
        </p:spPr>
        <p:txBody>
          <a:bodyPr rtlCol="0" anchor="ctr"/>
          <a:lstStyle/>
          <a:p>
            <a:endParaRPr lang="zh-CN" altLang="en-US">
              <a:latin typeface="汉仪文黑-55简" panose="00020600040101010101" charset="-122"/>
            </a:endParaRPr>
          </a:p>
        </p:txBody>
      </p:sp>
      <p:sp>
        <p:nvSpPr>
          <p:cNvPr id="18" name="矩形: 圆角 7"/>
          <p:cNvSpPr/>
          <p:nvPr/>
        </p:nvSpPr>
        <p:spPr>
          <a:xfrm>
            <a:off x="11657979" y="1568114"/>
            <a:ext cx="1068043" cy="67531"/>
          </a:xfrm>
          <a:prstGeom prst="roundRect">
            <a:avLst>
              <a:gd name="adj" fmla="val 50000"/>
            </a:avLst>
          </a:prstGeom>
          <a:solidFill>
            <a:srgbClr val="0797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汉仪文黑-55简" panose="00020600040101010101" charset="-122"/>
            </a:endParaRPr>
          </a:p>
        </p:txBody>
      </p:sp>
      <p:sp>
        <p:nvSpPr>
          <p:cNvPr id="20" name="文本框 19"/>
          <p:cNvSpPr txBox="1"/>
          <p:nvPr/>
        </p:nvSpPr>
        <p:spPr>
          <a:xfrm>
            <a:off x="10489373" y="2059104"/>
            <a:ext cx="3405255" cy="923330"/>
          </a:xfrm>
          <a:prstGeom prst="rect">
            <a:avLst/>
          </a:prstGeom>
          <a:noFill/>
        </p:spPr>
        <p:txBody>
          <a:bodyPr wrap="square" lIns="0" tIns="0" rIns="0" bIns="0" rtlCol="0">
            <a:spAutoFit/>
          </a:bodyPr>
          <a:lstStyle/>
          <a:p>
            <a:pPr algn="ctr"/>
            <a:r>
              <a:rPr lang="zh-CN" altLang="en-US" sz="6000">
                <a:solidFill>
                  <a:schemeClr val="bg1"/>
                </a:solidFill>
                <a:latin typeface="汉仪雅酷黑-95J" panose="00020600040101010101" charset="-122"/>
                <a:ea typeface="汉仪雅酷黑-95J" panose="00020600040101010101" charset="-122"/>
                <a:cs typeface="汉仪雅酷黑-95J" panose="00020600040101010101" charset="-122"/>
              </a:rPr>
              <a:t>输入标题</a:t>
            </a:r>
            <a:endParaRPr lang="zh-CN" altLang="en-US" sz="6000">
              <a:solidFill>
                <a:schemeClr val="bg1"/>
              </a:solidFill>
              <a:latin typeface="汉仪雅酷黑-95J" panose="00020600040101010101" charset="-122"/>
              <a:ea typeface="汉仪雅酷黑-95J" panose="00020600040101010101" charset="-122"/>
              <a:cs typeface="汉仪雅酷黑-95J" panose="00020600040101010101" charset="-122"/>
            </a:endParaRPr>
          </a:p>
        </p:txBody>
      </p:sp>
    </p:spTree>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占位符 9"/>
          <p:cNvPicPr>
            <a:picLocks noGrp="1" noChangeAspect="1"/>
          </p:cNvPicPr>
          <p:nvPr>
            <p:ph type="pic" sz="quarter" idx="10"/>
          </p:nvPr>
        </p:nvPicPr>
        <p:blipFill>
          <a:blip r:embed="rId1" cstate="screen"/>
          <a:srcRect/>
          <a:stretch>
            <a:fillRect/>
          </a:stretch>
        </p:blipFill>
        <p:spPr/>
      </p:pic>
      <p:sp>
        <p:nvSpPr>
          <p:cNvPr id="6" name="矩形 5"/>
          <p:cNvSpPr/>
          <p:nvPr/>
        </p:nvSpPr>
        <p:spPr>
          <a:xfrm>
            <a:off x="0" y="0"/>
            <a:ext cx="24384000" cy="13716000"/>
          </a:xfrm>
          <a:prstGeom prst="rect">
            <a:avLst/>
          </a:prstGeom>
          <a:solidFill>
            <a:srgbClr val="252525">
              <a:alpha val="9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12" name="文本框 11"/>
          <p:cNvSpPr txBox="1"/>
          <p:nvPr/>
        </p:nvSpPr>
        <p:spPr>
          <a:xfrm>
            <a:off x="8652804" y="7282426"/>
            <a:ext cx="7078392" cy="144655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8800" b="0" i="0" u="none" strike="noStrike" kern="1200" cap="none" spc="0" normalizeH="0" baseline="0" noProof="0">
                <a:ln>
                  <a:noFill/>
                </a:ln>
                <a:solidFill>
                  <a:schemeClr val="bg1"/>
                </a:solidFill>
                <a:effectLst/>
                <a:uLnTx/>
                <a:uFillTx/>
                <a:latin typeface="汉仪雅酷黑-95J" panose="00020600040101010101" charset="-122"/>
                <a:ea typeface="汉仪雅酷黑-95J" panose="00020600040101010101" charset="-122"/>
                <a:sym typeface="汉仪雅酷黑-95J" panose="00020600040101010101" charset="-122"/>
              </a:rPr>
              <a:t>产品运营</a:t>
            </a:r>
            <a:endParaRPr kumimoji="0" lang="zh-CN" altLang="en-US" sz="8800" b="0" i="0" u="none" strike="noStrike" kern="1200" cap="none" spc="0" normalizeH="0" baseline="0" noProof="0" dirty="0">
              <a:ln>
                <a:noFill/>
              </a:ln>
              <a:solidFill>
                <a:schemeClr val="bg1"/>
              </a:solidFill>
              <a:effectLst/>
              <a:uLnTx/>
              <a:uFillTx/>
              <a:latin typeface="汉仪雅酷黑-95J" panose="00020600040101010101" charset="-122"/>
              <a:ea typeface="汉仪雅酷黑-95J" panose="00020600040101010101" charset="-122"/>
              <a:sym typeface="汉仪雅酷黑-95J" panose="00020600040101010101" charset="-122"/>
            </a:endParaRPr>
          </a:p>
        </p:txBody>
      </p:sp>
      <p:sp>
        <p:nvSpPr>
          <p:cNvPr id="14" name="文本框"/>
          <p:cNvSpPr txBox="1"/>
          <p:nvPr/>
        </p:nvSpPr>
        <p:spPr>
          <a:xfrm>
            <a:off x="9005104" y="9108775"/>
            <a:ext cx="6373792" cy="600075"/>
          </a:xfrm>
          <a:prstGeom prst="rect">
            <a:avLst/>
          </a:prstGeom>
          <a:ln w="12700">
            <a:miter lim="400000"/>
          </a:ln>
        </p:spPr>
        <p:txBody>
          <a:bodyPr wrap="square" lIns="0" tIns="0" rIns="0" bIns="0">
            <a:spAutoFit/>
          </a:bodyPr>
          <a:lstStyle/>
          <a:p>
            <a:pPr marL="0" marR="0" lvl="0" indent="0" algn="dist" defTabSz="914400" rtl="0" eaLnBrk="1" fontAlgn="auto" latinLnBrk="0" hangingPunct="1">
              <a:lnSpc>
                <a:spcPct val="150000"/>
              </a:lnSpc>
              <a:spcBef>
                <a:spcPts val="0"/>
              </a:spcBef>
              <a:spcAft>
                <a:spcPts val="0"/>
              </a:spcAft>
              <a:buClrTx/>
              <a:buSzTx/>
              <a:buFontTx/>
              <a:buNone/>
              <a:defRPr sz="2200" b="0">
                <a:solidFill>
                  <a:srgbClr val="6A6E77"/>
                </a:solidFill>
                <a:latin typeface="Quicksand Regular"/>
                <a:ea typeface="Quicksand Regular"/>
                <a:cs typeface="Quicksand Regular"/>
                <a:sym typeface="Quicksand Regular"/>
              </a:defRPr>
            </a:pPr>
            <a:r>
              <a:rPr kumimoji="0" lang="en-US" sz="2600" i="0" u="none" strike="noStrike" kern="1200" cap="none" spc="0" normalizeH="0" baseline="0" noProof="0">
                <a:ln>
                  <a:noFill/>
                </a:ln>
                <a:solidFill>
                  <a:schemeClr val="bg1"/>
                </a:solidFill>
                <a:effectLst/>
                <a:uLnTx/>
                <a:uFillTx/>
                <a:latin typeface="汉仪文黑-55简" panose="00020600040101010101" charset="-122"/>
                <a:ea typeface="汉仪文黑-55简" panose="00020600040101010101" charset="-122"/>
                <a:cs typeface="汉仪文黑-55简" panose="00020600040101010101" charset="-122"/>
                <a:sym typeface="汉仪文黑-55简" panose="00020600040101010101" charset="-122"/>
              </a:rPr>
              <a:t>Product operations</a:t>
            </a:r>
            <a:endParaRPr kumimoji="0" lang="en-US" sz="2600" i="0" u="none" strike="noStrike" kern="1200" cap="none" spc="0" normalizeH="0" baseline="0" noProof="0" dirty="0">
              <a:ln>
                <a:noFill/>
              </a:ln>
              <a:solidFill>
                <a:schemeClr val="bg1"/>
              </a:solidFill>
              <a:effectLst/>
              <a:uLnTx/>
              <a:uFillTx/>
              <a:latin typeface="汉仪文黑-55简" panose="00020600040101010101" charset="-122"/>
              <a:ea typeface="汉仪文黑-55简" panose="00020600040101010101" charset="-122"/>
              <a:cs typeface="汉仪文黑-55简" panose="00020600040101010101" charset="-122"/>
              <a:sym typeface="汉仪文黑-55简" panose="00020600040101010101" charset="-122"/>
            </a:endParaRPr>
          </a:p>
        </p:txBody>
      </p:sp>
      <p:sp>
        <p:nvSpPr>
          <p:cNvPr id="8" name="文本框 16"/>
          <p:cNvSpPr txBox="1"/>
          <p:nvPr/>
        </p:nvSpPr>
        <p:spPr>
          <a:xfrm>
            <a:off x="2071197" y="1403939"/>
            <a:ext cx="1476172" cy="466474"/>
          </a:xfrm>
          <a:prstGeom prst="rect">
            <a:avLst/>
          </a:prstGeom>
          <a:noFill/>
        </p:spPr>
        <p:txBody>
          <a:bodyPr wrap="square" lIns="0" rIns="0" rtlCol="0">
            <a:spAutoFit/>
          </a:bodyPr>
          <a:lstStyle/>
          <a:p>
            <a:pPr>
              <a:lnSpc>
                <a:spcPct val="70000"/>
              </a:lnSpc>
            </a:pPr>
            <a:r>
              <a:rPr lang="en-US" sz="3200" b="1">
                <a:solidFill>
                  <a:schemeClr val="bg1"/>
                </a:solidFill>
                <a:latin typeface="汉仪雅酷黑-95J" panose="00020600040101010101" charset="-122"/>
                <a:ea typeface="汉仪雅酷黑-95J" panose="00020600040101010101" charset="-122"/>
                <a:cs typeface="汉仪雅酷黑-95J" panose="00020600040101010101" charset="-122"/>
                <a:sym typeface="汉仪雅酷黑-65J" panose="00020600040101010101" charset="-122"/>
              </a:rPr>
              <a:t>LOGO</a:t>
            </a:r>
            <a:endParaRPr lang="en-US" sz="3200" b="1" dirty="0">
              <a:solidFill>
                <a:schemeClr val="bg1"/>
              </a:solidFill>
              <a:latin typeface="汉仪雅酷黑-95J" panose="00020600040101010101" charset="-122"/>
              <a:ea typeface="汉仪雅酷黑-95J" panose="00020600040101010101" charset="-122"/>
              <a:cs typeface="汉仪雅酷黑-95J" panose="00020600040101010101" charset="-122"/>
              <a:sym typeface="汉仪雅酷黑-65J" panose="00020600040101010101" charset="-122"/>
            </a:endParaRPr>
          </a:p>
        </p:txBody>
      </p:sp>
      <p:grpSp>
        <p:nvGrpSpPr>
          <p:cNvPr id="9" name="组合 8"/>
          <p:cNvGrpSpPr/>
          <p:nvPr/>
        </p:nvGrpSpPr>
        <p:grpSpPr>
          <a:xfrm>
            <a:off x="1125385" y="1275017"/>
            <a:ext cx="627637" cy="522172"/>
            <a:chOff x="2334638" y="3249038"/>
            <a:chExt cx="2283516" cy="1731524"/>
          </a:xfrm>
          <a:solidFill>
            <a:schemeClr val="bg1"/>
          </a:solidFill>
          <a:effectLst/>
        </p:grpSpPr>
        <p:sp>
          <p:nvSpPr>
            <p:cNvPr id="11" name="平行四边形 10"/>
            <p:cNvSpPr/>
            <p:nvPr/>
          </p:nvSpPr>
          <p:spPr>
            <a:xfrm>
              <a:off x="2334638" y="3249038"/>
              <a:ext cx="1070043" cy="1731524"/>
            </a:xfrm>
            <a:prstGeom prst="parallelogram">
              <a:avLst/>
            </a:prstGeom>
            <a:grpFill/>
            <a:ln w="3175">
              <a:miter lim="400000"/>
            </a:ln>
            <a:effectLst/>
          </p:spPr>
          <p:txBody>
            <a:bodyPr lIns="38100" tIns="38100" rIns="38100" bIns="38100" anchor="ctr"/>
            <a:lstStyle/>
            <a:p>
              <a:pPr algn="ctr"/>
              <a:endParaRPr lang="zh-CN" altLang="en-US" sz="3000">
                <a:solidFill>
                  <a:schemeClr val="bg1"/>
                </a:solidFill>
                <a:latin typeface="汉仪文黑-55简" panose="00020600040101010101" charset="-122"/>
                <a:ea typeface="汉仪文黑-55简" panose="00020600040101010101" charset="-122"/>
                <a:cs typeface="汉仪文黑-55简" panose="00020600040101010101" charset="-122"/>
              </a:endParaRPr>
            </a:p>
          </p:txBody>
        </p:sp>
        <p:sp>
          <p:nvSpPr>
            <p:cNvPr id="13" name="平行四边形 12"/>
            <p:cNvSpPr/>
            <p:nvPr/>
          </p:nvSpPr>
          <p:spPr>
            <a:xfrm>
              <a:off x="3548110" y="3249038"/>
              <a:ext cx="1070044" cy="1731524"/>
            </a:xfrm>
            <a:prstGeom prst="parallelogram">
              <a:avLst/>
            </a:prstGeom>
            <a:grpFill/>
            <a:ln w="3175">
              <a:miter lim="400000"/>
            </a:ln>
            <a:effectLst/>
          </p:spPr>
          <p:txBody>
            <a:bodyPr lIns="38100" tIns="38100" rIns="38100" bIns="38100" anchor="ctr"/>
            <a:lstStyle/>
            <a:p>
              <a:pPr algn="ctr"/>
              <a:endParaRPr lang="zh-CN" altLang="en-US" sz="3000">
                <a:solidFill>
                  <a:schemeClr val="bg1"/>
                </a:solidFill>
                <a:latin typeface="汉仪文黑-55简" panose="00020600040101010101" charset="-122"/>
                <a:ea typeface="汉仪文黑-55简" panose="00020600040101010101" charset="-122"/>
                <a:cs typeface="汉仪文黑-55简" panose="00020600040101010101" charset="-122"/>
              </a:endParaRPr>
            </a:p>
          </p:txBody>
        </p:sp>
      </p:grpSp>
      <p:sp>
        <p:nvSpPr>
          <p:cNvPr id="17" name="文本框 16"/>
          <p:cNvSpPr txBox="1"/>
          <p:nvPr/>
        </p:nvSpPr>
        <p:spPr>
          <a:xfrm>
            <a:off x="1039462" y="12140313"/>
            <a:ext cx="1723724" cy="576312"/>
          </a:xfrm>
          <a:prstGeom prst="rect">
            <a:avLst/>
          </a:prstGeom>
          <a:noFill/>
        </p:spPr>
        <p:txBody>
          <a:bodyPr wrap="square" rtlCol="0">
            <a:spAutoFit/>
          </a:bodyPr>
          <a:lstStyle/>
          <a:p>
            <a:pPr>
              <a:lnSpc>
                <a:spcPct val="130000"/>
              </a:lnSpc>
            </a:pPr>
            <a:r>
              <a:rPr lang="en-US" altLang="zh-CN" sz="2600">
                <a:solidFill>
                  <a:schemeClr val="bg1"/>
                </a:solidFill>
                <a:latin typeface="汉仪文黑-55简" panose="00020600040101010101" charset="-122"/>
                <a:ea typeface="汉仪文黑-55简" panose="00020600040101010101" charset="-122"/>
                <a:cs typeface="汉仪文黑-55简" panose="00020600040101010101" charset="-122"/>
              </a:rPr>
              <a:t>Part 02</a:t>
            </a:r>
            <a:endParaRPr lang="en-US" altLang="zh-CN" sz="2600">
              <a:solidFill>
                <a:schemeClr val="bg1"/>
              </a:solidFill>
              <a:latin typeface="汉仪文黑-55简" panose="00020600040101010101" charset="-122"/>
              <a:ea typeface="汉仪文黑-55简" panose="00020600040101010101" charset="-122"/>
              <a:cs typeface="汉仪文黑-55简" panose="00020600040101010101" charset="-122"/>
            </a:endParaRPr>
          </a:p>
        </p:txBody>
      </p:sp>
      <p:grpSp>
        <p:nvGrpSpPr>
          <p:cNvPr id="19" name="组合 18"/>
          <p:cNvGrpSpPr/>
          <p:nvPr/>
        </p:nvGrpSpPr>
        <p:grpSpPr>
          <a:xfrm>
            <a:off x="22966447" y="1539656"/>
            <a:ext cx="292168" cy="202406"/>
            <a:chOff x="1074585" y="1104900"/>
            <a:chExt cx="391358" cy="271122"/>
          </a:xfrm>
        </p:grpSpPr>
        <p:cxnSp>
          <p:nvCxnSpPr>
            <p:cNvPr id="20" name="直接连接符 19"/>
            <p:cNvCxnSpPr/>
            <p:nvPr/>
          </p:nvCxnSpPr>
          <p:spPr>
            <a:xfrm>
              <a:off x="1074585" y="1104900"/>
              <a:ext cx="39135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1074585" y="1235528"/>
              <a:ext cx="39135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074585" y="1376022"/>
              <a:ext cx="39135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 name="平行四边形 1"/>
          <p:cNvSpPr/>
          <p:nvPr/>
        </p:nvSpPr>
        <p:spPr>
          <a:xfrm>
            <a:off x="10698481" y="4586625"/>
            <a:ext cx="2987038" cy="1980942"/>
          </a:xfrm>
          <a:prstGeom prst="parallelogram">
            <a:avLst>
              <a:gd name="adj" fmla="val 55178"/>
            </a:avLst>
          </a:prstGeom>
          <a:solidFill>
            <a:srgbClr val="0797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a:latin typeface="汉仪文黑-55简" panose="00020600040101010101" charset="-122"/>
              </a:rPr>
              <a:t> </a:t>
            </a:r>
            <a:endParaRPr lang="zh-CN" altLang="en-US">
              <a:latin typeface="汉仪文黑-55简" panose="00020600040101010101" charset="-122"/>
            </a:endParaRPr>
          </a:p>
        </p:txBody>
      </p:sp>
      <p:sp>
        <p:nvSpPr>
          <p:cNvPr id="3" name="文本框 2"/>
          <p:cNvSpPr txBox="1"/>
          <p:nvPr/>
        </p:nvSpPr>
        <p:spPr>
          <a:xfrm>
            <a:off x="6282813" y="4751685"/>
            <a:ext cx="11818374" cy="1815882"/>
          </a:xfrm>
          <a:prstGeom prst="rect">
            <a:avLst/>
          </a:prstGeom>
          <a:noFill/>
        </p:spPr>
        <p:txBody>
          <a:bodyPr wrap="square" rtlCol="0">
            <a:spAutoFit/>
          </a:bodyPr>
          <a:lstStyle/>
          <a:p>
            <a:pPr algn="ctr"/>
            <a:r>
              <a:rPr lang="en-US" altLang="zh-CN" sz="11200" b="1">
                <a:solidFill>
                  <a:schemeClr val="bg1"/>
                </a:solidFill>
                <a:latin typeface="汉仪雅酷黑-95J" panose="00020600040101010101" charset="-122"/>
                <a:ea typeface="汉仪雅酷黑-95J" panose="00020600040101010101" charset="-122"/>
              </a:rPr>
              <a:t>PART</a:t>
            </a:r>
            <a:r>
              <a:rPr lang="en-US" altLang="zh-CN" sz="5400" b="1">
                <a:solidFill>
                  <a:schemeClr val="bg1"/>
                </a:solidFill>
                <a:latin typeface="汉仪雅酷黑-95J" panose="00020600040101010101" charset="-122"/>
                <a:ea typeface="汉仪雅酷黑-95J" panose="00020600040101010101" charset="-122"/>
              </a:rPr>
              <a:t> </a:t>
            </a:r>
            <a:r>
              <a:rPr lang="en-US" altLang="zh-CN" sz="11200" b="1">
                <a:solidFill>
                  <a:schemeClr val="bg1"/>
                </a:solidFill>
                <a:latin typeface="汉仪雅酷黑-95J" panose="00020600040101010101" charset="-122"/>
                <a:ea typeface="汉仪雅酷黑-95J" panose="00020600040101010101" charset="-122"/>
              </a:rPr>
              <a:t>TWO</a:t>
            </a:r>
            <a:endParaRPr lang="zh-CN" altLang="en-US" sz="11200" b="1">
              <a:solidFill>
                <a:schemeClr val="bg1"/>
              </a:solidFill>
              <a:latin typeface="汉仪雅酷黑-95J" panose="00020600040101010101" charset="-122"/>
              <a:ea typeface="汉仪雅酷黑-95J" panose="00020600040101010101" charset="-122"/>
            </a:endParaRPr>
          </a:p>
        </p:txBody>
      </p:sp>
    </p:spTree>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占位符 35"/>
          <p:cNvPicPr>
            <a:picLocks noGrp="1" noChangeAspect="1"/>
          </p:cNvPicPr>
          <p:nvPr>
            <p:ph type="pic" sz="quarter" idx="10"/>
          </p:nvPr>
        </p:nvPicPr>
        <p:blipFill rotWithShape="1">
          <a:blip r:embed="rId1" cstate="screen"/>
          <a:srcRect t="-519"/>
          <a:stretch>
            <a:fillRect/>
          </a:stretch>
        </p:blipFill>
        <p:spPr>
          <a:xfrm>
            <a:off x="11542173" y="6252393"/>
            <a:ext cx="5010812" cy="5010150"/>
          </a:xfrm>
        </p:spPr>
      </p:pic>
      <p:sp>
        <p:nvSpPr>
          <p:cNvPr id="5" name="椭圆 4"/>
          <p:cNvSpPr/>
          <p:nvPr/>
        </p:nvSpPr>
        <p:spPr>
          <a:xfrm>
            <a:off x="7831015" y="6251733"/>
            <a:ext cx="5010812" cy="5010810"/>
          </a:xfrm>
          <a:prstGeom prst="ellipse">
            <a:avLst/>
          </a:prstGeom>
          <a:solidFill>
            <a:srgbClr val="079782"/>
          </a:solidFill>
          <a:ln w="3175">
            <a:miter lim="400000"/>
          </a:ln>
          <a:effectLst>
            <a:outerShdw blurRad="508000" dist="254000" dir="2700000" algn="tl" rotWithShape="0">
              <a:schemeClr val="tx1">
                <a:alpha val="30000"/>
              </a:schemeClr>
            </a:outerShdw>
          </a:effectLst>
        </p:spPr>
        <p:txBody>
          <a:bodyPr lIns="38100" tIns="38100" rIns="38100" bIns="38100" anchor="ctr"/>
          <a:lstStyle/>
          <a:p>
            <a:pPr algn="ctr"/>
            <a:endParaRPr lang="zh-CN" altLang="en-US" sz="3000">
              <a:solidFill>
                <a:srgbClr val="FFFFFF"/>
              </a:solidFill>
              <a:latin typeface="汉仪文黑-55简" panose="00020600040101010101" charset="-122"/>
              <a:ea typeface="汉仪文黑-55简" panose="00020600040101010101" charset="-122"/>
              <a:cs typeface="汉仪文黑-55简" panose="00020600040101010101" charset="-122"/>
            </a:endParaRPr>
          </a:p>
        </p:txBody>
      </p:sp>
      <p:pic>
        <p:nvPicPr>
          <p:cNvPr id="28" name="图片占位符 27"/>
          <p:cNvPicPr>
            <a:picLocks noGrp="1" noChangeAspect="1"/>
          </p:cNvPicPr>
          <p:nvPr>
            <p:ph type="pic" sz="quarter" idx="11"/>
          </p:nvPr>
        </p:nvPicPr>
        <p:blipFill rotWithShape="1">
          <a:blip r:embed="rId2" cstate="screen">
            <a:extLst>
              <a:ext uri="{BEBA8EAE-BF5A-486C-A8C5-ECC9F3942E4B}">
                <a14:imgProps xmlns:a14="http://schemas.microsoft.com/office/drawing/2010/main">
                  <a14:imgLayer r:embed="rId3">
                    <a14:imgEffect>
                      <a14:saturation sat="33000"/>
                    </a14:imgEffect>
                  </a14:imgLayer>
                </a14:imgProps>
              </a:ext>
            </a:extLst>
          </a:blip>
          <a:srcRect/>
          <a:stretch>
            <a:fillRect/>
          </a:stretch>
        </p:blipFill>
        <p:spPr>
          <a:xfrm>
            <a:off x="8329235" y="6749953"/>
            <a:ext cx="4014371" cy="4014368"/>
          </a:xfrm>
        </p:spPr>
      </p:pic>
      <p:sp>
        <p:nvSpPr>
          <p:cNvPr id="7" name="文本框 6"/>
          <p:cNvSpPr txBox="1"/>
          <p:nvPr/>
        </p:nvSpPr>
        <p:spPr>
          <a:xfrm>
            <a:off x="17402614" y="7616679"/>
            <a:ext cx="4707109" cy="3364511"/>
          </a:xfrm>
          <a:prstGeom prst="rect">
            <a:avLst/>
          </a:prstGeom>
          <a:noFill/>
        </p:spPr>
        <p:txBody>
          <a:bodyPr wrap="square" rtlCol="0">
            <a:spAutoFit/>
          </a:bodyPr>
          <a:lstStyle/>
          <a:p>
            <a:pPr>
              <a:lnSpc>
                <a:spcPct val="150000"/>
              </a:lnSpc>
            </a:pPr>
            <a:r>
              <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rPr>
              <a:t>Fusce posuere, magna sed pulvinar ultricies, purus lectus malesuada libero, sit </a:t>
            </a:r>
            <a:r>
              <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sym typeface="汉仪文黑-55简" panose="00020600040101010101" charset="-122"/>
              </a:rPr>
              <a:t>build premium growth strategies whereas </a:t>
            </a:r>
            <a:r>
              <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rPr>
              <a:t>amet commodo magna eros.</a:t>
            </a:r>
            <a:endPar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endParaRPr>
          </a:p>
        </p:txBody>
      </p:sp>
      <p:sp>
        <p:nvSpPr>
          <p:cNvPr id="9" name="文本框 8"/>
          <p:cNvSpPr txBox="1"/>
          <p:nvPr/>
        </p:nvSpPr>
        <p:spPr>
          <a:xfrm>
            <a:off x="17402614" y="6560101"/>
            <a:ext cx="2861529" cy="688073"/>
          </a:xfrm>
          <a:prstGeom prst="rect">
            <a:avLst/>
          </a:prstGeom>
          <a:noFill/>
        </p:spPr>
        <p:txBody>
          <a:bodyPr wrap="square" rtlCol="0">
            <a:spAutoFit/>
          </a:bodyPr>
          <a:lstStyle/>
          <a:p>
            <a:pPr>
              <a:lnSpc>
                <a:spcPct val="130000"/>
              </a:lnSpc>
            </a:pPr>
            <a:r>
              <a:rPr lang="en-US" altLang="zh-CN" sz="3200" b="1">
                <a:solidFill>
                  <a:schemeClr val="bg1"/>
                </a:solidFill>
                <a:latin typeface="汉仪文黑-55简" panose="00020600040101010101" charset="-122"/>
                <a:ea typeface="汉仪文黑-55简" panose="00020600040101010101" charset="-122"/>
                <a:cs typeface="汉仪文黑-55简" panose="00020600040101010101" charset="-122"/>
              </a:rPr>
              <a:t>Subtitle 02</a:t>
            </a:r>
            <a:endParaRPr lang="en-US" altLang="zh-CN" sz="3200" b="1">
              <a:solidFill>
                <a:schemeClr val="bg1"/>
              </a:solidFill>
              <a:latin typeface="汉仪文黑-55简" panose="00020600040101010101" charset="-122"/>
              <a:ea typeface="汉仪文黑-55简" panose="00020600040101010101" charset="-122"/>
              <a:cs typeface="汉仪文黑-55简" panose="00020600040101010101" charset="-122"/>
            </a:endParaRPr>
          </a:p>
        </p:txBody>
      </p:sp>
      <p:sp>
        <p:nvSpPr>
          <p:cNvPr id="11" name="文本框 10"/>
          <p:cNvSpPr txBox="1"/>
          <p:nvPr/>
        </p:nvSpPr>
        <p:spPr>
          <a:xfrm>
            <a:off x="2274277" y="7616679"/>
            <a:ext cx="4707109" cy="3364511"/>
          </a:xfrm>
          <a:prstGeom prst="rect">
            <a:avLst/>
          </a:prstGeom>
          <a:noFill/>
        </p:spPr>
        <p:txBody>
          <a:bodyPr wrap="square" rtlCol="0">
            <a:spAutoFit/>
          </a:bodyPr>
          <a:lstStyle/>
          <a:p>
            <a:pPr algn="r">
              <a:lnSpc>
                <a:spcPct val="150000"/>
              </a:lnSpc>
            </a:pPr>
            <a:r>
              <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rPr>
              <a:t>Lorem </a:t>
            </a:r>
            <a:r>
              <a:rPr lang="en-US" altLang="zh-CN" sz="2400" dirty="0">
                <a:solidFill>
                  <a:schemeClr val="bg1"/>
                </a:solidFill>
                <a:latin typeface="汉仪文黑-55简" panose="00020600040101010101" charset="-122"/>
                <a:ea typeface="汉仪文黑-55简" panose="00020600040101010101" charset="-122"/>
                <a:cs typeface="汉仪文黑-55简" panose="00020600040101010101" charset="-122"/>
              </a:rPr>
              <a:t>ipsum dolor sit amet, consectetuer adipiscing elit. Maecenas porttitor congue </a:t>
            </a:r>
            <a:r>
              <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rPr>
              <a:t>massa. Fusce posuere, magna sed pulvinar ultricies, purus lectus malesuada libero.</a:t>
            </a:r>
            <a:endPar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endParaRPr>
          </a:p>
        </p:txBody>
      </p:sp>
      <p:sp>
        <p:nvSpPr>
          <p:cNvPr id="13" name="文本框 12"/>
          <p:cNvSpPr txBox="1"/>
          <p:nvPr/>
        </p:nvSpPr>
        <p:spPr>
          <a:xfrm>
            <a:off x="4119857" y="6560101"/>
            <a:ext cx="2861529" cy="688073"/>
          </a:xfrm>
          <a:prstGeom prst="rect">
            <a:avLst/>
          </a:prstGeom>
          <a:noFill/>
        </p:spPr>
        <p:txBody>
          <a:bodyPr wrap="square" rtlCol="0">
            <a:spAutoFit/>
          </a:bodyPr>
          <a:lstStyle/>
          <a:p>
            <a:pPr algn="r">
              <a:lnSpc>
                <a:spcPct val="130000"/>
              </a:lnSpc>
            </a:pPr>
            <a:r>
              <a:rPr lang="en-US" altLang="zh-CN" sz="3200" b="1">
                <a:solidFill>
                  <a:schemeClr val="bg1"/>
                </a:solidFill>
                <a:latin typeface="汉仪文黑-55简" panose="00020600040101010101" charset="-122"/>
                <a:ea typeface="汉仪文黑-55简" panose="00020600040101010101" charset="-122"/>
                <a:cs typeface="汉仪文黑-55简" panose="00020600040101010101" charset="-122"/>
              </a:rPr>
              <a:t>Subtitle 01</a:t>
            </a:r>
            <a:endParaRPr lang="en-US" altLang="zh-CN" sz="3200" b="1">
              <a:solidFill>
                <a:schemeClr val="bg1"/>
              </a:solidFill>
              <a:latin typeface="汉仪文黑-55简" panose="00020600040101010101" charset="-122"/>
              <a:ea typeface="汉仪文黑-55简" panose="00020600040101010101" charset="-122"/>
              <a:cs typeface="汉仪文黑-55简" panose="00020600040101010101" charset="-122"/>
            </a:endParaRPr>
          </a:p>
        </p:txBody>
      </p:sp>
      <p:sp>
        <p:nvSpPr>
          <p:cNvPr id="15" name="文本框 14"/>
          <p:cNvSpPr txBox="1"/>
          <p:nvPr/>
        </p:nvSpPr>
        <p:spPr>
          <a:xfrm>
            <a:off x="2274277" y="3619760"/>
            <a:ext cx="20685136" cy="1148520"/>
          </a:xfrm>
          <a:prstGeom prst="rect">
            <a:avLst/>
          </a:prstGeom>
          <a:noFill/>
        </p:spPr>
        <p:txBody>
          <a:bodyPr wrap="square" rtlCol="0">
            <a:spAutoFit/>
          </a:bodyPr>
          <a:lstStyle/>
          <a:p>
            <a:pPr algn="ctr">
              <a:lnSpc>
                <a:spcPct val="150000"/>
              </a:lnSpc>
            </a:pPr>
            <a:r>
              <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rPr>
              <a:t>Lorem </a:t>
            </a:r>
            <a:r>
              <a:rPr lang="en-US" altLang="zh-CN" sz="2400" dirty="0">
                <a:solidFill>
                  <a:schemeClr val="bg1"/>
                </a:solidFill>
                <a:latin typeface="汉仪文黑-55简" panose="00020600040101010101" charset="-122"/>
                <a:ea typeface="汉仪文黑-55简" panose="00020600040101010101" charset="-122"/>
                <a:cs typeface="汉仪文黑-55简" panose="00020600040101010101" charset="-122"/>
              </a:rPr>
              <a:t>ipsum dolor sit amet, consectetuer adipiscing elit. Maecenas porttitor congue </a:t>
            </a:r>
            <a:r>
              <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rPr>
              <a:t>massa. Fusce posuere, magna sed pulvinar ultricies, purus lectus libero</a:t>
            </a:r>
            <a:r>
              <a:rPr lang="en-US" altLang="zh-CN" sz="2400" dirty="0">
                <a:solidFill>
                  <a:schemeClr val="bg1"/>
                </a:solidFill>
                <a:latin typeface="汉仪文黑-55简" panose="00020600040101010101" charset="-122"/>
                <a:ea typeface="汉仪文黑-55简" panose="00020600040101010101" charset="-122"/>
                <a:cs typeface="汉仪文黑-55简" panose="00020600040101010101" charset="-122"/>
              </a:rPr>
              <a:t>, sit amet commodo magna eros </a:t>
            </a:r>
            <a:r>
              <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rPr>
              <a:t>quis urna. </a:t>
            </a:r>
            <a:endPar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endParaRPr>
          </a:p>
        </p:txBody>
      </p:sp>
      <p:sp>
        <p:nvSpPr>
          <p:cNvPr id="18" name="矩形: 圆角 7"/>
          <p:cNvSpPr/>
          <p:nvPr/>
        </p:nvSpPr>
        <p:spPr>
          <a:xfrm>
            <a:off x="11657979" y="1568114"/>
            <a:ext cx="1068043" cy="67531"/>
          </a:xfrm>
          <a:prstGeom prst="roundRect">
            <a:avLst>
              <a:gd name="adj" fmla="val 50000"/>
            </a:avLst>
          </a:prstGeom>
          <a:solidFill>
            <a:srgbClr val="0797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汉仪文黑-55简" panose="00020600040101010101" charset="-122"/>
            </a:endParaRPr>
          </a:p>
        </p:txBody>
      </p:sp>
      <p:sp>
        <p:nvSpPr>
          <p:cNvPr id="20" name="文本框 19"/>
          <p:cNvSpPr txBox="1"/>
          <p:nvPr/>
        </p:nvSpPr>
        <p:spPr>
          <a:xfrm>
            <a:off x="10489373" y="2059104"/>
            <a:ext cx="3405255" cy="923330"/>
          </a:xfrm>
          <a:prstGeom prst="rect">
            <a:avLst/>
          </a:prstGeom>
          <a:noFill/>
        </p:spPr>
        <p:txBody>
          <a:bodyPr wrap="square" lIns="0" tIns="0" rIns="0" bIns="0" rtlCol="0">
            <a:spAutoFit/>
          </a:bodyPr>
          <a:lstStyle/>
          <a:p>
            <a:pPr algn="ctr"/>
            <a:r>
              <a:rPr lang="zh-CN" altLang="en-US" sz="6000">
                <a:solidFill>
                  <a:schemeClr val="bg1"/>
                </a:solidFill>
                <a:latin typeface="汉仪雅酷黑-95J" panose="00020600040101010101" charset="-122"/>
                <a:ea typeface="汉仪雅酷黑-95J" panose="00020600040101010101" charset="-122"/>
                <a:cs typeface="汉仪雅酷黑-95J" panose="00020600040101010101" charset="-122"/>
              </a:rPr>
              <a:t>输入标题</a:t>
            </a:r>
            <a:endParaRPr lang="zh-CN" altLang="en-US" sz="6000">
              <a:solidFill>
                <a:schemeClr val="bg1"/>
              </a:solidFill>
              <a:latin typeface="汉仪雅酷黑-95J" panose="00020600040101010101" charset="-122"/>
              <a:ea typeface="汉仪雅酷黑-95J" panose="00020600040101010101" charset="-122"/>
              <a:cs typeface="汉仪雅酷黑-95J" panose="00020600040101010101" charset="-122"/>
            </a:endParaRPr>
          </a:p>
        </p:txBody>
      </p:sp>
    </p:spTree>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1889474" y="4614724"/>
            <a:ext cx="8064993" cy="6688498"/>
          </a:xfrm>
          <a:prstGeom prst="rect">
            <a:avLst/>
          </a:prstGeom>
          <a:noFill/>
        </p:spPr>
        <p:txBody>
          <a:bodyPr wrap="square" rtlCol="0">
            <a:spAutoFit/>
          </a:bodyPr>
          <a:lstStyle/>
          <a:p>
            <a:pPr>
              <a:lnSpc>
                <a:spcPct val="150000"/>
              </a:lnSpc>
            </a:pPr>
            <a:r>
              <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rPr>
              <a:t>Nunc viverra imperdiet enim. Fusce est. Vivamus a tellus.Lorem </a:t>
            </a:r>
            <a:r>
              <a:rPr lang="en-US" altLang="zh-CN" sz="2400" dirty="0">
                <a:solidFill>
                  <a:schemeClr val="bg1"/>
                </a:solidFill>
                <a:latin typeface="汉仪文黑-55简" panose="00020600040101010101" charset="-122"/>
                <a:ea typeface="汉仪文黑-55简" panose="00020600040101010101" charset="-122"/>
                <a:cs typeface="汉仪文黑-55简" panose="00020600040101010101" charset="-122"/>
              </a:rPr>
              <a:t>ipsum dolor sit amet, consectetuer adipiscing elit. Maecenas porttitor congue massa. Fusce posuere, magna sed pulvinar ultricies, purus lectus malesuada libero, sit amet commodo </a:t>
            </a:r>
            <a:r>
              <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rPr>
              <a:t>magna eros quis urna.</a:t>
            </a:r>
            <a:endParaRPr lang="en-US" altLang="zh-CN" sz="2400" dirty="0">
              <a:solidFill>
                <a:schemeClr val="bg1"/>
              </a:solidFill>
              <a:latin typeface="汉仪文黑-55简" panose="00020600040101010101" charset="-122"/>
              <a:ea typeface="汉仪文黑-55简" panose="00020600040101010101" charset="-122"/>
              <a:cs typeface="汉仪文黑-55简" panose="00020600040101010101" charset="-122"/>
            </a:endParaRPr>
          </a:p>
          <a:p>
            <a:pPr>
              <a:lnSpc>
                <a:spcPct val="150000"/>
              </a:lnSpc>
            </a:pPr>
            <a:endParaRPr lang="en-US" altLang="zh-CN" sz="2400" dirty="0">
              <a:solidFill>
                <a:schemeClr val="bg1"/>
              </a:solidFill>
              <a:latin typeface="汉仪文黑-55简" panose="00020600040101010101" charset="-122"/>
              <a:ea typeface="汉仪文黑-55简" panose="00020600040101010101" charset="-122"/>
              <a:cs typeface="汉仪文黑-55简" panose="00020600040101010101" charset="-122"/>
            </a:endParaRPr>
          </a:p>
          <a:p>
            <a:pPr>
              <a:lnSpc>
                <a:spcPct val="150000"/>
              </a:lnSpc>
            </a:pPr>
            <a:r>
              <a:rPr lang="en-US" altLang="zh-CN" sz="2400" dirty="0">
                <a:solidFill>
                  <a:schemeClr val="bg1"/>
                </a:solidFill>
                <a:latin typeface="汉仪文黑-55简" panose="00020600040101010101" charset="-122"/>
                <a:ea typeface="汉仪文黑-55简" panose="00020600040101010101" charset="-122"/>
                <a:cs typeface="汉仪文黑-55简" panose="00020600040101010101" charset="-122"/>
              </a:rPr>
              <a:t>Pellentesque habitant morbi tristique senectus et netus et malesuada fames ac turpis egestas. Proin pharetra </a:t>
            </a:r>
            <a:r>
              <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rPr>
              <a:t>nonummy pede. Mauris et orci senectus et netus et malesuada fames ac turpis egestas. Fusce posuere, magna sed pulvinar</a:t>
            </a:r>
            <a:endParaRPr lang="en-US" altLang="zh-CN" sz="2400">
              <a:solidFill>
                <a:schemeClr val="bg1"/>
              </a:solidFill>
              <a:latin typeface="汉仪文黑-55简" panose="00020600040101010101" charset="-122"/>
              <a:ea typeface="汉仪文黑-55简" panose="00020600040101010101" charset="-122"/>
              <a:cs typeface="汉仪文黑-55简" panose="00020600040101010101" charset="-122"/>
            </a:endParaRPr>
          </a:p>
        </p:txBody>
      </p:sp>
      <p:pic>
        <p:nvPicPr>
          <p:cNvPr id="37" name="图片占位符 36"/>
          <p:cNvPicPr>
            <a:picLocks noGrp="1" noChangeAspect="1"/>
          </p:cNvPicPr>
          <p:nvPr>
            <p:ph type="pic" sz="quarter" idx="11"/>
          </p:nvPr>
        </p:nvPicPr>
        <p:blipFill>
          <a:blip r:embed="rId1" cstate="screen"/>
          <a:srcRect/>
          <a:stretch>
            <a:fillRect/>
          </a:stretch>
        </p:blipFill>
        <p:spPr/>
      </p:pic>
      <p:sp>
        <p:nvSpPr>
          <p:cNvPr id="5" name="矩形: 圆角 4"/>
          <p:cNvSpPr/>
          <p:nvPr/>
        </p:nvSpPr>
        <p:spPr>
          <a:xfrm>
            <a:off x="10865875" y="8270244"/>
            <a:ext cx="5545092" cy="3091631"/>
          </a:xfrm>
          <a:prstGeom prst="roundRect">
            <a:avLst>
              <a:gd name="adj" fmla="val 8396"/>
            </a:avLst>
          </a:prstGeom>
          <a:solidFill>
            <a:srgbClr val="079782"/>
          </a:solidFill>
          <a:ln w="3175">
            <a:miter lim="400000"/>
          </a:ln>
          <a:effectLst>
            <a:outerShdw blurRad="508000" dist="254000" dir="2700000" algn="tl" rotWithShape="0">
              <a:schemeClr val="tx1">
                <a:alpha val="30000"/>
              </a:schemeClr>
            </a:outerShdw>
          </a:effectLst>
        </p:spPr>
        <p:txBody>
          <a:bodyPr lIns="38100" tIns="38100" rIns="38100" bIns="38100" anchor="ctr"/>
          <a:lstStyle/>
          <a:p>
            <a:pPr algn="ctr"/>
            <a:endParaRPr lang="zh-CN" altLang="en-US" sz="3000">
              <a:solidFill>
                <a:srgbClr val="FFFFFF"/>
              </a:solidFill>
              <a:latin typeface="汉仪文黑-55简" panose="00020600040101010101" charset="-122"/>
              <a:ea typeface="汉仪文黑-55简" panose="00020600040101010101" charset="-122"/>
              <a:cs typeface="汉仪文黑-55简" panose="00020600040101010101" charset="-122"/>
            </a:endParaRPr>
          </a:p>
        </p:txBody>
      </p:sp>
      <p:pic>
        <p:nvPicPr>
          <p:cNvPr id="51" name="图片占位符 50"/>
          <p:cNvPicPr>
            <a:picLocks noGrp="1" noChangeAspect="1"/>
          </p:cNvPicPr>
          <p:nvPr>
            <p:ph type="pic" sz="quarter" idx="12"/>
          </p:nvPr>
        </p:nvPicPr>
        <p:blipFill rotWithShape="1">
          <a:blip r:embed="rId2" cstate="screen">
            <a:extLst>
              <a:ext uri="{BEBA8EAE-BF5A-486C-A8C5-ECC9F3942E4B}">
                <a14:imgProps xmlns:a14="http://schemas.microsoft.com/office/drawing/2010/main">
                  <a14:imgLayer r:embed="rId3">
                    <a14:imgEffect>
                      <a14:colorTemperature colorTemp="6700"/>
                    </a14:imgEffect>
                  </a14:imgLayer>
                </a14:imgProps>
              </a:ext>
            </a:extLst>
          </a:blip>
          <a:srcRect/>
          <a:stretch>
            <a:fillRect/>
          </a:stretch>
        </p:blipFill>
        <p:spPr>
          <a:xfrm>
            <a:off x="17322375" y="2389239"/>
            <a:ext cx="5545092" cy="6902245"/>
          </a:xfrm>
        </p:spPr>
      </p:pic>
      <p:sp>
        <p:nvSpPr>
          <p:cNvPr id="7" name="矩形: 圆角 6"/>
          <p:cNvSpPr/>
          <p:nvPr/>
        </p:nvSpPr>
        <p:spPr>
          <a:xfrm>
            <a:off x="17322375" y="8270244"/>
            <a:ext cx="5545092" cy="3091631"/>
          </a:xfrm>
          <a:prstGeom prst="roundRect">
            <a:avLst>
              <a:gd name="adj" fmla="val 6049"/>
            </a:avLst>
          </a:prstGeom>
          <a:solidFill>
            <a:srgbClr val="3B3F4B"/>
          </a:solidFill>
          <a:ln>
            <a:noFill/>
          </a:ln>
          <a:effectLst>
            <a:outerShdw blurRad="1270000" dist="190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汉仪文黑-55简" panose="00020600040101010101" charset="-122"/>
            </a:endParaRPr>
          </a:p>
        </p:txBody>
      </p:sp>
      <p:sp>
        <p:nvSpPr>
          <p:cNvPr id="2" name="文本框 1"/>
          <p:cNvSpPr txBox="1"/>
          <p:nvPr/>
        </p:nvSpPr>
        <p:spPr>
          <a:xfrm>
            <a:off x="11297676" y="8759566"/>
            <a:ext cx="2301712" cy="650819"/>
          </a:xfrm>
          <a:prstGeom prst="rect">
            <a:avLst/>
          </a:prstGeom>
          <a:noFill/>
        </p:spPr>
        <p:txBody>
          <a:bodyPr wrap="square" rtlCol="0">
            <a:spAutoFit/>
          </a:bodyPr>
          <a:lstStyle/>
          <a:p>
            <a:pPr>
              <a:lnSpc>
                <a:spcPct val="130000"/>
              </a:lnSpc>
            </a:pPr>
            <a:r>
              <a:rPr lang="en-US" altLang="zh-CN" sz="3000">
                <a:solidFill>
                  <a:schemeClr val="bg1"/>
                </a:solidFill>
                <a:latin typeface="汉仪雅酷黑-65J" panose="00020600040101010101" charset="-122"/>
                <a:ea typeface="汉仪雅酷黑-65J" panose="00020600040101010101" charset="-122"/>
                <a:cs typeface="汉仪雅酷黑-65J" panose="00020600040101010101" charset="-122"/>
              </a:rPr>
              <a:t>Subtitle 01</a:t>
            </a:r>
            <a:endParaRPr lang="en-US" altLang="zh-CN" sz="3000">
              <a:solidFill>
                <a:schemeClr val="bg1"/>
              </a:solidFill>
              <a:latin typeface="汉仪雅酷黑-65J" panose="00020600040101010101" charset="-122"/>
              <a:ea typeface="汉仪雅酷黑-65J" panose="00020600040101010101" charset="-122"/>
              <a:cs typeface="汉仪雅酷黑-65J" panose="00020600040101010101" charset="-122"/>
            </a:endParaRPr>
          </a:p>
        </p:txBody>
      </p:sp>
      <p:sp>
        <p:nvSpPr>
          <p:cNvPr id="3" name="文本框 2"/>
          <p:cNvSpPr txBox="1"/>
          <p:nvPr/>
        </p:nvSpPr>
        <p:spPr>
          <a:xfrm>
            <a:off x="11297677" y="9520326"/>
            <a:ext cx="4609074" cy="1382110"/>
          </a:xfrm>
          <a:prstGeom prst="rect">
            <a:avLst/>
          </a:prstGeom>
          <a:noFill/>
        </p:spPr>
        <p:txBody>
          <a:bodyPr wrap="square" rtlCol="0">
            <a:spAutoFit/>
          </a:bodyPr>
          <a:lstStyle/>
          <a:p>
            <a:pPr>
              <a:lnSpc>
                <a:spcPct val="130000"/>
              </a:lnSpc>
            </a:pPr>
            <a:r>
              <a:rPr lang="en-US" altLang="zh-CN" sz="2200">
                <a:solidFill>
                  <a:schemeClr val="bg1"/>
                </a:solidFill>
                <a:latin typeface="汉仪文黑-55简" panose="00020600040101010101" charset="-122"/>
                <a:ea typeface="汉仪文黑-55简" panose="00020600040101010101" charset="-122"/>
                <a:cs typeface="汉仪文黑-55简" panose="00020600040101010101" charset="-122"/>
              </a:rPr>
              <a:t>Pellentesque habitant morbi tristique senectus , purus lectus malesuada quis urna.</a:t>
            </a:r>
            <a:endParaRPr lang="en-US" altLang="zh-CN" sz="2200">
              <a:solidFill>
                <a:schemeClr val="bg1"/>
              </a:solidFill>
              <a:latin typeface="汉仪文黑-55简" panose="00020600040101010101" charset="-122"/>
              <a:ea typeface="汉仪文黑-55简" panose="00020600040101010101" charset="-122"/>
              <a:cs typeface="汉仪文黑-55简" panose="00020600040101010101" charset="-122"/>
            </a:endParaRPr>
          </a:p>
        </p:txBody>
      </p:sp>
      <p:sp>
        <p:nvSpPr>
          <p:cNvPr id="4" name="文本框 3"/>
          <p:cNvSpPr txBox="1"/>
          <p:nvPr/>
        </p:nvSpPr>
        <p:spPr>
          <a:xfrm>
            <a:off x="17803654" y="8759566"/>
            <a:ext cx="2301712" cy="650819"/>
          </a:xfrm>
          <a:prstGeom prst="rect">
            <a:avLst/>
          </a:prstGeom>
          <a:noFill/>
        </p:spPr>
        <p:txBody>
          <a:bodyPr wrap="square" rtlCol="0">
            <a:spAutoFit/>
          </a:bodyPr>
          <a:lstStyle/>
          <a:p>
            <a:pPr>
              <a:lnSpc>
                <a:spcPct val="130000"/>
              </a:lnSpc>
            </a:pPr>
            <a:r>
              <a:rPr lang="en-US" altLang="zh-CN" sz="3000">
                <a:solidFill>
                  <a:schemeClr val="bg1"/>
                </a:solidFill>
                <a:latin typeface="汉仪雅酷黑-65J" panose="00020600040101010101" charset="-122"/>
                <a:ea typeface="汉仪雅酷黑-65J" panose="00020600040101010101" charset="-122"/>
                <a:cs typeface="汉仪雅酷黑-65J" panose="00020600040101010101" charset="-122"/>
              </a:rPr>
              <a:t>Subtitle 02</a:t>
            </a:r>
            <a:endParaRPr lang="en-US" altLang="zh-CN" sz="3000">
              <a:solidFill>
                <a:schemeClr val="bg1"/>
              </a:solidFill>
              <a:latin typeface="汉仪雅酷黑-65J" panose="00020600040101010101" charset="-122"/>
              <a:ea typeface="汉仪雅酷黑-65J" panose="00020600040101010101" charset="-122"/>
              <a:cs typeface="汉仪雅酷黑-65J" panose="00020600040101010101" charset="-122"/>
            </a:endParaRPr>
          </a:p>
        </p:txBody>
      </p:sp>
      <p:sp>
        <p:nvSpPr>
          <p:cNvPr id="6" name="文本框 5"/>
          <p:cNvSpPr txBox="1"/>
          <p:nvPr/>
        </p:nvSpPr>
        <p:spPr>
          <a:xfrm>
            <a:off x="17803654" y="9520326"/>
            <a:ext cx="4609075" cy="1382110"/>
          </a:xfrm>
          <a:prstGeom prst="rect">
            <a:avLst/>
          </a:prstGeom>
          <a:noFill/>
        </p:spPr>
        <p:txBody>
          <a:bodyPr wrap="square" rtlCol="0">
            <a:spAutoFit/>
          </a:bodyPr>
          <a:lstStyle/>
          <a:p>
            <a:pPr>
              <a:lnSpc>
                <a:spcPct val="130000"/>
              </a:lnSpc>
            </a:pPr>
            <a:r>
              <a:rPr lang="en-US" altLang="zh-CN" sz="2200">
                <a:solidFill>
                  <a:schemeClr val="bg1"/>
                </a:solidFill>
                <a:latin typeface="汉仪文黑-55简" panose="00020600040101010101" charset="-122"/>
                <a:ea typeface="汉仪文黑-55简" panose="00020600040101010101" charset="-122"/>
                <a:cs typeface="汉仪文黑-55简" panose="00020600040101010101" charset="-122"/>
              </a:rPr>
              <a:t>Lorem ipsum dolor sit amet, consectetuer adipiscing elit. Maecenas congue massa.</a:t>
            </a:r>
            <a:endParaRPr lang="en-US" altLang="zh-CN" sz="2200">
              <a:solidFill>
                <a:schemeClr val="bg1"/>
              </a:solidFill>
              <a:latin typeface="汉仪文黑-55简" panose="00020600040101010101" charset="-122"/>
              <a:ea typeface="汉仪文黑-55简" panose="00020600040101010101" charset="-122"/>
              <a:cs typeface="汉仪文黑-55简" panose="00020600040101010101" charset="-122"/>
            </a:endParaRPr>
          </a:p>
        </p:txBody>
      </p:sp>
      <p:sp>
        <p:nvSpPr>
          <p:cNvPr id="8" name="文本框 7"/>
          <p:cNvSpPr txBox="1"/>
          <p:nvPr/>
        </p:nvSpPr>
        <p:spPr>
          <a:xfrm>
            <a:off x="2077834" y="3025034"/>
            <a:ext cx="3405255" cy="923330"/>
          </a:xfrm>
          <a:prstGeom prst="rect">
            <a:avLst/>
          </a:prstGeom>
          <a:noFill/>
        </p:spPr>
        <p:txBody>
          <a:bodyPr wrap="square" lIns="0" tIns="0" rIns="0" bIns="0" rtlCol="0">
            <a:spAutoFit/>
          </a:bodyPr>
          <a:p>
            <a:r>
              <a:rPr lang="zh-CN" altLang="en-US" sz="6000">
                <a:solidFill>
                  <a:schemeClr val="bg1"/>
                </a:solidFill>
                <a:latin typeface="汉仪雅酷黑-95J" panose="00020600040101010101" charset="-122"/>
                <a:ea typeface="汉仪雅酷黑-95J" panose="00020600040101010101" charset="-122"/>
                <a:cs typeface="汉仪雅酷黑-95J" panose="00020600040101010101" charset="-122"/>
              </a:rPr>
              <a:t>输入标题</a:t>
            </a:r>
            <a:endParaRPr lang="zh-CN" altLang="en-US" sz="6000">
              <a:solidFill>
                <a:schemeClr val="bg1"/>
              </a:solidFill>
              <a:latin typeface="汉仪雅酷黑-95J" panose="00020600040101010101" charset="-122"/>
              <a:ea typeface="汉仪雅酷黑-95J" panose="00020600040101010101" charset="-122"/>
              <a:cs typeface="汉仪雅酷黑-95J" panose="00020600040101010101" charset="-122"/>
            </a:endParaRPr>
          </a:p>
        </p:txBody>
      </p:sp>
      <p:sp>
        <p:nvSpPr>
          <p:cNvPr id="10" name="矩形: 圆角 7"/>
          <p:cNvSpPr/>
          <p:nvPr/>
        </p:nvSpPr>
        <p:spPr>
          <a:xfrm>
            <a:off x="2077834" y="2377276"/>
            <a:ext cx="1068043" cy="67531"/>
          </a:xfrm>
          <a:prstGeom prst="roundRect">
            <a:avLst>
              <a:gd name="adj" fmla="val 50000"/>
            </a:avLst>
          </a:prstGeom>
          <a:solidFill>
            <a:srgbClr val="07978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solidFill>
                <a:schemeClr val="bg1"/>
              </a:solidFill>
              <a:latin typeface="汉仪文黑-55简" panose="00020600040101010101" charset="-122"/>
            </a:endParaRPr>
          </a:p>
        </p:txBody>
      </p:sp>
    </p:spTree>
  </p:cSld>
  <p:clrMapOvr>
    <a:masterClrMapping/>
  </p:clrMapOvr>
  <p:transition spd="slow">
    <p:push dir="u"/>
  </p:transition>
</p:sld>
</file>

<file path=ppt/tags/tag1.xml><?xml version="1.0" encoding="utf-8"?>
<p:tagLst xmlns:p="http://schemas.openxmlformats.org/presentationml/2006/main">
  <p:tag name="ISLIDE.GUIDESSETTING" val="{&quot;Id&quot;:null,&quot;Name&quot;:&quot;无&quot;,&quot;HeaderHeight&quot;:0.0,&quot;FooterHeight&quot;:0.0,&quot;SideMargin&quot;:0.0,&quot;TopMargin&quot;:0.0,&quot;BottomMargin&quot;:0.0,&quot;IntervalMargin&quot;:0.0,&quot;SettingType&quot;:&quot;System&quot;}"/>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汉仪文黑-55简"/>
        <a:ea typeface=""/>
        <a:cs typeface=""/>
        <a:font script="Jpan" typeface="ＭＳ Ｐゴシック"/>
        <a:font script="Hang" typeface="맑은 고딕"/>
        <a:font script="Hans" typeface="汉仪文黑-55简"/>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汉仪文黑-55简"/>
        <a:ea typeface=""/>
        <a:cs typeface=""/>
        <a:font script="Jpan" typeface="ＭＳ Ｐゴシック"/>
        <a:font script="Hang" typeface="맑은 고딕"/>
        <a:font script="Hans" typeface="汉仪文黑-55简"/>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汉仪文黑-55简"/>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汉仪文黑-55简"/>
        <a:ea typeface=""/>
        <a:cs typeface=""/>
        <a:font script="Jpan" typeface="ＭＳ Ｐゴシック"/>
        <a:font script="Hang" typeface="맑은 고딕"/>
        <a:font script="Hans" typeface="汉仪文黑-55简"/>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汉仪文黑-55简"/>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汉仪文黑-55简"/>
        <a:ea typeface=""/>
        <a:cs typeface=""/>
        <a:font script="Jpan" typeface="ＭＳ Ｐゴシック"/>
        <a:font script="Hang" typeface="맑은 고딕"/>
        <a:font script="Hans" typeface="汉仪文黑-55简"/>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5772</Words>
  <Application>WPS 演示</Application>
  <PresentationFormat>自定义</PresentationFormat>
  <Paragraphs>261</Paragraphs>
  <Slides>15</Slides>
  <Notes>0</Notes>
  <HiddenSlides>1</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15</vt:i4>
      </vt:variant>
    </vt:vector>
  </HeadingPairs>
  <TitlesOfParts>
    <vt:vector size="28" baseType="lpstr">
      <vt:lpstr>Arial</vt:lpstr>
      <vt:lpstr>宋体</vt:lpstr>
      <vt:lpstr>Wingdings</vt:lpstr>
      <vt:lpstr>汉仪文黑-55简</vt:lpstr>
      <vt:lpstr>汉仪雅酷黑-95J</vt:lpstr>
      <vt:lpstr>汉仪雅酷黑-65J</vt:lpstr>
      <vt:lpstr>Quicksand Regular</vt:lpstr>
      <vt:lpstr>★日文毛笔</vt:lpstr>
      <vt:lpstr>Roboto Bold</vt:lpstr>
      <vt:lpstr>SF UI Display Light</vt:lpstr>
      <vt:lpstr>微软雅黑</vt:lpstr>
      <vt:lpstr>Arial Unicode MS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Docer@酥油拌饭</dc:creator>
  <cp:lastModifiedBy>铭</cp:lastModifiedBy>
  <cp:revision>131</cp:revision>
  <dcterms:created xsi:type="dcterms:W3CDTF">2019-10-30T13:21:00Z</dcterms:created>
  <dcterms:modified xsi:type="dcterms:W3CDTF">2022-01-05T06:06:37Z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80457CC2E9CF4CD39B189D4D38DCAE70</vt:lpwstr>
  </property>
  <property fmtid="{D5CDD505-2E9C-101B-9397-08002B2CF9AE}" pid="3" name="KSOProductBuildVer">
    <vt:lpwstr>2052-11.1.0.11045</vt:lpwstr>
  </property>
  <property fmtid="{D5CDD505-2E9C-101B-9397-08002B2CF9AE}" pid="4" name="KSOTemplateUUID">
    <vt:lpwstr>v1.0_mb_B5kYl+SquyIMW7PWwO3x7A==</vt:lpwstr>
  </property>
</Properties>
</file>