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wdp" ContentType="image/vnd.ms-photo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48" r:id="rId1"/>
  </p:sldMasterIdLst>
  <p:notesMasterIdLst>
    <p:notesMasterId r:id="rId4"/>
  </p:notesMasterIdLst>
  <p:handoutMasterIdLst>
    <p:handoutMasterId r:id="rId26"/>
  </p:handoutMasterIdLst>
  <p:sldIdLst>
    <p:sldId id="2801" r:id="rId3"/>
    <p:sldId id="2802" r:id="rId5"/>
    <p:sldId id="2803" r:id="rId6"/>
    <p:sldId id="2804" r:id="rId7"/>
    <p:sldId id="2807" r:id="rId8"/>
    <p:sldId id="2812" r:id="rId9"/>
    <p:sldId id="2815" r:id="rId10"/>
    <p:sldId id="2808" r:id="rId11"/>
    <p:sldId id="2819" r:id="rId12"/>
    <p:sldId id="2820" r:id="rId13"/>
    <p:sldId id="2805" r:id="rId14"/>
    <p:sldId id="2821" r:id="rId15"/>
    <p:sldId id="2813" r:id="rId16"/>
    <p:sldId id="2809" r:id="rId17"/>
    <p:sldId id="2806" r:id="rId18"/>
    <p:sldId id="2816" r:id="rId19"/>
    <p:sldId id="2817" r:id="rId20"/>
    <p:sldId id="2818" r:id="rId21"/>
    <p:sldId id="2814" r:id="rId22"/>
    <p:sldId id="2810" r:id="rId23"/>
    <p:sldId id="2811" r:id="rId24"/>
    <p:sldId id="2822" r:id="rId25"/>
  </p:sldIdLst>
  <p:sldSz cx="12858750" cy="7232650"/>
  <p:notesSz cx="6858000" cy="9144000"/>
  <p:custDataLst>
    <p:tags r:id="rId30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40080" indent="-18288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955" indent="-55435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E3537"/>
    <a:srgbClr val="E3AB5D"/>
    <a:srgbClr val="B05B1F"/>
    <a:srgbClr val="3C9F43"/>
    <a:srgbClr val="64ACA5"/>
    <a:srgbClr val="292A4B"/>
    <a:srgbClr val="F32F01"/>
    <a:srgbClr val="D20103"/>
    <a:srgbClr val="274583"/>
    <a:srgbClr val="33D6F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714" autoAdjust="0"/>
    <p:restoredTop sz="95317" autoAdjust="0"/>
  </p:normalViewPr>
  <p:slideViewPr>
    <p:cSldViewPr>
      <p:cViewPr>
        <p:scale>
          <a:sx n="50" d="100"/>
          <a:sy n="50" d="100"/>
        </p:scale>
        <p:origin x="-330" y="-1566"/>
      </p:cViewPr>
      <p:guideLst>
        <p:guide orient="horz" pos="328"/>
        <p:guide orient="horz" pos="4183"/>
        <p:guide pos="4050"/>
        <p:guide pos="557"/>
        <p:guide pos="7497"/>
        <p:guide pos="6908"/>
      </p:guideLst>
    </p:cSldViewPr>
  </p:slideViewPr>
  <p:outlineViewPr>
    <p:cViewPr>
      <p:scale>
        <a:sx n="100" d="100"/>
        <a:sy n="100" d="100"/>
      </p:scale>
      <p:origin x="0" y="-2055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2" d="100"/>
        <a:sy n="132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2796" y="5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0" Type="http://schemas.openxmlformats.org/officeDocument/2006/relationships/tags" Target="tags/tag52.xml"/><Relationship Id="rId3" Type="http://schemas.openxmlformats.org/officeDocument/2006/relationships/slide" Target="slides/slide1.xml"/><Relationship Id="rId29" Type="http://schemas.openxmlformats.org/officeDocument/2006/relationships/tableStyles" Target="tableStyles.xml"/><Relationship Id="rId28" Type="http://schemas.openxmlformats.org/officeDocument/2006/relationships/viewProps" Target="viewProps.xml"/><Relationship Id="rId27" Type="http://schemas.openxmlformats.org/officeDocument/2006/relationships/presProps" Target="presProps.xml"/><Relationship Id="rId26" Type="http://schemas.openxmlformats.org/officeDocument/2006/relationships/handoutMaster" Target="handoutMasters/handoutMaster1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630DBF-D010-4114-9DE3-41E342A27C18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D1D107-4CC9-43CA-8CA8-36E1DF70D5F2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  <a:endParaRPr lang="zh-CN" altLang="en-US" noProof="0" smtClean="0"/>
          </a:p>
          <a:p>
            <a:pPr lvl="1"/>
            <a:r>
              <a:rPr lang="zh-CN" altLang="en-US" noProof="0" smtClean="0"/>
              <a:t>第二级</a:t>
            </a:r>
            <a:endParaRPr lang="zh-CN" altLang="en-US" noProof="0" smtClean="0"/>
          </a:p>
          <a:p>
            <a:pPr lvl="2"/>
            <a:r>
              <a:rPr lang="zh-CN" altLang="en-US" noProof="0" smtClean="0"/>
              <a:t>第三级</a:t>
            </a:r>
            <a:endParaRPr lang="zh-CN" altLang="en-US" noProof="0" smtClean="0"/>
          </a:p>
          <a:p>
            <a:pPr lvl="3"/>
            <a:r>
              <a:rPr lang="zh-CN" altLang="en-US" noProof="0" smtClean="0"/>
              <a:t>第四级</a:t>
            </a:r>
            <a:endParaRPr lang="zh-CN" altLang="en-US" noProof="0" smtClean="0"/>
          </a:p>
          <a:p>
            <a:pPr lvl="4"/>
            <a:r>
              <a:rPr lang="zh-CN" altLang="en-US" noProof="0" smtClean="0"/>
              <a:t>第五级</a:t>
            </a:r>
            <a:endParaRPr lang="zh-CN" altLang="en-US" noProof="0" smtClean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930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3130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330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530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365" algn="l" defTabSz="91440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65" algn="l" defTabSz="91440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765" algn="l" defTabSz="91440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965" algn="l" defTabSz="91440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286000" y="514350"/>
            <a:ext cx="4572000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9pPr>
          </a:lstStyle>
          <a:p>
            <a:fld id="{880098FE-C805-4532-821B-05992FEE3077}" type="slidenum">
              <a:rPr lang="zh-CN" altLang="en-US" smtClean="0">
                <a:latin typeface="Calibri" panose="020F0502020204030204" pitchFamily="34" charset="0"/>
              </a:rPr>
            </a:fld>
            <a:endParaRPr lang="zh-CN" altLang="en-US" smtClean="0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8325228" y="6208613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www.1ppt.com/hangye/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www.1ppt.com/sucai/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www.1ppt.com/tubiao/     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www.1ppt.com/powerpoint/     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www.1ppt.com/excel/ 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www.1ppt.com/kejian/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www.1ppt.com/shiti/ 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4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BF82D2-7A68-459D-A996-9BDDA2518FA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01EE5D-26FB-46D5-A381-ECFB35BF1D34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1.xml"/><Relationship Id="rId2" Type="http://schemas.microsoft.com/office/2007/relationships/hdphoto" Target="../media/image2.wdp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13.xml"/><Relationship Id="rId8" Type="http://schemas.openxmlformats.org/officeDocument/2006/relationships/slideLayout" Target="../slideLayouts/slideLayout2.xml"/><Relationship Id="rId7" Type="http://schemas.openxmlformats.org/officeDocument/2006/relationships/tags" Target="../tags/tag44.xml"/><Relationship Id="rId6" Type="http://schemas.openxmlformats.org/officeDocument/2006/relationships/tags" Target="../tags/tag43.xml"/><Relationship Id="rId5" Type="http://schemas.openxmlformats.org/officeDocument/2006/relationships/tags" Target="../tags/tag42.xml"/><Relationship Id="rId4" Type="http://schemas.openxmlformats.org/officeDocument/2006/relationships/tags" Target="../tags/tag41.xml"/><Relationship Id="rId3" Type="http://schemas.openxmlformats.org/officeDocument/2006/relationships/tags" Target="../tags/tag40.xml"/><Relationship Id="rId2" Type="http://schemas.openxmlformats.org/officeDocument/2006/relationships/tags" Target="../tags/tag39.xml"/><Relationship Id="rId1" Type="http://schemas.openxmlformats.org/officeDocument/2006/relationships/tags" Target="../tags/tag38.xml"/></Relationships>
</file>

<file path=ppt/slides/_rels/slide14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4.xml"/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16.jpeg"/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image" Target="../media/image13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18.xml"/><Relationship Id="rId8" Type="http://schemas.openxmlformats.org/officeDocument/2006/relationships/slideLayout" Target="../slideLayouts/slideLayout2.xml"/><Relationship Id="rId7" Type="http://schemas.openxmlformats.org/officeDocument/2006/relationships/tags" Target="../tags/tag51.xml"/><Relationship Id="rId6" Type="http://schemas.openxmlformats.org/officeDocument/2006/relationships/tags" Target="../tags/tag50.xml"/><Relationship Id="rId5" Type="http://schemas.openxmlformats.org/officeDocument/2006/relationships/tags" Target="../tags/tag49.xml"/><Relationship Id="rId4" Type="http://schemas.openxmlformats.org/officeDocument/2006/relationships/tags" Target="../tags/tag48.xml"/><Relationship Id="rId3" Type="http://schemas.openxmlformats.org/officeDocument/2006/relationships/tags" Target="../tags/tag47.xml"/><Relationship Id="rId2" Type="http://schemas.openxmlformats.org/officeDocument/2006/relationships/tags" Target="../tags/tag46.xml"/><Relationship Id="rId1" Type="http://schemas.openxmlformats.org/officeDocument/2006/relationships/tags" Target="../tags/tag45.xml"/></Relationships>
</file>

<file path=ppt/slides/_rels/slide1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9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8.jpeg"/><Relationship Id="rId1" Type="http://schemas.openxmlformats.org/officeDocument/2006/relationships/image" Target="../media/image17.jpeg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tags" Target="../tags/tag9.xml"/><Relationship Id="rId8" Type="http://schemas.openxmlformats.org/officeDocument/2006/relationships/tags" Target="../tags/tag8.xml"/><Relationship Id="rId7" Type="http://schemas.openxmlformats.org/officeDocument/2006/relationships/tags" Target="../tags/tag7.xml"/><Relationship Id="rId6" Type="http://schemas.openxmlformats.org/officeDocument/2006/relationships/tags" Target="../tags/tag6.xml"/><Relationship Id="rId5" Type="http://schemas.openxmlformats.org/officeDocument/2006/relationships/tags" Target="../tags/tag5.xml"/><Relationship Id="rId4" Type="http://schemas.openxmlformats.org/officeDocument/2006/relationships/tags" Target="../tags/tag4.xml"/><Relationship Id="rId3" Type="http://schemas.openxmlformats.org/officeDocument/2006/relationships/tags" Target="../tags/tag3.xml"/><Relationship Id="rId25" Type="http://schemas.openxmlformats.org/officeDocument/2006/relationships/notesSlide" Target="../notesSlides/notesSlide2.xml"/><Relationship Id="rId24" Type="http://schemas.openxmlformats.org/officeDocument/2006/relationships/slideLayout" Target="../slideLayouts/slideLayout1.xml"/><Relationship Id="rId23" Type="http://schemas.openxmlformats.org/officeDocument/2006/relationships/tags" Target="../tags/tag23.xml"/><Relationship Id="rId22" Type="http://schemas.openxmlformats.org/officeDocument/2006/relationships/tags" Target="../tags/tag22.xml"/><Relationship Id="rId21" Type="http://schemas.openxmlformats.org/officeDocument/2006/relationships/tags" Target="../tags/tag21.xml"/><Relationship Id="rId20" Type="http://schemas.openxmlformats.org/officeDocument/2006/relationships/tags" Target="../tags/tag20.xml"/><Relationship Id="rId2" Type="http://schemas.openxmlformats.org/officeDocument/2006/relationships/tags" Target="../tags/tag2.xml"/><Relationship Id="rId19" Type="http://schemas.openxmlformats.org/officeDocument/2006/relationships/tags" Target="../tags/tag19.xml"/><Relationship Id="rId18" Type="http://schemas.openxmlformats.org/officeDocument/2006/relationships/tags" Target="../tags/tag18.xml"/><Relationship Id="rId17" Type="http://schemas.openxmlformats.org/officeDocument/2006/relationships/tags" Target="../tags/tag17.xml"/><Relationship Id="rId16" Type="http://schemas.openxmlformats.org/officeDocument/2006/relationships/tags" Target="../tags/tag16.xml"/><Relationship Id="rId15" Type="http://schemas.openxmlformats.org/officeDocument/2006/relationships/tags" Target="../tags/tag15.xml"/><Relationship Id="rId14" Type="http://schemas.openxmlformats.org/officeDocument/2006/relationships/tags" Target="../tags/tag14.xml"/><Relationship Id="rId13" Type="http://schemas.openxmlformats.org/officeDocument/2006/relationships/tags" Target="../tags/tag13.xml"/><Relationship Id="rId12" Type="http://schemas.openxmlformats.org/officeDocument/2006/relationships/tags" Target="../tags/tag12.xml"/><Relationship Id="rId11" Type="http://schemas.openxmlformats.org/officeDocument/2006/relationships/tags" Target="../tags/tag11.xml"/><Relationship Id="rId10" Type="http://schemas.openxmlformats.org/officeDocument/2006/relationships/tags" Target="../tags/tag10.xml"/><Relationship Id="rId1" Type="http://schemas.openxmlformats.org/officeDocument/2006/relationships/tags" Target="../tags/tag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2.xml"/><Relationship Id="rId3" Type="http://schemas.openxmlformats.org/officeDocument/2006/relationships/slideLayout" Target="../slideLayouts/slideLayout1.xml"/><Relationship Id="rId2" Type="http://schemas.microsoft.com/office/2007/relationships/hdphoto" Target="../media/image2.wdp"/><Relationship Id="rId1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3.xml"/><Relationship Id="rId8" Type="http://schemas.openxmlformats.org/officeDocument/2006/relationships/slideLayout" Target="../slideLayouts/slideLayout2.xml"/><Relationship Id="rId7" Type="http://schemas.openxmlformats.org/officeDocument/2006/relationships/tags" Target="../tags/tag30.xml"/><Relationship Id="rId6" Type="http://schemas.openxmlformats.org/officeDocument/2006/relationships/tags" Target="../tags/tag29.xml"/><Relationship Id="rId5" Type="http://schemas.openxmlformats.org/officeDocument/2006/relationships/tags" Target="../tags/tag28.xml"/><Relationship Id="rId4" Type="http://schemas.openxmlformats.org/officeDocument/2006/relationships/tags" Target="../tags/tag27.xml"/><Relationship Id="rId3" Type="http://schemas.openxmlformats.org/officeDocument/2006/relationships/tags" Target="../tags/tag26.xml"/><Relationship Id="rId2" Type="http://schemas.openxmlformats.org/officeDocument/2006/relationships/tags" Target="../tags/tag25.xml"/><Relationship Id="rId1" Type="http://schemas.openxmlformats.org/officeDocument/2006/relationships/tags" Target="../tags/tag24.xml"/></Relationships>
</file>

<file path=ppt/slides/_rels/slide4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4.xml"/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6.jpeg"/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8.xml"/><Relationship Id="rId8" Type="http://schemas.openxmlformats.org/officeDocument/2006/relationships/slideLayout" Target="../slideLayouts/slideLayout2.xml"/><Relationship Id="rId7" Type="http://schemas.openxmlformats.org/officeDocument/2006/relationships/tags" Target="../tags/tag37.xml"/><Relationship Id="rId6" Type="http://schemas.openxmlformats.org/officeDocument/2006/relationships/tags" Target="../tags/tag36.xml"/><Relationship Id="rId5" Type="http://schemas.openxmlformats.org/officeDocument/2006/relationships/tags" Target="../tags/tag35.xml"/><Relationship Id="rId4" Type="http://schemas.openxmlformats.org/officeDocument/2006/relationships/tags" Target="../tags/tag34.xml"/><Relationship Id="rId3" Type="http://schemas.openxmlformats.org/officeDocument/2006/relationships/tags" Target="../tags/tag33.xml"/><Relationship Id="rId2" Type="http://schemas.openxmlformats.org/officeDocument/2006/relationships/tags" Target="../tags/tag32.xml"/><Relationship Id="rId1" Type="http://schemas.openxmlformats.org/officeDocument/2006/relationships/tags" Target="../tags/tag31.xml"/></Relationships>
</file>

<file path=ppt/slides/_rels/slide9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9.xml"/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1"/>
            <a:ext cx="12858750" cy="7232650"/>
          </a:xfrm>
          <a:prstGeom prst="rect">
            <a:avLst/>
          </a:prstGeom>
          <a:blipFill dpi="0" rotWithShape="1">
            <a:blip r:embed="rId1" cstate="screen">
              <a:extLst>
                <a:ext uri="{BEBA8EAE-BF5A-486C-A8C5-ECC9F3942E4B}">
                  <a14:imgProps xmlns:a14="http://schemas.microsoft.com/office/drawing/2010/main">
                    <a14:imgLayer r:embed="rId2">
                      <a14:imgEffect>
                        <a14:brightnessContrast contrast="20000"/>
                      </a14:imgEffect>
                      <a14:imgEffect>
                        <a14:sharpenSoften amount="25000"/>
                      </a14:imgEffect>
                    </a14:imgLayer>
                  </a14:imgProps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1312615" y="1119287"/>
            <a:ext cx="691696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5400" b="1" cap="all" dirty="0" smtClean="0">
                <a:solidFill>
                  <a:schemeClr val="accent1"/>
                </a:solidFill>
                <a:cs typeface="Arial" panose="020B0604020202020204" pitchFamily="34" charset="0"/>
              </a:rPr>
              <a:t>物流</a:t>
            </a:r>
            <a:r>
              <a:rPr lang="zh-CN" altLang="en-US" sz="5400" b="1" cap="all" dirty="0" smtClean="0">
                <a:solidFill>
                  <a:schemeClr val="accent2"/>
                </a:solidFill>
                <a:cs typeface="Arial" panose="020B0604020202020204" pitchFamily="34" charset="0"/>
              </a:rPr>
              <a:t>快递</a:t>
            </a:r>
            <a:r>
              <a:rPr lang="zh-CN" altLang="en-US" sz="5400" b="1" cap="all" dirty="0" smtClean="0">
                <a:solidFill>
                  <a:schemeClr val="accent3"/>
                </a:solidFill>
                <a:cs typeface="Arial" panose="020B0604020202020204" pitchFamily="34" charset="0"/>
              </a:rPr>
              <a:t>运输</a:t>
            </a:r>
            <a:r>
              <a:rPr lang="zh-CN" altLang="en-US" sz="5400" b="1" cap="all" dirty="0" smtClean="0">
                <a:solidFill>
                  <a:schemeClr val="accent4"/>
                </a:solidFill>
                <a:cs typeface="Arial" panose="020B0604020202020204" pitchFamily="34" charset="0"/>
              </a:rPr>
              <a:t>交通</a:t>
            </a:r>
            <a:r>
              <a:rPr lang="en-US" altLang="zh-CN" sz="5400" b="1" cap="all" dirty="0" smtClean="0">
                <a:solidFill>
                  <a:schemeClr val="accent4"/>
                </a:solidFill>
                <a:cs typeface="Arial" panose="020B0604020202020204" pitchFamily="34" charset="0"/>
              </a:rPr>
              <a:t>PPT</a:t>
            </a:r>
            <a:endParaRPr lang="zh-CN" altLang="en-US" sz="5400" b="1" cap="all" dirty="0">
              <a:solidFill>
                <a:schemeClr val="accent4"/>
              </a:solidFill>
              <a:cs typeface="Arial" panose="020B0604020202020204" pitchFamily="34" charset="0"/>
            </a:endParaRPr>
          </a:p>
        </p:txBody>
      </p:sp>
      <p:sp>
        <p:nvSpPr>
          <p:cNvPr id="10" name="矩形 259"/>
          <p:cNvSpPr>
            <a:spLocks noChangeArrowheads="1"/>
          </p:cNvSpPr>
          <p:nvPr/>
        </p:nvSpPr>
        <p:spPr bwMode="auto">
          <a:xfrm>
            <a:off x="1312615" y="2008197"/>
            <a:ext cx="662892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200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LOGISTICS EXPRESS TRANSPORT TRAFFIC PPT</a:t>
            </a:r>
            <a:endParaRPr lang="zh-CN" altLang="en-US" sz="20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矩形 259"/>
          <p:cNvSpPr>
            <a:spLocks noChangeArrowheads="1"/>
          </p:cNvSpPr>
          <p:nvPr/>
        </p:nvSpPr>
        <p:spPr bwMode="auto">
          <a:xfrm>
            <a:off x="1312615" y="2875574"/>
            <a:ext cx="4819650" cy="2457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1600" dirty="0" smtClean="0">
                <a:solidFill>
                  <a:schemeClr val="accent1"/>
                </a:solidFill>
                <a:cs typeface="Arial" panose="020B0604020202020204" pitchFamily="34" charset="0"/>
              </a:rPr>
              <a:t>汇报人：</a:t>
            </a:r>
            <a:r>
              <a:rPr lang="en-US" sz="1600" dirty="0" smtClean="0">
                <a:solidFill>
                  <a:schemeClr val="accent1"/>
                </a:solidFill>
                <a:cs typeface="Arial" panose="020B0604020202020204" pitchFamily="34" charset="0"/>
              </a:rPr>
              <a:t>XXX</a:t>
            </a:r>
            <a:r>
              <a:rPr lang="zh-CN" altLang="en-US" sz="1600" dirty="0" smtClean="0">
                <a:solidFill>
                  <a:schemeClr val="accent1"/>
                </a:solidFill>
                <a:cs typeface="Arial" panose="020B0604020202020204" pitchFamily="34" charset="0"/>
              </a:rPr>
              <a:t>  </a:t>
            </a:r>
            <a:r>
              <a:rPr lang="en-US" altLang="zh-CN" sz="1600" dirty="0" smtClean="0">
                <a:solidFill>
                  <a:schemeClr val="accent1"/>
                </a:solidFill>
                <a:cs typeface="Arial" panose="020B0604020202020204" pitchFamily="34" charset="0"/>
              </a:rPr>
              <a:t>Report Person: XXX</a:t>
            </a:r>
            <a:endParaRPr lang="zh-CN" altLang="en-US" sz="1600" dirty="0">
              <a:solidFill>
                <a:schemeClr val="accent1"/>
              </a:solidFill>
              <a:cs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 advTm="0">
        <p15:prstTrans prst="fractur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400"/>
                            </p:stCondLst>
                            <p:childTnLst>
                              <p:par>
                                <p:cTn id="2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0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900"/>
                            </p:stCondLst>
                            <p:childTnLst>
                              <p:par>
                                <p:cTn id="3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699"/>
                            </p:stCondLst>
                            <p:childTnLst>
                              <p:par>
                                <p:cTn id="41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2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3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9" grpId="0"/>
      <p:bldP spid="9" grpId="1"/>
      <p:bldP spid="10" grpId="0"/>
      <p:bldP spid="10" grpId="1"/>
      <p:bldP spid="11" grpId="0"/>
      <p:bldP spid="11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85" name="Group 5"/>
          <p:cNvGrpSpPr/>
          <p:nvPr/>
        </p:nvGrpSpPr>
        <p:grpSpPr bwMode="auto">
          <a:xfrm>
            <a:off x="2382217" y="2009070"/>
            <a:ext cx="732194" cy="732194"/>
            <a:chOff x="0" y="0"/>
            <a:chExt cx="520701" cy="520701"/>
          </a:xfrm>
        </p:grpSpPr>
        <p:sp>
          <p:nvSpPr>
            <p:cNvPr id="20486" name="AutoShape 6"/>
            <p:cNvSpPr/>
            <p:nvPr/>
          </p:nvSpPr>
          <p:spPr bwMode="auto">
            <a:xfrm>
              <a:off x="0" y="0"/>
              <a:ext cx="520701" cy="520701"/>
            </a:xfrm>
            <a:custGeom>
              <a:avLst/>
              <a:gdLst>
                <a:gd name="T0" fmla="+- 0 10800 961"/>
                <a:gd name="T1" fmla="*/ T0 w 19679"/>
                <a:gd name="T2" fmla="+- 0 10800 961"/>
                <a:gd name="T3" fmla="*/ 10800 h 19679"/>
                <a:gd name="T4" fmla="+- 0 10800 961"/>
                <a:gd name="T5" fmla="*/ T4 w 19679"/>
                <a:gd name="T6" fmla="+- 0 10800 961"/>
                <a:gd name="T7" fmla="*/ 10800 h 19679"/>
                <a:gd name="T8" fmla="+- 0 10800 961"/>
                <a:gd name="T9" fmla="*/ T8 w 19679"/>
                <a:gd name="T10" fmla="+- 0 10800 961"/>
                <a:gd name="T11" fmla="*/ 10800 h 19679"/>
                <a:gd name="T12" fmla="+- 0 10800 961"/>
                <a:gd name="T13" fmla="*/ T12 w 19679"/>
                <a:gd name="T14" fmla="+- 0 10800 961"/>
                <a:gd name="T15" fmla="*/ 10800 h 1967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70">
                <a:latin typeface="Arial" panose="020B0604020202020204" pitchFamily="34" charset="0"/>
                <a:ea typeface="微软雅黑" panose="020B0503020204020204" pitchFamily="34" charset="-122"/>
                <a:cs typeface="Calibri" panose="020F050202020403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0487" name="AutoShape 7"/>
            <p:cNvSpPr/>
            <p:nvPr/>
          </p:nvSpPr>
          <p:spPr bwMode="auto">
            <a:xfrm>
              <a:off x="109537" y="125413"/>
              <a:ext cx="406401" cy="395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605" y="2541"/>
                  </a:moveTo>
                  <a:cubicBezTo>
                    <a:pt x="13321" y="4495"/>
                    <a:pt x="13321" y="4495"/>
                    <a:pt x="13321" y="4495"/>
                  </a:cubicBezTo>
                  <a:cubicBezTo>
                    <a:pt x="12274" y="3225"/>
                    <a:pt x="12274" y="3225"/>
                    <a:pt x="12274" y="3225"/>
                  </a:cubicBezTo>
                  <a:cubicBezTo>
                    <a:pt x="10086" y="586"/>
                    <a:pt x="10086" y="586"/>
                    <a:pt x="10086" y="586"/>
                  </a:cubicBezTo>
                  <a:cubicBezTo>
                    <a:pt x="9896" y="781"/>
                    <a:pt x="9896" y="781"/>
                    <a:pt x="9896" y="781"/>
                  </a:cubicBezTo>
                  <a:cubicBezTo>
                    <a:pt x="9610" y="390"/>
                    <a:pt x="9610" y="390"/>
                    <a:pt x="9610" y="390"/>
                  </a:cubicBezTo>
                  <a:cubicBezTo>
                    <a:pt x="6470" y="0"/>
                    <a:pt x="6470" y="0"/>
                    <a:pt x="6470" y="0"/>
                  </a:cubicBezTo>
                  <a:cubicBezTo>
                    <a:pt x="4662" y="3029"/>
                    <a:pt x="4662" y="3029"/>
                    <a:pt x="4662" y="3029"/>
                  </a:cubicBezTo>
                  <a:cubicBezTo>
                    <a:pt x="0" y="5571"/>
                    <a:pt x="0" y="5571"/>
                    <a:pt x="0" y="5571"/>
                  </a:cubicBezTo>
                  <a:cubicBezTo>
                    <a:pt x="1998" y="8307"/>
                    <a:pt x="1998" y="8307"/>
                    <a:pt x="1998" y="8307"/>
                  </a:cubicBezTo>
                  <a:cubicBezTo>
                    <a:pt x="3520" y="10262"/>
                    <a:pt x="3520" y="10262"/>
                    <a:pt x="3520" y="10262"/>
                  </a:cubicBezTo>
                  <a:cubicBezTo>
                    <a:pt x="190" y="13292"/>
                    <a:pt x="190" y="13292"/>
                    <a:pt x="190" y="13292"/>
                  </a:cubicBezTo>
                  <a:cubicBezTo>
                    <a:pt x="7231" y="21502"/>
                    <a:pt x="7231" y="21502"/>
                    <a:pt x="7231" y="21502"/>
                  </a:cubicBezTo>
                  <a:cubicBezTo>
                    <a:pt x="7422" y="21600"/>
                    <a:pt x="7707" y="21600"/>
                    <a:pt x="7992" y="21600"/>
                  </a:cubicBezTo>
                  <a:cubicBezTo>
                    <a:pt x="14844" y="21600"/>
                    <a:pt x="20553" y="16419"/>
                    <a:pt x="21600" y="9676"/>
                  </a:cubicBezTo>
                  <a:lnTo>
                    <a:pt x="15605" y="2541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70">
                <a:latin typeface="Arial" panose="020B0604020202020204" pitchFamily="34" charset="0"/>
                <a:ea typeface="微软雅黑" panose="020B0503020204020204" pitchFamily="34" charset="-122"/>
                <a:cs typeface="Calibri" panose="020F050202020403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0488" name="AutoShape 8"/>
            <p:cNvSpPr/>
            <p:nvPr/>
          </p:nvSpPr>
          <p:spPr bwMode="auto">
            <a:xfrm>
              <a:off x="107950" y="117475"/>
              <a:ext cx="303213" cy="1492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63" y="21599"/>
                  </a:moveTo>
                  <a:cubicBezTo>
                    <a:pt x="15209" y="21599"/>
                    <a:pt x="19043" y="19518"/>
                    <a:pt x="21599" y="16134"/>
                  </a:cubicBezTo>
                  <a:cubicBezTo>
                    <a:pt x="21472" y="10149"/>
                    <a:pt x="21472" y="10149"/>
                    <a:pt x="21472" y="10149"/>
                  </a:cubicBezTo>
                  <a:cubicBezTo>
                    <a:pt x="21472" y="8327"/>
                    <a:pt x="20833" y="6766"/>
                    <a:pt x="19810" y="6766"/>
                  </a:cubicBezTo>
                  <a:cubicBezTo>
                    <a:pt x="14698" y="6766"/>
                    <a:pt x="14698" y="6766"/>
                    <a:pt x="14698" y="6766"/>
                  </a:cubicBezTo>
                  <a:cubicBezTo>
                    <a:pt x="14442" y="2862"/>
                    <a:pt x="12781" y="0"/>
                    <a:pt x="10863" y="0"/>
                  </a:cubicBezTo>
                  <a:cubicBezTo>
                    <a:pt x="8818" y="0"/>
                    <a:pt x="7157" y="2862"/>
                    <a:pt x="6901" y="7026"/>
                  </a:cubicBezTo>
                  <a:cubicBezTo>
                    <a:pt x="1661" y="7026"/>
                    <a:pt x="1661" y="7026"/>
                    <a:pt x="1661" y="7026"/>
                  </a:cubicBezTo>
                  <a:cubicBezTo>
                    <a:pt x="766" y="7026"/>
                    <a:pt x="0" y="8587"/>
                    <a:pt x="0" y="10409"/>
                  </a:cubicBezTo>
                  <a:cubicBezTo>
                    <a:pt x="127" y="15874"/>
                    <a:pt x="127" y="15874"/>
                    <a:pt x="127" y="15874"/>
                  </a:cubicBezTo>
                  <a:cubicBezTo>
                    <a:pt x="2556" y="19518"/>
                    <a:pt x="6518" y="21599"/>
                    <a:pt x="10863" y="21599"/>
                  </a:cubicBezTo>
                  <a:close/>
                  <a:moveTo>
                    <a:pt x="10863" y="20038"/>
                  </a:moveTo>
                  <a:cubicBezTo>
                    <a:pt x="10097" y="20038"/>
                    <a:pt x="9457" y="19257"/>
                    <a:pt x="9457" y="18737"/>
                  </a:cubicBezTo>
                  <a:cubicBezTo>
                    <a:pt x="9457" y="17956"/>
                    <a:pt x="10097" y="17436"/>
                    <a:pt x="10863" y="17436"/>
                  </a:cubicBezTo>
                  <a:cubicBezTo>
                    <a:pt x="11502" y="17436"/>
                    <a:pt x="12142" y="17956"/>
                    <a:pt x="12142" y="18737"/>
                  </a:cubicBezTo>
                  <a:cubicBezTo>
                    <a:pt x="12142" y="19257"/>
                    <a:pt x="11502" y="20038"/>
                    <a:pt x="10863" y="20038"/>
                  </a:cubicBezTo>
                  <a:close/>
                  <a:moveTo>
                    <a:pt x="10863" y="1821"/>
                  </a:moveTo>
                  <a:cubicBezTo>
                    <a:pt x="12397" y="1821"/>
                    <a:pt x="13803" y="3903"/>
                    <a:pt x="14314" y="6766"/>
                  </a:cubicBezTo>
                  <a:cubicBezTo>
                    <a:pt x="7285" y="7026"/>
                    <a:pt x="7285" y="7026"/>
                    <a:pt x="7285" y="7026"/>
                  </a:cubicBezTo>
                  <a:cubicBezTo>
                    <a:pt x="7668" y="3903"/>
                    <a:pt x="9074" y="1821"/>
                    <a:pt x="10863" y="1821"/>
                  </a:cubicBez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70">
                <a:latin typeface="Arial" panose="020B0604020202020204" pitchFamily="34" charset="0"/>
                <a:ea typeface="微软雅黑" panose="020B0503020204020204" pitchFamily="34" charset="-122"/>
                <a:cs typeface="Calibri" panose="020F050202020403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0489" name="AutoShape 9"/>
            <p:cNvSpPr/>
            <p:nvPr/>
          </p:nvSpPr>
          <p:spPr bwMode="auto">
            <a:xfrm>
              <a:off x="107950" y="238125"/>
              <a:ext cx="303213" cy="1365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472" y="0"/>
                  </a:moveTo>
                  <a:cubicBezTo>
                    <a:pt x="18915" y="3646"/>
                    <a:pt x="15081" y="5890"/>
                    <a:pt x="10736" y="5890"/>
                  </a:cubicBezTo>
                  <a:cubicBezTo>
                    <a:pt x="6518" y="5890"/>
                    <a:pt x="2684" y="3646"/>
                    <a:pt x="0" y="0"/>
                  </a:cubicBezTo>
                  <a:cubicBezTo>
                    <a:pt x="127" y="17953"/>
                    <a:pt x="127" y="17953"/>
                    <a:pt x="127" y="17953"/>
                  </a:cubicBezTo>
                  <a:cubicBezTo>
                    <a:pt x="127" y="20197"/>
                    <a:pt x="894" y="21599"/>
                    <a:pt x="1789" y="21599"/>
                  </a:cubicBezTo>
                  <a:cubicBezTo>
                    <a:pt x="19938" y="21319"/>
                    <a:pt x="19938" y="21319"/>
                    <a:pt x="19938" y="21319"/>
                  </a:cubicBezTo>
                  <a:cubicBezTo>
                    <a:pt x="20833" y="21319"/>
                    <a:pt x="21599" y="19636"/>
                    <a:pt x="21599" y="17672"/>
                  </a:cubicBezTo>
                  <a:lnTo>
                    <a:pt x="21472" y="0"/>
                  </a:ln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70">
                <a:latin typeface="Arial" panose="020B0604020202020204" pitchFamily="34" charset="0"/>
                <a:ea typeface="微软雅黑" panose="020B0503020204020204" pitchFamily="34" charset="-122"/>
                <a:cs typeface="Calibri" panose="020F0502020204030204" pitchFamily="34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20490" name="Group 10"/>
          <p:cNvGrpSpPr/>
          <p:nvPr/>
        </p:nvGrpSpPr>
        <p:grpSpPr bwMode="auto">
          <a:xfrm>
            <a:off x="2366590" y="4259227"/>
            <a:ext cx="734427" cy="732194"/>
            <a:chOff x="-1" y="0"/>
            <a:chExt cx="522289" cy="520701"/>
          </a:xfrm>
        </p:grpSpPr>
        <p:sp>
          <p:nvSpPr>
            <p:cNvPr id="2" name="AutoShape 11"/>
            <p:cNvSpPr/>
            <p:nvPr/>
          </p:nvSpPr>
          <p:spPr bwMode="auto">
            <a:xfrm>
              <a:off x="-1" y="0"/>
              <a:ext cx="520701" cy="520701"/>
            </a:xfrm>
            <a:custGeom>
              <a:avLst/>
              <a:gdLst>
                <a:gd name="T0" fmla="+- 0 10800 961"/>
                <a:gd name="T1" fmla="*/ T0 w 19679"/>
                <a:gd name="T2" fmla="+- 0 10800 961"/>
                <a:gd name="T3" fmla="*/ 10800 h 19679"/>
                <a:gd name="T4" fmla="+- 0 10800 961"/>
                <a:gd name="T5" fmla="*/ T4 w 19679"/>
                <a:gd name="T6" fmla="+- 0 10800 961"/>
                <a:gd name="T7" fmla="*/ 10800 h 19679"/>
                <a:gd name="T8" fmla="+- 0 10800 961"/>
                <a:gd name="T9" fmla="*/ T8 w 19679"/>
                <a:gd name="T10" fmla="+- 0 10800 961"/>
                <a:gd name="T11" fmla="*/ 10800 h 19679"/>
                <a:gd name="T12" fmla="+- 0 10800 961"/>
                <a:gd name="T13" fmla="*/ T12 w 19679"/>
                <a:gd name="T14" fmla="+- 0 10800 961"/>
                <a:gd name="T15" fmla="*/ 10800 h 1967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70">
                <a:latin typeface="Arial" panose="020B0604020202020204" pitchFamily="34" charset="0"/>
                <a:ea typeface="微软雅黑" panose="020B0503020204020204" pitchFamily="34" charset="-122"/>
                <a:cs typeface="Calibri" panose="020F050202020403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0492" name="AutoShape 12"/>
            <p:cNvSpPr/>
            <p:nvPr/>
          </p:nvSpPr>
          <p:spPr bwMode="auto">
            <a:xfrm>
              <a:off x="63499" y="187325"/>
              <a:ext cx="458789" cy="32067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7119"/>
                  </a:moveTo>
                  <a:cubicBezTo>
                    <a:pt x="18140" y="1930"/>
                    <a:pt x="18140" y="1930"/>
                    <a:pt x="18140" y="1930"/>
                  </a:cubicBezTo>
                  <a:cubicBezTo>
                    <a:pt x="9787" y="0"/>
                    <a:pt x="9787" y="0"/>
                    <a:pt x="9787" y="0"/>
                  </a:cubicBezTo>
                  <a:cubicBezTo>
                    <a:pt x="3037" y="724"/>
                    <a:pt x="3037" y="724"/>
                    <a:pt x="3037" y="724"/>
                  </a:cubicBezTo>
                  <a:cubicBezTo>
                    <a:pt x="0" y="1930"/>
                    <a:pt x="0" y="1930"/>
                    <a:pt x="0" y="1930"/>
                  </a:cubicBezTo>
                  <a:cubicBezTo>
                    <a:pt x="5062" y="9653"/>
                    <a:pt x="5062" y="9653"/>
                    <a:pt x="5062" y="9653"/>
                  </a:cubicBezTo>
                  <a:cubicBezTo>
                    <a:pt x="12824" y="21600"/>
                    <a:pt x="12824" y="21600"/>
                    <a:pt x="12824" y="21600"/>
                  </a:cubicBezTo>
                  <a:cubicBezTo>
                    <a:pt x="17465" y="19789"/>
                    <a:pt x="21009" y="14118"/>
                    <a:pt x="21599" y="7119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70">
                <a:latin typeface="Arial" panose="020B0604020202020204" pitchFamily="34" charset="0"/>
                <a:ea typeface="微软雅黑" panose="020B0503020204020204" pitchFamily="34" charset="-122"/>
                <a:cs typeface="Calibri" panose="020F050202020403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0493" name="AutoShape 13"/>
            <p:cNvSpPr/>
            <p:nvPr/>
          </p:nvSpPr>
          <p:spPr bwMode="auto">
            <a:xfrm>
              <a:off x="163512" y="258763"/>
              <a:ext cx="187325" cy="9683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1423" y="8799"/>
                  </a:moveTo>
                  <a:cubicBezTo>
                    <a:pt x="11215" y="8399"/>
                    <a:pt x="11215" y="8399"/>
                    <a:pt x="11215" y="839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2400"/>
                    <a:pt x="0" y="12400"/>
                    <a:pt x="0" y="12400"/>
                  </a:cubicBezTo>
                  <a:cubicBezTo>
                    <a:pt x="0" y="17599"/>
                    <a:pt x="4776" y="21599"/>
                    <a:pt x="10800" y="21599"/>
                  </a:cubicBezTo>
                  <a:cubicBezTo>
                    <a:pt x="16823" y="21599"/>
                    <a:pt x="21599" y="17599"/>
                    <a:pt x="21599" y="12400"/>
                  </a:cubicBezTo>
                  <a:cubicBezTo>
                    <a:pt x="21599" y="800"/>
                    <a:pt x="21599" y="800"/>
                    <a:pt x="21599" y="800"/>
                  </a:cubicBezTo>
                  <a:lnTo>
                    <a:pt x="11423" y="8799"/>
                  </a:lnTo>
                  <a:close/>
                </a:path>
              </a:pathLst>
            </a:custGeom>
            <a:solidFill>
              <a:srgbClr val="E3E3E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70">
                <a:latin typeface="Arial" panose="020B0604020202020204" pitchFamily="34" charset="0"/>
                <a:ea typeface="微软雅黑" panose="020B0503020204020204" pitchFamily="34" charset="-122"/>
                <a:cs typeface="Calibri" panose="020F050202020403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0494" name="AutoShape 14"/>
            <p:cNvSpPr/>
            <p:nvPr/>
          </p:nvSpPr>
          <p:spPr bwMode="auto">
            <a:xfrm>
              <a:off x="63499" y="131763"/>
              <a:ext cx="403226" cy="2127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21236"/>
                  </a:moveTo>
                  <a:cubicBezTo>
                    <a:pt x="20735" y="16699"/>
                    <a:pt x="20735" y="16699"/>
                    <a:pt x="20735" y="16699"/>
                  </a:cubicBezTo>
                  <a:cubicBezTo>
                    <a:pt x="20735" y="16517"/>
                    <a:pt x="20735" y="16154"/>
                    <a:pt x="20735" y="15973"/>
                  </a:cubicBezTo>
                  <a:cubicBezTo>
                    <a:pt x="20735" y="8712"/>
                    <a:pt x="20735" y="8712"/>
                    <a:pt x="20735" y="8712"/>
                  </a:cubicBezTo>
                  <a:cubicBezTo>
                    <a:pt x="20735" y="8712"/>
                    <a:pt x="20735" y="8712"/>
                    <a:pt x="20735" y="8712"/>
                  </a:cubicBezTo>
                  <a:cubicBezTo>
                    <a:pt x="20735" y="8712"/>
                    <a:pt x="20735" y="8712"/>
                    <a:pt x="20735" y="8712"/>
                  </a:cubicBezTo>
                  <a:cubicBezTo>
                    <a:pt x="20735" y="8531"/>
                    <a:pt x="20735" y="8531"/>
                    <a:pt x="20735" y="8531"/>
                  </a:cubicBezTo>
                  <a:cubicBezTo>
                    <a:pt x="20639" y="8531"/>
                    <a:pt x="20639" y="8531"/>
                    <a:pt x="20639" y="8531"/>
                  </a:cubicBezTo>
                  <a:cubicBezTo>
                    <a:pt x="10367" y="0"/>
                    <a:pt x="10367" y="0"/>
                    <a:pt x="10367" y="0"/>
                  </a:cubicBezTo>
                  <a:cubicBezTo>
                    <a:pt x="0" y="8531"/>
                    <a:pt x="0" y="8531"/>
                    <a:pt x="0" y="8531"/>
                  </a:cubicBezTo>
                  <a:cubicBezTo>
                    <a:pt x="10655" y="16336"/>
                    <a:pt x="10655" y="16336"/>
                    <a:pt x="10655" y="16336"/>
                  </a:cubicBezTo>
                  <a:cubicBezTo>
                    <a:pt x="20063" y="9075"/>
                    <a:pt x="20063" y="9075"/>
                    <a:pt x="20063" y="9075"/>
                  </a:cubicBezTo>
                  <a:cubicBezTo>
                    <a:pt x="20063" y="16699"/>
                    <a:pt x="20063" y="16699"/>
                    <a:pt x="20063" y="16699"/>
                  </a:cubicBezTo>
                  <a:cubicBezTo>
                    <a:pt x="19295" y="21236"/>
                    <a:pt x="19295" y="21236"/>
                    <a:pt x="19295" y="21236"/>
                  </a:cubicBezTo>
                  <a:cubicBezTo>
                    <a:pt x="19871" y="21600"/>
                    <a:pt x="19871" y="21600"/>
                    <a:pt x="19871" y="21600"/>
                  </a:cubicBezTo>
                  <a:cubicBezTo>
                    <a:pt x="20159" y="20329"/>
                    <a:pt x="20159" y="20329"/>
                    <a:pt x="20159" y="20329"/>
                  </a:cubicBezTo>
                  <a:cubicBezTo>
                    <a:pt x="20159" y="21600"/>
                    <a:pt x="20159" y="21600"/>
                    <a:pt x="20159" y="21600"/>
                  </a:cubicBezTo>
                  <a:cubicBezTo>
                    <a:pt x="20735" y="21600"/>
                    <a:pt x="20735" y="21600"/>
                    <a:pt x="20735" y="21600"/>
                  </a:cubicBezTo>
                  <a:cubicBezTo>
                    <a:pt x="20735" y="20329"/>
                    <a:pt x="20735" y="20329"/>
                    <a:pt x="20735" y="20329"/>
                  </a:cubicBezTo>
                  <a:cubicBezTo>
                    <a:pt x="21023" y="21600"/>
                    <a:pt x="21023" y="21600"/>
                    <a:pt x="21023" y="21600"/>
                  </a:cubicBezTo>
                  <a:lnTo>
                    <a:pt x="21599" y="21236"/>
                  </a:lnTo>
                  <a:close/>
                </a:path>
              </a:pathLst>
            </a:custGeom>
            <a:solidFill>
              <a:srgbClr val="E3E3E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70">
                <a:latin typeface="Arial" panose="020B0604020202020204" pitchFamily="34" charset="0"/>
                <a:ea typeface="微软雅黑" panose="020B0503020204020204" pitchFamily="34" charset="-122"/>
                <a:cs typeface="Calibri" panose="020F0502020204030204" pitchFamily="34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20495" name="Group 15"/>
          <p:cNvGrpSpPr/>
          <p:nvPr/>
        </p:nvGrpSpPr>
        <p:grpSpPr bwMode="auto">
          <a:xfrm>
            <a:off x="9429585" y="2009070"/>
            <a:ext cx="732194" cy="732194"/>
            <a:chOff x="0" y="0"/>
            <a:chExt cx="520701" cy="520701"/>
          </a:xfrm>
        </p:grpSpPr>
        <p:sp>
          <p:nvSpPr>
            <p:cNvPr id="20496" name="AutoShape 16"/>
            <p:cNvSpPr/>
            <p:nvPr/>
          </p:nvSpPr>
          <p:spPr bwMode="auto">
            <a:xfrm>
              <a:off x="0" y="0"/>
              <a:ext cx="520701" cy="520701"/>
            </a:xfrm>
            <a:custGeom>
              <a:avLst/>
              <a:gdLst>
                <a:gd name="T0" fmla="+- 0 10800 961"/>
                <a:gd name="T1" fmla="*/ T0 w 19679"/>
                <a:gd name="T2" fmla="+- 0 10800 961"/>
                <a:gd name="T3" fmla="*/ 10800 h 19679"/>
                <a:gd name="T4" fmla="+- 0 10800 961"/>
                <a:gd name="T5" fmla="*/ T4 w 19679"/>
                <a:gd name="T6" fmla="+- 0 10800 961"/>
                <a:gd name="T7" fmla="*/ 10800 h 19679"/>
                <a:gd name="T8" fmla="+- 0 10800 961"/>
                <a:gd name="T9" fmla="*/ T8 w 19679"/>
                <a:gd name="T10" fmla="+- 0 10800 961"/>
                <a:gd name="T11" fmla="*/ 10800 h 19679"/>
                <a:gd name="T12" fmla="+- 0 10800 961"/>
                <a:gd name="T13" fmla="*/ T12 w 19679"/>
                <a:gd name="T14" fmla="+- 0 10800 961"/>
                <a:gd name="T15" fmla="*/ 10800 h 1967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70">
                <a:latin typeface="Arial" panose="020B0604020202020204" pitchFamily="34" charset="0"/>
                <a:ea typeface="微软雅黑" panose="020B0503020204020204" pitchFamily="34" charset="-122"/>
                <a:cs typeface="Calibri" panose="020F050202020403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0497" name="AutoShape 17"/>
            <p:cNvSpPr/>
            <p:nvPr/>
          </p:nvSpPr>
          <p:spPr bwMode="auto">
            <a:xfrm>
              <a:off x="144463" y="95250"/>
              <a:ext cx="333376" cy="42545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15610"/>
                  </a:moveTo>
                  <a:cubicBezTo>
                    <a:pt x="3367" y="0"/>
                    <a:pt x="3367" y="0"/>
                    <a:pt x="3367" y="0"/>
                  </a:cubicBezTo>
                  <a:cubicBezTo>
                    <a:pt x="1393" y="1361"/>
                    <a:pt x="1393" y="1361"/>
                    <a:pt x="1393" y="1361"/>
                  </a:cubicBezTo>
                  <a:cubicBezTo>
                    <a:pt x="3251" y="3357"/>
                    <a:pt x="3251" y="3357"/>
                    <a:pt x="3251" y="3357"/>
                  </a:cubicBezTo>
                  <a:cubicBezTo>
                    <a:pt x="0" y="7986"/>
                    <a:pt x="0" y="7986"/>
                    <a:pt x="0" y="7986"/>
                  </a:cubicBezTo>
                  <a:cubicBezTo>
                    <a:pt x="2090" y="9983"/>
                    <a:pt x="2090" y="9983"/>
                    <a:pt x="2090" y="9983"/>
                  </a:cubicBezTo>
                  <a:cubicBezTo>
                    <a:pt x="1161" y="10618"/>
                    <a:pt x="1161" y="10618"/>
                    <a:pt x="1161" y="10618"/>
                  </a:cubicBezTo>
                  <a:cubicBezTo>
                    <a:pt x="7200" y="15882"/>
                    <a:pt x="7200" y="15882"/>
                    <a:pt x="7200" y="15882"/>
                  </a:cubicBezTo>
                  <a:cubicBezTo>
                    <a:pt x="3832" y="17243"/>
                    <a:pt x="3832" y="17243"/>
                    <a:pt x="3832" y="17243"/>
                  </a:cubicBezTo>
                  <a:cubicBezTo>
                    <a:pt x="8709" y="21600"/>
                    <a:pt x="8709" y="21600"/>
                    <a:pt x="8709" y="21600"/>
                  </a:cubicBezTo>
                  <a:cubicBezTo>
                    <a:pt x="14051" y="21236"/>
                    <a:pt x="18812" y="18968"/>
                    <a:pt x="21599" y="156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70">
                <a:latin typeface="Arial" panose="020B0604020202020204" pitchFamily="34" charset="0"/>
                <a:ea typeface="微软雅黑" panose="020B0503020204020204" pitchFamily="34" charset="-122"/>
                <a:cs typeface="Calibri" panose="020F050202020403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0498" name="AutoShape 18"/>
            <p:cNvSpPr/>
            <p:nvPr/>
          </p:nvSpPr>
          <p:spPr bwMode="auto">
            <a:xfrm>
              <a:off x="165100" y="93663"/>
              <a:ext cx="36513" cy="285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3600"/>
                  </a:moveTo>
                  <a:lnTo>
                    <a:pt x="19721" y="0"/>
                  </a:lnTo>
                  <a:lnTo>
                    <a:pt x="0" y="18000"/>
                  </a:lnTo>
                  <a:lnTo>
                    <a:pt x="1878" y="21600"/>
                  </a:lnTo>
                  <a:lnTo>
                    <a:pt x="21600" y="3600"/>
                  </a:ln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70">
                <a:latin typeface="Arial" panose="020B0604020202020204" pitchFamily="34" charset="0"/>
                <a:ea typeface="微软雅黑" panose="020B0503020204020204" pitchFamily="34" charset="-122"/>
                <a:cs typeface="Calibri" panose="020F050202020403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0499" name="AutoShape 19"/>
            <p:cNvSpPr/>
            <p:nvPr/>
          </p:nvSpPr>
          <p:spPr bwMode="auto">
            <a:xfrm>
              <a:off x="273051" y="258763"/>
              <a:ext cx="65088" cy="4921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07" y="21599"/>
                  </a:moveTo>
                  <a:lnTo>
                    <a:pt x="21599" y="3483"/>
                  </a:lnTo>
                  <a:lnTo>
                    <a:pt x="18965" y="0"/>
                  </a:lnTo>
                  <a:lnTo>
                    <a:pt x="0" y="18116"/>
                  </a:lnTo>
                  <a:lnTo>
                    <a:pt x="2107" y="21599"/>
                  </a:ln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70">
                <a:latin typeface="Arial" panose="020B0604020202020204" pitchFamily="34" charset="0"/>
                <a:ea typeface="微软雅黑" panose="020B0503020204020204" pitchFamily="34" charset="-122"/>
                <a:cs typeface="Calibri" panose="020F050202020403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0500" name="AutoShape 20"/>
            <p:cNvSpPr/>
            <p:nvPr/>
          </p:nvSpPr>
          <p:spPr bwMode="auto">
            <a:xfrm>
              <a:off x="144463" y="104775"/>
              <a:ext cx="231775" cy="338139"/>
            </a:xfrm>
            <a:custGeom>
              <a:avLst/>
              <a:gdLst>
                <a:gd name="T0" fmla="+- 0 11314 1028"/>
                <a:gd name="T1" fmla="*/ T0 w 20572"/>
                <a:gd name="T2" fmla="*/ 10800 h 21600"/>
                <a:gd name="T3" fmla="+- 0 11314 1028"/>
                <a:gd name="T4" fmla="*/ T3 w 20572"/>
                <a:gd name="T5" fmla="*/ 10800 h 21600"/>
                <a:gd name="T6" fmla="+- 0 11314 1028"/>
                <a:gd name="T7" fmla="*/ T6 w 20572"/>
                <a:gd name="T8" fmla="*/ 10800 h 21600"/>
                <a:gd name="T9" fmla="+- 0 11314 1028"/>
                <a:gd name="T10" fmla="*/ T9 w 20572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0572" h="21600">
                  <a:moveTo>
                    <a:pt x="16892" y="18742"/>
                  </a:moveTo>
                  <a:cubicBezTo>
                    <a:pt x="13852" y="18742"/>
                    <a:pt x="13852" y="18742"/>
                    <a:pt x="13852" y="18742"/>
                  </a:cubicBezTo>
                  <a:cubicBezTo>
                    <a:pt x="13852" y="18171"/>
                    <a:pt x="13852" y="18171"/>
                    <a:pt x="13852" y="18171"/>
                  </a:cubicBezTo>
                  <a:cubicBezTo>
                    <a:pt x="13852" y="18057"/>
                    <a:pt x="14012" y="18057"/>
                    <a:pt x="14012" y="17942"/>
                  </a:cubicBezTo>
                  <a:cubicBezTo>
                    <a:pt x="14012" y="17257"/>
                    <a:pt x="13371" y="16685"/>
                    <a:pt x="12412" y="16457"/>
                  </a:cubicBezTo>
                  <a:cubicBezTo>
                    <a:pt x="12412" y="15885"/>
                    <a:pt x="12412" y="15885"/>
                    <a:pt x="12412" y="15885"/>
                  </a:cubicBezTo>
                  <a:cubicBezTo>
                    <a:pt x="12891" y="15771"/>
                    <a:pt x="13212" y="15657"/>
                    <a:pt x="13532" y="15542"/>
                  </a:cubicBezTo>
                  <a:cubicBezTo>
                    <a:pt x="13691" y="15542"/>
                    <a:pt x="13691" y="15542"/>
                    <a:pt x="13691" y="15542"/>
                  </a:cubicBezTo>
                  <a:cubicBezTo>
                    <a:pt x="20572" y="12228"/>
                    <a:pt x="20572" y="12228"/>
                    <a:pt x="20572" y="12228"/>
                  </a:cubicBezTo>
                  <a:cubicBezTo>
                    <a:pt x="19772" y="11428"/>
                    <a:pt x="19772" y="11428"/>
                    <a:pt x="19772" y="11428"/>
                  </a:cubicBezTo>
                  <a:cubicBezTo>
                    <a:pt x="12732" y="14742"/>
                    <a:pt x="12732" y="14742"/>
                    <a:pt x="12732" y="14742"/>
                  </a:cubicBezTo>
                  <a:cubicBezTo>
                    <a:pt x="12891" y="14742"/>
                    <a:pt x="12891" y="14742"/>
                    <a:pt x="12891" y="14742"/>
                  </a:cubicBezTo>
                  <a:cubicBezTo>
                    <a:pt x="8572" y="15199"/>
                    <a:pt x="4411" y="13942"/>
                    <a:pt x="2651" y="11314"/>
                  </a:cubicBezTo>
                  <a:cubicBezTo>
                    <a:pt x="1051" y="8914"/>
                    <a:pt x="2012" y="6057"/>
                    <a:pt x="4732" y="4000"/>
                  </a:cubicBezTo>
                  <a:cubicBezTo>
                    <a:pt x="12252" y="11885"/>
                    <a:pt x="12252" y="11885"/>
                    <a:pt x="12252" y="11885"/>
                  </a:cubicBezTo>
                  <a:cubicBezTo>
                    <a:pt x="15611" y="10171"/>
                    <a:pt x="15611" y="10171"/>
                    <a:pt x="15611" y="10171"/>
                  </a:cubicBezTo>
                  <a:cubicBezTo>
                    <a:pt x="6011" y="800"/>
                    <a:pt x="6011" y="800"/>
                    <a:pt x="6011" y="800"/>
                  </a:cubicBezTo>
                  <a:cubicBezTo>
                    <a:pt x="5532" y="1028"/>
                    <a:pt x="5532" y="1028"/>
                    <a:pt x="5532" y="1028"/>
                  </a:cubicBezTo>
                  <a:cubicBezTo>
                    <a:pt x="4411" y="0"/>
                    <a:pt x="4411" y="0"/>
                    <a:pt x="4411" y="0"/>
                  </a:cubicBezTo>
                  <a:cubicBezTo>
                    <a:pt x="2651" y="914"/>
                    <a:pt x="2651" y="914"/>
                    <a:pt x="2651" y="914"/>
                  </a:cubicBezTo>
                  <a:cubicBezTo>
                    <a:pt x="3612" y="1942"/>
                    <a:pt x="3612" y="1942"/>
                    <a:pt x="3612" y="1942"/>
                  </a:cubicBezTo>
                  <a:cubicBezTo>
                    <a:pt x="3132" y="2171"/>
                    <a:pt x="3132" y="2171"/>
                    <a:pt x="3132" y="2171"/>
                  </a:cubicBezTo>
                  <a:cubicBezTo>
                    <a:pt x="3771" y="2971"/>
                    <a:pt x="3771" y="2971"/>
                    <a:pt x="3771" y="2971"/>
                  </a:cubicBezTo>
                  <a:cubicBezTo>
                    <a:pt x="251" y="5257"/>
                    <a:pt x="-1028" y="8800"/>
                    <a:pt x="891" y="11885"/>
                  </a:cubicBezTo>
                  <a:cubicBezTo>
                    <a:pt x="2651" y="14514"/>
                    <a:pt x="7772" y="16114"/>
                    <a:pt x="11451" y="15885"/>
                  </a:cubicBezTo>
                  <a:cubicBezTo>
                    <a:pt x="11451" y="16457"/>
                    <a:pt x="11451" y="16457"/>
                    <a:pt x="11451" y="16457"/>
                  </a:cubicBezTo>
                  <a:cubicBezTo>
                    <a:pt x="10492" y="16685"/>
                    <a:pt x="9852" y="17257"/>
                    <a:pt x="9852" y="17942"/>
                  </a:cubicBezTo>
                  <a:cubicBezTo>
                    <a:pt x="9852" y="18742"/>
                    <a:pt x="9852" y="18742"/>
                    <a:pt x="9852" y="18742"/>
                  </a:cubicBezTo>
                  <a:cubicBezTo>
                    <a:pt x="6971" y="18742"/>
                    <a:pt x="6971" y="18742"/>
                    <a:pt x="6971" y="18742"/>
                  </a:cubicBezTo>
                  <a:cubicBezTo>
                    <a:pt x="5851" y="18742"/>
                    <a:pt x="5051" y="19428"/>
                    <a:pt x="5051" y="20228"/>
                  </a:cubicBezTo>
                  <a:cubicBezTo>
                    <a:pt x="5051" y="20914"/>
                    <a:pt x="5851" y="21599"/>
                    <a:pt x="6971" y="21599"/>
                  </a:cubicBezTo>
                  <a:cubicBezTo>
                    <a:pt x="16892" y="21599"/>
                    <a:pt x="16892" y="21599"/>
                    <a:pt x="16892" y="21599"/>
                  </a:cubicBezTo>
                  <a:cubicBezTo>
                    <a:pt x="18012" y="21599"/>
                    <a:pt x="18812" y="20914"/>
                    <a:pt x="18812" y="20228"/>
                  </a:cubicBezTo>
                  <a:cubicBezTo>
                    <a:pt x="18812" y="19428"/>
                    <a:pt x="18012" y="18742"/>
                    <a:pt x="16892" y="18742"/>
                  </a:cubicBez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70">
                <a:latin typeface="Arial" panose="020B0604020202020204" pitchFamily="34" charset="0"/>
                <a:ea typeface="微软雅黑" panose="020B0503020204020204" pitchFamily="34" charset="-122"/>
                <a:cs typeface="Calibri" panose="020F0502020204030204" pitchFamily="34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20501" name="Group 21"/>
          <p:cNvGrpSpPr/>
          <p:nvPr/>
        </p:nvGrpSpPr>
        <p:grpSpPr bwMode="auto">
          <a:xfrm>
            <a:off x="9427354" y="4256995"/>
            <a:ext cx="747820" cy="747820"/>
            <a:chOff x="-1" y="-1"/>
            <a:chExt cx="530228" cy="530228"/>
          </a:xfrm>
        </p:grpSpPr>
        <p:sp>
          <p:nvSpPr>
            <p:cNvPr id="3" name="AutoShape 22"/>
            <p:cNvSpPr/>
            <p:nvPr/>
          </p:nvSpPr>
          <p:spPr bwMode="auto">
            <a:xfrm>
              <a:off x="-1" y="-1"/>
              <a:ext cx="530228" cy="530228"/>
            </a:xfrm>
            <a:custGeom>
              <a:avLst/>
              <a:gdLst>
                <a:gd name="T0" fmla="+- 0 10800 961"/>
                <a:gd name="T1" fmla="*/ T0 w 19679"/>
                <a:gd name="T2" fmla="+- 0 10800 961"/>
                <a:gd name="T3" fmla="*/ 10800 h 19679"/>
                <a:gd name="T4" fmla="+- 0 10800 961"/>
                <a:gd name="T5" fmla="*/ T4 w 19679"/>
                <a:gd name="T6" fmla="+- 0 10800 961"/>
                <a:gd name="T7" fmla="*/ 10800 h 19679"/>
                <a:gd name="T8" fmla="+- 0 10800 961"/>
                <a:gd name="T9" fmla="*/ T8 w 19679"/>
                <a:gd name="T10" fmla="+- 0 10800 961"/>
                <a:gd name="T11" fmla="*/ 10800 h 19679"/>
                <a:gd name="T12" fmla="+- 0 10800 961"/>
                <a:gd name="T13" fmla="*/ T12 w 19679"/>
                <a:gd name="T14" fmla="+- 0 10800 961"/>
                <a:gd name="T15" fmla="*/ 10800 h 1967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9" y="6724"/>
                    <a:pt x="20639" y="12953"/>
                    <a:pt x="16796" y="16796"/>
                  </a:cubicBezTo>
                  <a:cubicBezTo>
                    <a:pt x="12953" y="20639"/>
                    <a:pt x="6724" y="20639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70">
                <a:latin typeface="Arial" panose="020B0604020202020204" pitchFamily="34" charset="0"/>
                <a:ea typeface="微软雅黑" panose="020B0503020204020204" pitchFamily="34" charset="-122"/>
                <a:cs typeface="Calibri" panose="020F050202020403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0503" name="AutoShape 23"/>
            <p:cNvSpPr/>
            <p:nvPr/>
          </p:nvSpPr>
          <p:spPr bwMode="auto">
            <a:xfrm>
              <a:off x="147196" y="125037"/>
              <a:ext cx="379865" cy="40519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9079"/>
                  </a:moveTo>
                  <a:cubicBezTo>
                    <a:pt x="12735" y="0"/>
                    <a:pt x="12735" y="0"/>
                    <a:pt x="12735" y="0"/>
                  </a:cubicBezTo>
                  <a:cubicBezTo>
                    <a:pt x="8049" y="286"/>
                    <a:pt x="8049" y="286"/>
                    <a:pt x="8049" y="286"/>
                  </a:cubicBezTo>
                  <a:cubicBezTo>
                    <a:pt x="203" y="286"/>
                    <a:pt x="203" y="286"/>
                    <a:pt x="203" y="286"/>
                  </a:cubicBezTo>
                  <a:cubicBezTo>
                    <a:pt x="407" y="8123"/>
                    <a:pt x="407" y="8123"/>
                    <a:pt x="407" y="8123"/>
                  </a:cubicBezTo>
                  <a:cubicBezTo>
                    <a:pt x="0" y="14623"/>
                    <a:pt x="0" y="14623"/>
                    <a:pt x="0" y="14623"/>
                  </a:cubicBezTo>
                  <a:cubicBezTo>
                    <a:pt x="6724" y="21599"/>
                    <a:pt x="6724" y="21599"/>
                    <a:pt x="6724" y="21599"/>
                  </a:cubicBezTo>
                  <a:cubicBezTo>
                    <a:pt x="14366" y="21504"/>
                    <a:pt x="20683" y="16056"/>
                    <a:pt x="21600" y="9079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70">
                <a:latin typeface="Arial" panose="020B0604020202020204" pitchFamily="34" charset="0"/>
                <a:ea typeface="微软雅黑" panose="020B0503020204020204" pitchFamily="34" charset="-122"/>
                <a:cs typeface="Calibri" panose="020F050202020403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0504" name="AutoShape 24"/>
            <p:cNvSpPr/>
            <p:nvPr/>
          </p:nvSpPr>
          <p:spPr bwMode="auto">
            <a:xfrm>
              <a:off x="147196" y="125037"/>
              <a:ext cx="234250" cy="28173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04" y="0"/>
                  </a:moveTo>
                  <a:cubicBezTo>
                    <a:pt x="1163" y="275"/>
                    <a:pt x="1163" y="275"/>
                    <a:pt x="1163" y="275"/>
                  </a:cubicBezTo>
                  <a:cubicBezTo>
                    <a:pt x="498" y="275"/>
                    <a:pt x="0" y="687"/>
                    <a:pt x="0" y="1238"/>
                  </a:cubicBezTo>
                  <a:cubicBezTo>
                    <a:pt x="166" y="20499"/>
                    <a:pt x="166" y="20499"/>
                    <a:pt x="166" y="20499"/>
                  </a:cubicBezTo>
                  <a:cubicBezTo>
                    <a:pt x="166" y="21049"/>
                    <a:pt x="830" y="21599"/>
                    <a:pt x="1495" y="21599"/>
                  </a:cubicBezTo>
                  <a:cubicBezTo>
                    <a:pt x="20270" y="21324"/>
                    <a:pt x="20270" y="21324"/>
                    <a:pt x="20270" y="21324"/>
                  </a:cubicBezTo>
                  <a:cubicBezTo>
                    <a:pt x="21101" y="21324"/>
                    <a:pt x="21600" y="20912"/>
                    <a:pt x="21600" y="20361"/>
                  </a:cubicBezTo>
                  <a:cubicBezTo>
                    <a:pt x="21267" y="1100"/>
                    <a:pt x="21267" y="1100"/>
                    <a:pt x="21267" y="1100"/>
                  </a:cubicBezTo>
                  <a:cubicBezTo>
                    <a:pt x="21267" y="550"/>
                    <a:pt x="20769" y="0"/>
                    <a:pt x="20104" y="0"/>
                  </a:cubicBezTo>
                  <a:close/>
                  <a:moveTo>
                    <a:pt x="4486" y="18298"/>
                  </a:moveTo>
                  <a:cubicBezTo>
                    <a:pt x="3655" y="18298"/>
                    <a:pt x="2990" y="17885"/>
                    <a:pt x="2990" y="17197"/>
                  </a:cubicBezTo>
                  <a:cubicBezTo>
                    <a:pt x="2990" y="16509"/>
                    <a:pt x="3655" y="16096"/>
                    <a:pt x="4319" y="16096"/>
                  </a:cubicBezTo>
                  <a:cubicBezTo>
                    <a:pt x="5150" y="16096"/>
                    <a:pt x="5815" y="16509"/>
                    <a:pt x="5815" y="17197"/>
                  </a:cubicBezTo>
                  <a:cubicBezTo>
                    <a:pt x="5815" y="17747"/>
                    <a:pt x="5150" y="18298"/>
                    <a:pt x="4486" y="18298"/>
                  </a:cubicBezTo>
                  <a:close/>
                  <a:moveTo>
                    <a:pt x="4319" y="14721"/>
                  </a:moveTo>
                  <a:cubicBezTo>
                    <a:pt x="3655" y="14721"/>
                    <a:pt x="2990" y="14308"/>
                    <a:pt x="2990" y="13620"/>
                  </a:cubicBezTo>
                  <a:cubicBezTo>
                    <a:pt x="2990" y="13070"/>
                    <a:pt x="3489" y="12519"/>
                    <a:pt x="4319" y="12519"/>
                  </a:cubicBezTo>
                  <a:cubicBezTo>
                    <a:pt x="5150" y="12519"/>
                    <a:pt x="5649" y="12932"/>
                    <a:pt x="5649" y="13620"/>
                  </a:cubicBezTo>
                  <a:cubicBezTo>
                    <a:pt x="5649" y="14308"/>
                    <a:pt x="5150" y="14721"/>
                    <a:pt x="4319" y="14721"/>
                  </a:cubicBezTo>
                  <a:close/>
                  <a:moveTo>
                    <a:pt x="4319" y="11281"/>
                  </a:moveTo>
                  <a:cubicBezTo>
                    <a:pt x="3489" y="11281"/>
                    <a:pt x="2990" y="10731"/>
                    <a:pt x="2990" y="10043"/>
                  </a:cubicBezTo>
                  <a:cubicBezTo>
                    <a:pt x="2824" y="9492"/>
                    <a:pt x="3489" y="8942"/>
                    <a:pt x="4319" y="8942"/>
                  </a:cubicBezTo>
                  <a:cubicBezTo>
                    <a:pt x="4984" y="8942"/>
                    <a:pt x="5649" y="9492"/>
                    <a:pt x="5649" y="10043"/>
                  </a:cubicBezTo>
                  <a:cubicBezTo>
                    <a:pt x="5649" y="10731"/>
                    <a:pt x="4984" y="11281"/>
                    <a:pt x="4319" y="11281"/>
                  </a:cubicBezTo>
                  <a:close/>
                  <a:moveTo>
                    <a:pt x="8640" y="18298"/>
                  </a:moveTo>
                  <a:cubicBezTo>
                    <a:pt x="7975" y="18298"/>
                    <a:pt x="7310" y="17747"/>
                    <a:pt x="7310" y="17197"/>
                  </a:cubicBezTo>
                  <a:cubicBezTo>
                    <a:pt x="7310" y="16509"/>
                    <a:pt x="7975" y="15959"/>
                    <a:pt x="8640" y="15959"/>
                  </a:cubicBezTo>
                  <a:cubicBezTo>
                    <a:pt x="9470" y="15959"/>
                    <a:pt x="9969" y="16509"/>
                    <a:pt x="9969" y="17197"/>
                  </a:cubicBezTo>
                  <a:cubicBezTo>
                    <a:pt x="10135" y="17747"/>
                    <a:pt x="9470" y="18298"/>
                    <a:pt x="8640" y="18298"/>
                  </a:cubicBezTo>
                  <a:close/>
                  <a:moveTo>
                    <a:pt x="8640" y="14721"/>
                  </a:moveTo>
                  <a:cubicBezTo>
                    <a:pt x="7809" y="14721"/>
                    <a:pt x="7310" y="14170"/>
                    <a:pt x="7310" y="13620"/>
                  </a:cubicBezTo>
                  <a:cubicBezTo>
                    <a:pt x="7310" y="12932"/>
                    <a:pt x="7809" y="12519"/>
                    <a:pt x="8640" y="12519"/>
                  </a:cubicBezTo>
                  <a:cubicBezTo>
                    <a:pt x="9304" y="12519"/>
                    <a:pt x="9969" y="12932"/>
                    <a:pt x="9969" y="13620"/>
                  </a:cubicBezTo>
                  <a:cubicBezTo>
                    <a:pt x="9969" y="14170"/>
                    <a:pt x="9470" y="14721"/>
                    <a:pt x="8640" y="14721"/>
                  </a:cubicBezTo>
                  <a:close/>
                  <a:moveTo>
                    <a:pt x="8640" y="11143"/>
                  </a:moveTo>
                  <a:cubicBezTo>
                    <a:pt x="7809" y="11143"/>
                    <a:pt x="7144" y="10731"/>
                    <a:pt x="7144" y="10043"/>
                  </a:cubicBezTo>
                  <a:cubicBezTo>
                    <a:pt x="7144" y="9492"/>
                    <a:pt x="7809" y="8942"/>
                    <a:pt x="8640" y="8942"/>
                  </a:cubicBezTo>
                  <a:cubicBezTo>
                    <a:pt x="9304" y="8942"/>
                    <a:pt x="9969" y="9355"/>
                    <a:pt x="9969" y="10043"/>
                  </a:cubicBezTo>
                  <a:cubicBezTo>
                    <a:pt x="9969" y="10593"/>
                    <a:pt x="9304" y="11143"/>
                    <a:pt x="8640" y="11143"/>
                  </a:cubicBezTo>
                  <a:close/>
                  <a:moveTo>
                    <a:pt x="12960" y="18298"/>
                  </a:moveTo>
                  <a:cubicBezTo>
                    <a:pt x="12295" y="18298"/>
                    <a:pt x="11630" y="17747"/>
                    <a:pt x="11630" y="17059"/>
                  </a:cubicBezTo>
                  <a:cubicBezTo>
                    <a:pt x="11630" y="16509"/>
                    <a:pt x="12129" y="15959"/>
                    <a:pt x="12960" y="15959"/>
                  </a:cubicBezTo>
                  <a:cubicBezTo>
                    <a:pt x="13790" y="15959"/>
                    <a:pt x="14289" y="16509"/>
                    <a:pt x="14289" y="17059"/>
                  </a:cubicBezTo>
                  <a:cubicBezTo>
                    <a:pt x="14289" y="17747"/>
                    <a:pt x="13790" y="18298"/>
                    <a:pt x="12960" y="18298"/>
                  </a:cubicBezTo>
                  <a:close/>
                  <a:moveTo>
                    <a:pt x="12960" y="14721"/>
                  </a:moveTo>
                  <a:cubicBezTo>
                    <a:pt x="12129" y="14721"/>
                    <a:pt x="11630" y="14170"/>
                    <a:pt x="11464" y="13620"/>
                  </a:cubicBezTo>
                  <a:cubicBezTo>
                    <a:pt x="11464" y="12932"/>
                    <a:pt x="12129" y="12382"/>
                    <a:pt x="12960" y="12382"/>
                  </a:cubicBezTo>
                  <a:cubicBezTo>
                    <a:pt x="13624" y="12382"/>
                    <a:pt x="14289" y="12932"/>
                    <a:pt x="14289" y="13482"/>
                  </a:cubicBezTo>
                  <a:cubicBezTo>
                    <a:pt x="14289" y="14170"/>
                    <a:pt x="13624" y="14721"/>
                    <a:pt x="12960" y="14721"/>
                  </a:cubicBezTo>
                  <a:close/>
                  <a:moveTo>
                    <a:pt x="12960" y="11143"/>
                  </a:moveTo>
                  <a:cubicBezTo>
                    <a:pt x="12129" y="11143"/>
                    <a:pt x="11464" y="10593"/>
                    <a:pt x="11464" y="10043"/>
                  </a:cubicBezTo>
                  <a:cubicBezTo>
                    <a:pt x="11464" y="9355"/>
                    <a:pt x="12129" y="8942"/>
                    <a:pt x="12793" y="8805"/>
                  </a:cubicBezTo>
                  <a:cubicBezTo>
                    <a:pt x="13624" y="8805"/>
                    <a:pt x="14289" y="9355"/>
                    <a:pt x="14289" y="10043"/>
                  </a:cubicBezTo>
                  <a:cubicBezTo>
                    <a:pt x="14289" y="10593"/>
                    <a:pt x="13624" y="11143"/>
                    <a:pt x="12960" y="11143"/>
                  </a:cubicBezTo>
                  <a:close/>
                  <a:moveTo>
                    <a:pt x="18775" y="17059"/>
                  </a:moveTo>
                  <a:cubicBezTo>
                    <a:pt x="18775" y="17747"/>
                    <a:pt x="18110" y="18298"/>
                    <a:pt x="17280" y="18298"/>
                  </a:cubicBezTo>
                  <a:cubicBezTo>
                    <a:pt x="16449" y="18298"/>
                    <a:pt x="15784" y="17747"/>
                    <a:pt x="15784" y="17059"/>
                  </a:cubicBezTo>
                  <a:cubicBezTo>
                    <a:pt x="15784" y="13620"/>
                    <a:pt x="15784" y="13620"/>
                    <a:pt x="15784" y="13620"/>
                  </a:cubicBezTo>
                  <a:cubicBezTo>
                    <a:pt x="15784" y="12932"/>
                    <a:pt x="16449" y="12382"/>
                    <a:pt x="17113" y="12382"/>
                  </a:cubicBezTo>
                  <a:cubicBezTo>
                    <a:pt x="17944" y="12382"/>
                    <a:pt x="18609" y="12932"/>
                    <a:pt x="18609" y="13620"/>
                  </a:cubicBezTo>
                  <a:lnTo>
                    <a:pt x="18775" y="17059"/>
                  </a:lnTo>
                  <a:close/>
                  <a:moveTo>
                    <a:pt x="15784" y="10043"/>
                  </a:moveTo>
                  <a:cubicBezTo>
                    <a:pt x="15784" y="9355"/>
                    <a:pt x="16449" y="8805"/>
                    <a:pt x="17113" y="8805"/>
                  </a:cubicBezTo>
                  <a:cubicBezTo>
                    <a:pt x="17944" y="8805"/>
                    <a:pt x="18609" y="9355"/>
                    <a:pt x="18609" y="9905"/>
                  </a:cubicBezTo>
                  <a:cubicBezTo>
                    <a:pt x="18609" y="10593"/>
                    <a:pt x="17944" y="11143"/>
                    <a:pt x="17113" y="11143"/>
                  </a:cubicBezTo>
                  <a:cubicBezTo>
                    <a:pt x="16449" y="11143"/>
                    <a:pt x="15784" y="10593"/>
                    <a:pt x="15784" y="10043"/>
                  </a:cubicBezTo>
                  <a:close/>
                  <a:moveTo>
                    <a:pt x="16615" y="6053"/>
                  </a:moveTo>
                  <a:cubicBezTo>
                    <a:pt x="4818" y="6191"/>
                    <a:pt x="4818" y="6191"/>
                    <a:pt x="4818" y="6191"/>
                  </a:cubicBezTo>
                  <a:cubicBezTo>
                    <a:pt x="3323" y="6191"/>
                    <a:pt x="2326" y="5228"/>
                    <a:pt x="2326" y="4127"/>
                  </a:cubicBezTo>
                  <a:cubicBezTo>
                    <a:pt x="2326" y="3026"/>
                    <a:pt x="3323" y="2201"/>
                    <a:pt x="4652" y="2201"/>
                  </a:cubicBezTo>
                  <a:cubicBezTo>
                    <a:pt x="16615" y="2063"/>
                    <a:pt x="16615" y="2063"/>
                    <a:pt x="16615" y="2063"/>
                  </a:cubicBezTo>
                  <a:cubicBezTo>
                    <a:pt x="17944" y="2063"/>
                    <a:pt x="19107" y="2889"/>
                    <a:pt x="19107" y="3989"/>
                  </a:cubicBezTo>
                  <a:cubicBezTo>
                    <a:pt x="19107" y="5090"/>
                    <a:pt x="17944" y="6053"/>
                    <a:pt x="16615" y="6053"/>
                  </a:cubicBezTo>
                  <a:close/>
                </a:path>
              </a:pathLst>
            </a:custGeom>
            <a:solidFill>
              <a:srgbClr val="E9E9E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70">
                <a:latin typeface="Arial" panose="020B0604020202020204" pitchFamily="34" charset="0"/>
                <a:ea typeface="微软雅黑" panose="020B0503020204020204" pitchFamily="34" charset="-122"/>
                <a:cs typeface="Calibri" panose="020F0502020204030204" pitchFamily="34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20505" name="Group 25"/>
          <p:cNvGrpSpPr/>
          <p:nvPr/>
        </p:nvGrpSpPr>
        <p:grpSpPr bwMode="auto">
          <a:xfrm>
            <a:off x="4514063" y="1732264"/>
            <a:ext cx="3515872" cy="4562820"/>
            <a:chOff x="-1" y="0"/>
            <a:chExt cx="2500315" cy="3244407"/>
          </a:xfrm>
        </p:grpSpPr>
        <p:grpSp>
          <p:nvGrpSpPr>
            <p:cNvPr id="20502" name="Group 27"/>
            <p:cNvGrpSpPr/>
            <p:nvPr/>
          </p:nvGrpSpPr>
          <p:grpSpPr bwMode="auto">
            <a:xfrm>
              <a:off x="-1" y="0"/>
              <a:ext cx="2500315" cy="3244407"/>
              <a:chOff x="-1" y="0"/>
              <a:chExt cx="2500315" cy="3244407"/>
            </a:xfrm>
          </p:grpSpPr>
          <p:sp>
            <p:nvSpPr>
              <p:cNvPr id="20508" name="AutoShape 28"/>
              <p:cNvSpPr/>
              <p:nvPr/>
            </p:nvSpPr>
            <p:spPr bwMode="auto">
              <a:xfrm>
                <a:off x="-1" y="0"/>
                <a:ext cx="2500315" cy="3244407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492" y="0"/>
                    </a:moveTo>
                    <a:cubicBezTo>
                      <a:pt x="1107" y="0"/>
                      <a:pt x="1107" y="0"/>
                      <a:pt x="1107" y="0"/>
                    </a:cubicBezTo>
                    <a:cubicBezTo>
                      <a:pt x="494" y="0"/>
                      <a:pt x="0" y="380"/>
                      <a:pt x="0" y="852"/>
                    </a:cubicBezTo>
                    <a:cubicBezTo>
                      <a:pt x="0" y="20747"/>
                      <a:pt x="0" y="20747"/>
                      <a:pt x="0" y="20747"/>
                    </a:cubicBezTo>
                    <a:cubicBezTo>
                      <a:pt x="0" y="21219"/>
                      <a:pt x="494" y="21600"/>
                      <a:pt x="1107" y="21600"/>
                    </a:cubicBezTo>
                    <a:cubicBezTo>
                      <a:pt x="20492" y="21600"/>
                      <a:pt x="20492" y="21600"/>
                      <a:pt x="20492" y="21600"/>
                    </a:cubicBezTo>
                    <a:cubicBezTo>
                      <a:pt x="21105" y="21600"/>
                      <a:pt x="21599" y="21219"/>
                      <a:pt x="21599" y="20747"/>
                    </a:cubicBezTo>
                    <a:cubicBezTo>
                      <a:pt x="21599" y="852"/>
                      <a:pt x="21599" y="852"/>
                      <a:pt x="21599" y="852"/>
                    </a:cubicBezTo>
                    <a:cubicBezTo>
                      <a:pt x="21599" y="380"/>
                      <a:pt x="21105" y="0"/>
                      <a:pt x="20492" y="0"/>
                    </a:cubicBezTo>
                    <a:close/>
                    <a:moveTo>
                      <a:pt x="19521" y="19697"/>
                    </a:moveTo>
                    <a:cubicBezTo>
                      <a:pt x="2129" y="19697"/>
                      <a:pt x="2129" y="19697"/>
                      <a:pt x="2129" y="19697"/>
                    </a:cubicBezTo>
                    <a:cubicBezTo>
                      <a:pt x="2129" y="1837"/>
                      <a:pt x="2129" y="1837"/>
                      <a:pt x="2129" y="1837"/>
                    </a:cubicBezTo>
                    <a:cubicBezTo>
                      <a:pt x="19521" y="1837"/>
                      <a:pt x="19521" y="1837"/>
                      <a:pt x="19521" y="1837"/>
                    </a:cubicBezTo>
                    <a:lnTo>
                      <a:pt x="19521" y="19697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50000"/>
                  </a:lnSpc>
                  <a:defRPr/>
                </a:pPr>
                <a:endParaRPr lang="es-ES" sz="2670">
                  <a:latin typeface="Arial" panose="020B0604020202020204" pitchFamily="34" charset="0"/>
                  <a:ea typeface="微软雅黑" panose="020B0503020204020204" pitchFamily="34" charset="-122"/>
                  <a:cs typeface="Calibri" panose="020F0502020204030204" pitchFamily="34" charset="0"/>
                  <a:sym typeface="Arial" panose="020B0604020202020204" pitchFamily="34" charset="0"/>
                </a:endParaRPr>
              </a:p>
            </p:txBody>
          </p:sp>
          <p:sp>
            <p:nvSpPr>
              <p:cNvPr id="20509" name="AutoShape 29"/>
              <p:cNvSpPr/>
              <p:nvPr/>
            </p:nvSpPr>
            <p:spPr bwMode="auto">
              <a:xfrm>
                <a:off x="1174750" y="3017426"/>
                <a:ext cx="177800" cy="176188"/>
              </a:xfrm>
              <a:custGeom>
                <a:avLst/>
                <a:gdLst>
                  <a:gd name="T0" fmla="+- 0 10800 961"/>
                  <a:gd name="T1" fmla="*/ T0 w 19679"/>
                  <a:gd name="T2" fmla="+- 0 10800 961"/>
                  <a:gd name="T3" fmla="*/ 10800 h 19679"/>
                  <a:gd name="T4" fmla="+- 0 10800 961"/>
                  <a:gd name="T5" fmla="*/ T4 w 19679"/>
                  <a:gd name="T6" fmla="+- 0 10800 961"/>
                  <a:gd name="T7" fmla="*/ 10800 h 19679"/>
                  <a:gd name="T8" fmla="+- 0 10800 961"/>
                  <a:gd name="T9" fmla="*/ T8 w 19679"/>
                  <a:gd name="T10" fmla="+- 0 10800 961"/>
                  <a:gd name="T11" fmla="*/ 10800 h 19679"/>
                  <a:gd name="T12" fmla="+- 0 10800 961"/>
                  <a:gd name="T13" fmla="*/ T12 w 19679"/>
                  <a:gd name="T14" fmla="+- 0 10800 961"/>
                  <a:gd name="T15" fmla="*/ 10800 h 1967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679" h="19679">
                    <a:moveTo>
                      <a:pt x="16796" y="2881"/>
                    </a:moveTo>
                    <a:cubicBezTo>
                      <a:pt x="20638" y="6724"/>
                      <a:pt x="20638" y="12953"/>
                      <a:pt x="16796" y="16796"/>
                    </a:cubicBezTo>
                    <a:cubicBezTo>
                      <a:pt x="12953" y="20638"/>
                      <a:pt x="6724" y="20638"/>
                      <a:pt x="2881" y="16796"/>
                    </a:cubicBezTo>
                    <a:cubicBezTo>
                      <a:pt x="-961" y="12953"/>
                      <a:pt x="-961" y="6724"/>
                      <a:pt x="2881" y="2881"/>
                    </a:cubicBezTo>
                    <a:cubicBezTo>
                      <a:pt x="6724" y="-961"/>
                      <a:pt x="12953" y="-961"/>
                      <a:pt x="16796" y="2881"/>
                    </a:cubicBezTo>
                  </a:path>
                </a:pathLst>
              </a:custGeom>
              <a:solidFill>
                <a:srgbClr val="44444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50000"/>
                  </a:lnSpc>
                  <a:defRPr/>
                </a:pPr>
                <a:endParaRPr lang="es-ES" sz="2670">
                  <a:latin typeface="Arial" panose="020B0604020202020204" pitchFamily="34" charset="0"/>
                  <a:ea typeface="微软雅黑" panose="020B0503020204020204" pitchFamily="34" charset="-122"/>
                  <a:cs typeface="Calibri" panose="020F0502020204030204" pitchFamily="34" charset="0"/>
                  <a:sym typeface="Arial" panose="020B0604020202020204" pitchFamily="34" charset="0"/>
                </a:endParaRPr>
              </a:p>
            </p:txBody>
          </p:sp>
          <p:sp>
            <p:nvSpPr>
              <p:cNvPr id="20510" name="AutoShape 30"/>
              <p:cNvSpPr/>
              <p:nvPr/>
            </p:nvSpPr>
            <p:spPr bwMode="auto">
              <a:xfrm>
                <a:off x="1228725" y="109523"/>
                <a:ext cx="49213" cy="49205"/>
              </a:xfrm>
              <a:custGeom>
                <a:avLst/>
                <a:gdLst>
                  <a:gd name="T0" fmla="+- 0 10800 961"/>
                  <a:gd name="T1" fmla="*/ T0 w 19679"/>
                  <a:gd name="T2" fmla="+- 0 10800 961"/>
                  <a:gd name="T3" fmla="*/ 10800 h 19679"/>
                  <a:gd name="T4" fmla="+- 0 10800 961"/>
                  <a:gd name="T5" fmla="*/ T4 w 19679"/>
                  <a:gd name="T6" fmla="+- 0 10800 961"/>
                  <a:gd name="T7" fmla="*/ 10800 h 19679"/>
                  <a:gd name="T8" fmla="+- 0 10800 961"/>
                  <a:gd name="T9" fmla="*/ T8 w 19679"/>
                  <a:gd name="T10" fmla="+- 0 10800 961"/>
                  <a:gd name="T11" fmla="*/ 10800 h 19679"/>
                  <a:gd name="T12" fmla="+- 0 10800 961"/>
                  <a:gd name="T13" fmla="*/ T12 w 19679"/>
                  <a:gd name="T14" fmla="+- 0 10800 961"/>
                  <a:gd name="T15" fmla="*/ 10800 h 1967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679" h="19679">
                    <a:moveTo>
                      <a:pt x="16796" y="2881"/>
                    </a:moveTo>
                    <a:cubicBezTo>
                      <a:pt x="20638" y="6724"/>
                      <a:pt x="20638" y="12953"/>
                      <a:pt x="16796" y="16796"/>
                    </a:cubicBezTo>
                    <a:cubicBezTo>
                      <a:pt x="12953" y="20638"/>
                      <a:pt x="6724" y="20638"/>
                      <a:pt x="2881" y="16796"/>
                    </a:cubicBezTo>
                    <a:cubicBezTo>
                      <a:pt x="-961" y="12953"/>
                      <a:pt x="-961" y="6724"/>
                      <a:pt x="2881" y="2881"/>
                    </a:cubicBezTo>
                    <a:cubicBezTo>
                      <a:pt x="6724" y="-961"/>
                      <a:pt x="12953" y="-961"/>
                      <a:pt x="16796" y="2881"/>
                    </a:cubicBezTo>
                  </a:path>
                </a:pathLst>
              </a:custGeom>
              <a:solidFill>
                <a:srgbClr val="44444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50000"/>
                  </a:lnSpc>
                  <a:defRPr/>
                </a:pPr>
                <a:endParaRPr lang="es-ES" sz="2670">
                  <a:latin typeface="Arial" panose="020B0604020202020204" pitchFamily="34" charset="0"/>
                  <a:ea typeface="微软雅黑" panose="020B0503020204020204" pitchFamily="34" charset="-122"/>
                  <a:cs typeface="Calibri" panose="020F0502020204030204" pitchFamily="34" charset="0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20511" name="AutoShape 31"/>
            <p:cNvSpPr/>
            <p:nvPr/>
          </p:nvSpPr>
          <p:spPr bwMode="auto">
            <a:xfrm rot="10800000">
              <a:off x="1049338" y="11111"/>
              <a:ext cx="1435101" cy="231584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0" y="0"/>
                  </a:lnTo>
                  <a:lnTo>
                    <a:pt x="21599" y="21599"/>
                  </a:lnTo>
                  <a:close/>
                </a:path>
              </a:pathLst>
            </a:custGeom>
            <a:solidFill>
              <a:srgbClr val="F2F2F2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ct val="150000"/>
                </a:lnSpc>
                <a:defRPr/>
              </a:pPr>
              <a:endParaRPr lang="es-ES" sz="267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Calibri" panose="020F0502020204030204" pitchFamily="34" charset="0"/>
                <a:sym typeface="Arial" panose="020B0604020202020204" pitchFamily="34" charset="0"/>
              </a:endParaRPr>
            </a:p>
          </p:txBody>
        </p:sp>
      </p:grpSp>
      <p:sp>
        <p:nvSpPr>
          <p:cNvPr id="4" name="矩形 3"/>
          <p:cNvSpPr/>
          <p:nvPr/>
        </p:nvSpPr>
        <p:spPr>
          <a:xfrm>
            <a:off x="4845199" y="2093896"/>
            <a:ext cx="2880320" cy="3810537"/>
          </a:xfrm>
          <a:prstGeom prst="rect">
            <a:avLst/>
          </a:prstGeom>
          <a:blipFill dpi="0" rotWithShape="1">
            <a:blip r:embed="rId1" cstate="screen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0512" name="Group 32"/>
          <p:cNvGrpSpPr/>
          <p:nvPr/>
        </p:nvGrpSpPr>
        <p:grpSpPr bwMode="auto">
          <a:xfrm>
            <a:off x="5043119" y="5116430"/>
            <a:ext cx="1073735" cy="2116220"/>
            <a:chOff x="0" y="0"/>
            <a:chExt cx="762745" cy="1504951"/>
          </a:xfrm>
          <a:solidFill>
            <a:schemeClr val="bg1">
              <a:lumMod val="75000"/>
            </a:schemeClr>
          </a:solidFill>
        </p:grpSpPr>
        <p:sp>
          <p:nvSpPr>
            <p:cNvPr id="20513" name="AutoShape 33"/>
            <p:cNvSpPr/>
            <p:nvPr/>
          </p:nvSpPr>
          <p:spPr bwMode="auto">
            <a:xfrm>
              <a:off x="0" y="0"/>
              <a:ext cx="762745" cy="1504951"/>
            </a:xfrm>
            <a:custGeom>
              <a:avLst/>
              <a:gdLst>
                <a:gd name="T0" fmla="+- 0 10879 158"/>
                <a:gd name="T1" fmla="*/ T0 w 21442"/>
                <a:gd name="T2" fmla="*/ 10800 h 21600"/>
                <a:gd name="T3" fmla="+- 0 10879 158"/>
                <a:gd name="T4" fmla="*/ T3 w 21442"/>
                <a:gd name="T5" fmla="*/ 10800 h 21600"/>
                <a:gd name="T6" fmla="+- 0 10879 158"/>
                <a:gd name="T7" fmla="*/ T6 w 21442"/>
                <a:gd name="T8" fmla="*/ 10800 h 21600"/>
                <a:gd name="T9" fmla="+- 0 10879 158"/>
                <a:gd name="T10" fmla="*/ T9 w 21442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442" h="21600">
                  <a:moveTo>
                    <a:pt x="1659" y="11288"/>
                  </a:moveTo>
                  <a:cubicBezTo>
                    <a:pt x="1659" y="11288"/>
                    <a:pt x="1659" y="11288"/>
                    <a:pt x="1659" y="11288"/>
                  </a:cubicBezTo>
                  <a:cubicBezTo>
                    <a:pt x="2729" y="13025"/>
                    <a:pt x="2729" y="13025"/>
                    <a:pt x="2729" y="13025"/>
                  </a:cubicBezTo>
                  <a:cubicBezTo>
                    <a:pt x="4226" y="15250"/>
                    <a:pt x="6792" y="15901"/>
                    <a:pt x="8289" y="16118"/>
                  </a:cubicBezTo>
                  <a:cubicBezTo>
                    <a:pt x="7647" y="21600"/>
                    <a:pt x="7647" y="21600"/>
                    <a:pt x="7647" y="21600"/>
                  </a:cubicBezTo>
                  <a:cubicBezTo>
                    <a:pt x="18768" y="21600"/>
                    <a:pt x="18768" y="21600"/>
                    <a:pt x="18768" y="21600"/>
                  </a:cubicBezTo>
                  <a:cubicBezTo>
                    <a:pt x="17913" y="15901"/>
                    <a:pt x="17913" y="15901"/>
                    <a:pt x="17913" y="15901"/>
                  </a:cubicBezTo>
                  <a:cubicBezTo>
                    <a:pt x="19838" y="15413"/>
                    <a:pt x="21441" y="14110"/>
                    <a:pt x="21441" y="11234"/>
                  </a:cubicBezTo>
                  <a:cubicBezTo>
                    <a:pt x="21441" y="8194"/>
                    <a:pt x="21441" y="8194"/>
                    <a:pt x="21441" y="8194"/>
                  </a:cubicBezTo>
                  <a:cubicBezTo>
                    <a:pt x="21441" y="7597"/>
                    <a:pt x="20479" y="7109"/>
                    <a:pt x="19303" y="7109"/>
                  </a:cubicBezTo>
                  <a:cubicBezTo>
                    <a:pt x="19089" y="7109"/>
                    <a:pt x="19089" y="7109"/>
                    <a:pt x="19089" y="7109"/>
                  </a:cubicBezTo>
                  <a:cubicBezTo>
                    <a:pt x="18768" y="7109"/>
                    <a:pt x="18447" y="7218"/>
                    <a:pt x="18234" y="7380"/>
                  </a:cubicBezTo>
                  <a:cubicBezTo>
                    <a:pt x="18127" y="6892"/>
                    <a:pt x="17378" y="6566"/>
                    <a:pt x="16523" y="6566"/>
                  </a:cubicBezTo>
                  <a:cubicBezTo>
                    <a:pt x="15026" y="6566"/>
                    <a:pt x="15026" y="6566"/>
                    <a:pt x="15026" y="6566"/>
                  </a:cubicBezTo>
                  <a:cubicBezTo>
                    <a:pt x="14598" y="6566"/>
                    <a:pt x="14277" y="6675"/>
                    <a:pt x="14063" y="6838"/>
                  </a:cubicBezTo>
                  <a:cubicBezTo>
                    <a:pt x="13956" y="6512"/>
                    <a:pt x="13422" y="6241"/>
                    <a:pt x="12673" y="6241"/>
                  </a:cubicBezTo>
                  <a:cubicBezTo>
                    <a:pt x="10855" y="6241"/>
                    <a:pt x="10855" y="6241"/>
                    <a:pt x="10855" y="6241"/>
                  </a:cubicBezTo>
                  <a:cubicBezTo>
                    <a:pt x="10321" y="6241"/>
                    <a:pt x="10000" y="6404"/>
                    <a:pt x="9893" y="6621"/>
                  </a:cubicBezTo>
                  <a:cubicBezTo>
                    <a:pt x="9679" y="922"/>
                    <a:pt x="9679" y="922"/>
                    <a:pt x="9679" y="922"/>
                  </a:cubicBezTo>
                  <a:cubicBezTo>
                    <a:pt x="9679" y="434"/>
                    <a:pt x="9144" y="0"/>
                    <a:pt x="8075" y="0"/>
                  </a:cubicBezTo>
                  <a:cubicBezTo>
                    <a:pt x="7541" y="0"/>
                    <a:pt x="7541" y="0"/>
                    <a:pt x="7541" y="0"/>
                  </a:cubicBezTo>
                  <a:cubicBezTo>
                    <a:pt x="6578" y="0"/>
                    <a:pt x="5937" y="434"/>
                    <a:pt x="5937" y="922"/>
                  </a:cubicBezTo>
                  <a:cubicBezTo>
                    <a:pt x="5723" y="9877"/>
                    <a:pt x="5723" y="9877"/>
                    <a:pt x="5723" y="9877"/>
                  </a:cubicBezTo>
                  <a:cubicBezTo>
                    <a:pt x="5723" y="10800"/>
                    <a:pt x="5723" y="10800"/>
                    <a:pt x="5723" y="10800"/>
                  </a:cubicBezTo>
                  <a:cubicBezTo>
                    <a:pt x="4974" y="9660"/>
                    <a:pt x="4974" y="9660"/>
                    <a:pt x="4974" y="9660"/>
                  </a:cubicBezTo>
                  <a:cubicBezTo>
                    <a:pt x="4440" y="8846"/>
                    <a:pt x="2836" y="8249"/>
                    <a:pt x="1125" y="8249"/>
                  </a:cubicBezTo>
                  <a:cubicBezTo>
                    <a:pt x="804" y="8249"/>
                    <a:pt x="804" y="8249"/>
                    <a:pt x="804" y="8249"/>
                  </a:cubicBezTo>
                  <a:cubicBezTo>
                    <a:pt x="269" y="8249"/>
                    <a:pt x="-158" y="8520"/>
                    <a:pt x="55" y="8791"/>
                  </a:cubicBezTo>
                  <a:lnTo>
                    <a:pt x="1659" y="11288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70">
                <a:latin typeface="Arial" panose="020B0604020202020204" pitchFamily="34" charset="0"/>
                <a:ea typeface="微软雅黑" panose="020B0503020204020204" pitchFamily="34" charset="-122"/>
                <a:cs typeface="Calibri" panose="020F050202020403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0514" name="AutoShape 34"/>
            <p:cNvSpPr/>
            <p:nvPr/>
          </p:nvSpPr>
          <p:spPr bwMode="auto">
            <a:xfrm>
              <a:off x="237862" y="19050"/>
              <a:ext cx="84044" cy="952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21600"/>
                  </a:moveTo>
                  <a:cubicBezTo>
                    <a:pt x="21600" y="9503"/>
                    <a:pt x="21600" y="9503"/>
                    <a:pt x="21600" y="9503"/>
                  </a:cubicBezTo>
                  <a:cubicBezTo>
                    <a:pt x="21600" y="4320"/>
                    <a:pt x="17672" y="0"/>
                    <a:pt x="11781" y="0"/>
                  </a:cubicBezTo>
                  <a:cubicBezTo>
                    <a:pt x="8836" y="0"/>
                    <a:pt x="8836" y="0"/>
                    <a:pt x="8836" y="0"/>
                  </a:cubicBezTo>
                  <a:cubicBezTo>
                    <a:pt x="2945" y="0"/>
                    <a:pt x="0" y="4320"/>
                    <a:pt x="0" y="9503"/>
                  </a:cubicBezTo>
                  <a:cubicBezTo>
                    <a:pt x="0" y="21600"/>
                    <a:pt x="0" y="21600"/>
                    <a:pt x="0" y="21600"/>
                  </a:cubicBezTo>
                  <a:lnTo>
                    <a:pt x="21600" y="21600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70">
                <a:latin typeface="Arial" panose="020B0604020202020204" pitchFamily="34" charset="0"/>
                <a:ea typeface="微软雅黑" panose="020B0503020204020204" pitchFamily="34" charset="-122"/>
                <a:cs typeface="Calibri" panose="020F0502020204030204" pitchFamily="34" charset="0"/>
                <a:sym typeface="Arial" panose="020B0604020202020204" pitchFamily="34" charset="0"/>
              </a:endParaRPr>
            </a:p>
          </p:txBody>
        </p:sp>
      </p:grpSp>
      <p:sp>
        <p:nvSpPr>
          <p:cNvPr id="45" name="TextBox 15"/>
          <p:cNvSpPr txBox="1"/>
          <p:nvPr/>
        </p:nvSpPr>
        <p:spPr>
          <a:xfrm>
            <a:off x="956767" y="3203308"/>
            <a:ext cx="2811263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TextBox 16"/>
          <p:cNvSpPr txBox="1"/>
          <p:nvPr/>
        </p:nvSpPr>
        <p:spPr>
          <a:xfrm>
            <a:off x="2152203" y="2882577"/>
            <a:ext cx="16158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7" name="TextBox 15"/>
          <p:cNvSpPr txBox="1"/>
          <p:nvPr/>
        </p:nvSpPr>
        <p:spPr>
          <a:xfrm>
            <a:off x="9124845" y="3203308"/>
            <a:ext cx="2777138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TextBox 16"/>
          <p:cNvSpPr txBox="1"/>
          <p:nvPr/>
        </p:nvSpPr>
        <p:spPr>
          <a:xfrm>
            <a:off x="9124845" y="2882577"/>
            <a:ext cx="16158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9" name="TextBox 15"/>
          <p:cNvSpPr txBox="1"/>
          <p:nvPr/>
        </p:nvSpPr>
        <p:spPr>
          <a:xfrm>
            <a:off x="956767" y="5565508"/>
            <a:ext cx="2811263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0" name="TextBox 16"/>
          <p:cNvSpPr txBox="1"/>
          <p:nvPr/>
        </p:nvSpPr>
        <p:spPr>
          <a:xfrm>
            <a:off x="2152203" y="5244777"/>
            <a:ext cx="16158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TextBox 15"/>
          <p:cNvSpPr txBox="1"/>
          <p:nvPr/>
        </p:nvSpPr>
        <p:spPr>
          <a:xfrm>
            <a:off x="9124845" y="5565508"/>
            <a:ext cx="2777138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2" name="TextBox 16"/>
          <p:cNvSpPr txBox="1"/>
          <p:nvPr/>
        </p:nvSpPr>
        <p:spPr>
          <a:xfrm>
            <a:off x="9124845" y="5244777"/>
            <a:ext cx="16158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0">
        <p14:gallery dir="l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5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7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2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05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05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700"/>
                            </p:stCondLst>
                            <p:childTnLst>
                              <p:par>
                                <p:cTn id="18" presetID="2" presetClass="entr" presetSubtype="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450"/>
                            </p:stCondLst>
                            <p:childTnLst>
                              <p:par>
                                <p:cTn id="23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5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0"/>
                            </p:stCondLst>
                            <p:childTnLst>
                              <p:par>
                                <p:cTn id="34" presetID="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04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04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6000"/>
                            </p:stCondLst>
                            <p:childTnLst>
                              <p:par>
                                <p:cTn id="39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2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705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7550"/>
                            </p:stCondLst>
                            <p:childTnLst>
                              <p:par>
                                <p:cTn id="50" presetID="2" presetClass="entr" presetSubtype="2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04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04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8800"/>
                            </p:stCondLst>
                            <p:childTnLst>
                              <p:par>
                                <p:cTn id="55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9849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0349"/>
                            </p:stCondLst>
                            <p:childTnLst>
                              <p:par>
                                <p:cTn id="66" presetID="2" presetClass="entr" presetSubtype="2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05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05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1849"/>
                            </p:stCondLst>
                            <p:childTnLst>
                              <p:par>
                                <p:cTn id="71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2899"/>
                            </p:stCondLst>
                            <p:childTnLst>
                              <p:par>
                                <p:cTn id="7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>
            <a:grpSpLocks noChangeAspect="1"/>
          </p:cNvGrpSpPr>
          <p:nvPr/>
        </p:nvGrpSpPr>
        <p:grpSpPr>
          <a:xfrm rot="4351113">
            <a:off x="5467143" y="2247983"/>
            <a:ext cx="4707118" cy="3246798"/>
            <a:chOff x="940378" y="1114346"/>
            <a:chExt cx="7056438" cy="4867275"/>
          </a:xfrm>
        </p:grpSpPr>
        <p:sp>
          <p:nvSpPr>
            <p:cNvPr id="6" name="Arc 682"/>
            <p:cNvSpPr/>
            <p:nvPr/>
          </p:nvSpPr>
          <p:spPr bwMode="auto">
            <a:xfrm rot="18746405">
              <a:off x="3554196" y="1119903"/>
              <a:ext cx="1014413" cy="1003300"/>
            </a:xfrm>
            <a:custGeom>
              <a:avLst/>
              <a:gdLst>
                <a:gd name="T0" fmla="*/ 2147483647 w 21600"/>
                <a:gd name="T1" fmla="*/ 0 h 21356"/>
                <a:gd name="T2" fmla="*/ 2147483647 w 21600"/>
                <a:gd name="T3" fmla="*/ 2147483647 h 21356"/>
                <a:gd name="T4" fmla="*/ 0 w 21600"/>
                <a:gd name="T5" fmla="*/ 2147483647 h 21356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356"/>
                <a:gd name="T11" fmla="*/ 21600 w 21600"/>
                <a:gd name="T12" fmla="*/ 21356 h 2135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356" fill="none" extrusionOk="0">
                  <a:moveTo>
                    <a:pt x="3237" y="-1"/>
                  </a:moveTo>
                  <a:cubicBezTo>
                    <a:pt x="13795" y="1600"/>
                    <a:pt x="21600" y="10676"/>
                    <a:pt x="21600" y="21356"/>
                  </a:cubicBezTo>
                </a:path>
                <a:path w="21600" h="21356" stroke="0" extrusionOk="0">
                  <a:moveTo>
                    <a:pt x="3237" y="-1"/>
                  </a:moveTo>
                  <a:cubicBezTo>
                    <a:pt x="13795" y="1600"/>
                    <a:pt x="21600" y="10676"/>
                    <a:pt x="21600" y="21356"/>
                  </a:cubicBezTo>
                  <a:lnTo>
                    <a:pt x="0" y="21356"/>
                  </a:lnTo>
                  <a:lnTo>
                    <a:pt x="3237" y="-1"/>
                  </a:lnTo>
                  <a:close/>
                </a:path>
              </a:pathLst>
            </a:custGeom>
            <a:noFill/>
            <a:ln w="9525">
              <a:solidFill>
                <a:schemeClr val="bg1">
                  <a:lumMod val="50000"/>
                </a:schemeClr>
              </a:solidFill>
              <a:prstDash val="sysDot"/>
              <a:rou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just" defTabSz="1054735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900" ker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673"/>
            <p:cNvSpPr>
              <a:spLocks noEditPoints="1"/>
            </p:cNvSpPr>
            <p:nvPr/>
          </p:nvSpPr>
          <p:spPr bwMode="auto">
            <a:xfrm rot="21275257">
              <a:off x="4204278" y="1579484"/>
              <a:ext cx="2628900" cy="2630487"/>
            </a:xfrm>
            <a:custGeom>
              <a:avLst/>
              <a:gdLst>
                <a:gd name="T0" fmla="*/ 2147483647 w 1816"/>
                <a:gd name="T1" fmla="*/ 2147483647 h 1816"/>
                <a:gd name="T2" fmla="*/ 2147483647 w 1816"/>
                <a:gd name="T3" fmla="*/ 2147483647 h 1816"/>
                <a:gd name="T4" fmla="*/ 2147483647 w 1816"/>
                <a:gd name="T5" fmla="*/ 2147483647 h 1816"/>
                <a:gd name="T6" fmla="*/ 2147483647 w 1816"/>
                <a:gd name="T7" fmla="*/ 2147483647 h 1816"/>
                <a:gd name="T8" fmla="*/ 2147483647 w 1816"/>
                <a:gd name="T9" fmla="*/ 2147483647 h 1816"/>
                <a:gd name="T10" fmla="*/ 2147483647 w 1816"/>
                <a:gd name="T11" fmla="*/ 2147483647 h 1816"/>
                <a:gd name="T12" fmla="*/ 2147483647 w 1816"/>
                <a:gd name="T13" fmla="*/ 2147483647 h 1816"/>
                <a:gd name="T14" fmla="*/ 2147483647 w 1816"/>
                <a:gd name="T15" fmla="*/ 2147483647 h 1816"/>
                <a:gd name="T16" fmla="*/ 2147483647 w 1816"/>
                <a:gd name="T17" fmla="*/ 2147483647 h 1816"/>
                <a:gd name="T18" fmla="*/ 2147483647 w 1816"/>
                <a:gd name="T19" fmla="*/ 2147483647 h 1816"/>
                <a:gd name="T20" fmla="*/ 2147483647 w 1816"/>
                <a:gd name="T21" fmla="*/ 2147483647 h 1816"/>
                <a:gd name="T22" fmla="*/ 2147483647 w 1816"/>
                <a:gd name="T23" fmla="*/ 2147483647 h 1816"/>
                <a:gd name="T24" fmla="*/ 0 w 1816"/>
                <a:gd name="T25" fmla="*/ 2147483647 h 1816"/>
                <a:gd name="T26" fmla="*/ 2147483647 w 1816"/>
                <a:gd name="T27" fmla="*/ 2147483647 h 1816"/>
                <a:gd name="T28" fmla="*/ 2147483647 w 1816"/>
                <a:gd name="T29" fmla="*/ 2147483647 h 1816"/>
                <a:gd name="T30" fmla="*/ 2147483647 w 1816"/>
                <a:gd name="T31" fmla="*/ 2147483647 h 1816"/>
                <a:gd name="T32" fmla="*/ 2147483647 w 1816"/>
                <a:gd name="T33" fmla="*/ 2147483647 h 1816"/>
                <a:gd name="T34" fmla="*/ 2147483647 w 1816"/>
                <a:gd name="T35" fmla="*/ 2147483647 h 1816"/>
                <a:gd name="T36" fmla="*/ 2147483647 w 1816"/>
                <a:gd name="T37" fmla="*/ 2147483647 h 1816"/>
                <a:gd name="T38" fmla="*/ 2147483647 w 1816"/>
                <a:gd name="T39" fmla="*/ 2147483647 h 1816"/>
                <a:gd name="T40" fmla="*/ 2147483647 w 1816"/>
                <a:gd name="T41" fmla="*/ 2147483647 h 1816"/>
                <a:gd name="T42" fmla="*/ 2147483647 w 1816"/>
                <a:gd name="T43" fmla="*/ 2147483647 h 1816"/>
                <a:gd name="T44" fmla="*/ 2147483647 w 1816"/>
                <a:gd name="T45" fmla="*/ 2147483647 h 1816"/>
                <a:gd name="T46" fmla="*/ 2147483647 w 1816"/>
                <a:gd name="T47" fmla="*/ 2147483647 h 1816"/>
                <a:gd name="T48" fmla="*/ 2147483647 w 1816"/>
                <a:gd name="T49" fmla="*/ 2147483647 h 1816"/>
                <a:gd name="T50" fmla="*/ 2147483647 w 1816"/>
                <a:gd name="T51" fmla="*/ 2147483647 h 1816"/>
                <a:gd name="T52" fmla="*/ 2147483647 w 1816"/>
                <a:gd name="T53" fmla="*/ 2147483647 h 1816"/>
                <a:gd name="T54" fmla="*/ 2147483647 w 1816"/>
                <a:gd name="T55" fmla="*/ 2147483647 h 1816"/>
                <a:gd name="T56" fmla="*/ 2147483647 w 1816"/>
                <a:gd name="T57" fmla="*/ 2147483647 h 1816"/>
                <a:gd name="T58" fmla="*/ 2147483647 w 1816"/>
                <a:gd name="T59" fmla="*/ 2147483647 h 1816"/>
                <a:gd name="T60" fmla="*/ 2147483647 w 1816"/>
                <a:gd name="T61" fmla="*/ 2147483647 h 1816"/>
                <a:gd name="T62" fmla="*/ 2147483647 w 1816"/>
                <a:gd name="T63" fmla="*/ 2147483647 h 1816"/>
                <a:gd name="T64" fmla="*/ 2147483647 w 1816"/>
                <a:gd name="T65" fmla="*/ 2147483647 h 1816"/>
                <a:gd name="T66" fmla="*/ 2147483647 w 1816"/>
                <a:gd name="T67" fmla="*/ 2147483647 h 1816"/>
                <a:gd name="T68" fmla="*/ 2147483647 w 1816"/>
                <a:gd name="T69" fmla="*/ 2147483647 h 1816"/>
                <a:gd name="T70" fmla="*/ 2147483647 w 1816"/>
                <a:gd name="T71" fmla="*/ 2147483647 h 1816"/>
                <a:gd name="T72" fmla="*/ 2147483647 w 1816"/>
                <a:gd name="T73" fmla="*/ 2147483647 h 1816"/>
                <a:gd name="T74" fmla="*/ 2147483647 w 1816"/>
                <a:gd name="T75" fmla="*/ 2147483647 h 1816"/>
                <a:gd name="T76" fmla="*/ 2147483647 w 1816"/>
                <a:gd name="T77" fmla="*/ 2147483647 h 1816"/>
                <a:gd name="T78" fmla="*/ 2147483647 w 1816"/>
                <a:gd name="T79" fmla="*/ 2147483647 h 1816"/>
                <a:gd name="T80" fmla="*/ 2147483647 w 1816"/>
                <a:gd name="T81" fmla="*/ 2147483647 h 1816"/>
                <a:gd name="T82" fmla="*/ 2147483647 w 1816"/>
                <a:gd name="T83" fmla="*/ 2147483647 h 1816"/>
                <a:gd name="T84" fmla="*/ 2147483647 w 1816"/>
                <a:gd name="T85" fmla="*/ 2147483647 h 1816"/>
                <a:gd name="T86" fmla="*/ 2147483647 w 1816"/>
                <a:gd name="T87" fmla="*/ 2147483647 h 1816"/>
                <a:gd name="T88" fmla="*/ 2147483647 w 1816"/>
                <a:gd name="T89" fmla="*/ 2147483647 h 1816"/>
                <a:gd name="T90" fmla="*/ 2147483647 w 1816"/>
                <a:gd name="T91" fmla="*/ 2147483647 h 1816"/>
                <a:gd name="T92" fmla="*/ 2147483647 w 1816"/>
                <a:gd name="T93" fmla="*/ 2147483647 h 1816"/>
                <a:gd name="T94" fmla="*/ 2147483647 w 1816"/>
                <a:gd name="T95" fmla="*/ 2147483647 h 1816"/>
                <a:gd name="T96" fmla="*/ 2147483647 w 1816"/>
                <a:gd name="T97" fmla="*/ 2147483647 h 1816"/>
                <a:gd name="T98" fmla="*/ 2147483647 w 1816"/>
                <a:gd name="T99" fmla="*/ 2147483647 h 1816"/>
                <a:gd name="T100" fmla="*/ 2147483647 w 1816"/>
                <a:gd name="T101" fmla="*/ 2147483647 h 1816"/>
                <a:gd name="T102" fmla="*/ 2147483647 w 1816"/>
                <a:gd name="T103" fmla="*/ 2147483647 h 181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1816"/>
                <a:gd name="T157" fmla="*/ 0 h 1816"/>
                <a:gd name="T158" fmla="*/ 1816 w 1816"/>
                <a:gd name="T159" fmla="*/ 1816 h 181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1816" h="1816">
                  <a:moveTo>
                    <a:pt x="1816" y="978"/>
                  </a:moveTo>
                  <a:lnTo>
                    <a:pt x="1816" y="836"/>
                  </a:lnTo>
                  <a:lnTo>
                    <a:pt x="1710" y="836"/>
                  </a:lnTo>
                  <a:lnTo>
                    <a:pt x="1706" y="792"/>
                  </a:lnTo>
                  <a:lnTo>
                    <a:pt x="1698" y="750"/>
                  </a:lnTo>
                  <a:lnTo>
                    <a:pt x="1688" y="708"/>
                  </a:lnTo>
                  <a:lnTo>
                    <a:pt x="1678" y="666"/>
                  </a:lnTo>
                  <a:lnTo>
                    <a:pt x="1774" y="626"/>
                  </a:lnTo>
                  <a:lnTo>
                    <a:pt x="1718" y="494"/>
                  </a:lnTo>
                  <a:lnTo>
                    <a:pt x="1622" y="534"/>
                  </a:lnTo>
                  <a:lnTo>
                    <a:pt x="1602" y="496"/>
                  </a:lnTo>
                  <a:lnTo>
                    <a:pt x="1578" y="460"/>
                  </a:lnTo>
                  <a:lnTo>
                    <a:pt x="1552" y="424"/>
                  </a:lnTo>
                  <a:lnTo>
                    <a:pt x="1526" y="390"/>
                  </a:lnTo>
                  <a:lnTo>
                    <a:pt x="1600" y="316"/>
                  </a:lnTo>
                  <a:lnTo>
                    <a:pt x="1498" y="216"/>
                  </a:lnTo>
                  <a:lnTo>
                    <a:pt x="1426" y="290"/>
                  </a:lnTo>
                  <a:lnTo>
                    <a:pt x="1392" y="262"/>
                  </a:lnTo>
                  <a:lnTo>
                    <a:pt x="1356" y="236"/>
                  </a:lnTo>
                  <a:lnTo>
                    <a:pt x="1318" y="214"/>
                  </a:lnTo>
                  <a:lnTo>
                    <a:pt x="1280" y="192"/>
                  </a:lnTo>
                  <a:lnTo>
                    <a:pt x="1320" y="96"/>
                  </a:lnTo>
                  <a:lnTo>
                    <a:pt x="1188" y="42"/>
                  </a:lnTo>
                  <a:lnTo>
                    <a:pt x="1150" y="138"/>
                  </a:lnTo>
                  <a:lnTo>
                    <a:pt x="1108" y="126"/>
                  </a:lnTo>
                  <a:lnTo>
                    <a:pt x="1066" y="116"/>
                  </a:lnTo>
                  <a:lnTo>
                    <a:pt x="1022" y="110"/>
                  </a:lnTo>
                  <a:lnTo>
                    <a:pt x="978" y="104"/>
                  </a:lnTo>
                  <a:lnTo>
                    <a:pt x="978" y="0"/>
                  </a:lnTo>
                  <a:lnTo>
                    <a:pt x="836" y="0"/>
                  </a:lnTo>
                  <a:lnTo>
                    <a:pt x="836" y="104"/>
                  </a:lnTo>
                  <a:lnTo>
                    <a:pt x="792" y="110"/>
                  </a:lnTo>
                  <a:lnTo>
                    <a:pt x="750" y="116"/>
                  </a:lnTo>
                  <a:lnTo>
                    <a:pt x="706" y="126"/>
                  </a:lnTo>
                  <a:lnTo>
                    <a:pt x="666" y="138"/>
                  </a:lnTo>
                  <a:lnTo>
                    <a:pt x="626" y="42"/>
                  </a:lnTo>
                  <a:lnTo>
                    <a:pt x="494" y="96"/>
                  </a:lnTo>
                  <a:lnTo>
                    <a:pt x="534" y="192"/>
                  </a:lnTo>
                  <a:lnTo>
                    <a:pt x="496" y="214"/>
                  </a:lnTo>
                  <a:lnTo>
                    <a:pt x="460" y="236"/>
                  </a:lnTo>
                  <a:lnTo>
                    <a:pt x="424" y="262"/>
                  </a:lnTo>
                  <a:lnTo>
                    <a:pt x="390" y="290"/>
                  </a:lnTo>
                  <a:lnTo>
                    <a:pt x="316" y="216"/>
                  </a:lnTo>
                  <a:lnTo>
                    <a:pt x="216" y="316"/>
                  </a:lnTo>
                  <a:lnTo>
                    <a:pt x="288" y="390"/>
                  </a:lnTo>
                  <a:lnTo>
                    <a:pt x="262" y="424"/>
                  </a:lnTo>
                  <a:lnTo>
                    <a:pt x="236" y="460"/>
                  </a:lnTo>
                  <a:lnTo>
                    <a:pt x="214" y="496"/>
                  </a:lnTo>
                  <a:lnTo>
                    <a:pt x="192" y="534"/>
                  </a:lnTo>
                  <a:lnTo>
                    <a:pt x="96" y="494"/>
                  </a:lnTo>
                  <a:lnTo>
                    <a:pt x="42" y="626"/>
                  </a:lnTo>
                  <a:lnTo>
                    <a:pt x="138" y="666"/>
                  </a:lnTo>
                  <a:lnTo>
                    <a:pt x="126" y="708"/>
                  </a:lnTo>
                  <a:lnTo>
                    <a:pt x="116" y="750"/>
                  </a:lnTo>
                  <a:lnTo>
                    <a:pt x="108" y="792"/>
                  </a:lnTo>
                  <a:lnTo>
                    <a:pt x="104" y="836"/>
                  </a:lnTo>
                  <a:lnTo>
                    <a:pt x="0" y="836"/>
                  </a:lnTo>
                  <a:lnTo>
                    <a:pt x="0" y="978"/>
                  </a:lnTo>
                  <a:lnTo>
                    <a:pt x="104" y="978"/>
                  </a:lnTo>
                  <a:lnTo>
                    <a:pt x="108" y="1022"/>
                  </a:lnTo>
                  <a:lnTo>
                    <a:pt x="116" y="1066"/>
                  </a:lnTo>
                  <a:lnTo>
                    <a:pt x="126" y="1108"/>
                  </a:lnTo>
                  <a:lnTo>
                    <a:pt x="138" y="1150"/>
                  </a:lnTo>
                  <a:lnTo>
                    <a:pt x="42" y="1190"/>
                  </a:lnTo>
                  <a:lnTo>
                    <a:pt x="96" y="1320"/>
                  </a:lnTo>
                  <a:lnTo>
                    <a:pt x="192" y="1280"/>
                  </a:lnTo>
                  <a:lnTo>
                    <a:pt x="214" y="1320"/>
                  </a:lnTo>
                  <a:lnTo>
                    <a:pt x="236" y="1356"/>
                  </a:lnTo>
                  <a:lnTo>
                    <a:pt x="262" y="1392"/>
                  </a:lnTo>
                  <a:lnTo>
                    <a:pt x="288" y="1426"/>
                  </a:lnTo>
                  <a:lnTo>
                    <a:pt x="216" y="1500"/>
                  </a:lnTo>
                  <a:lnTo>
                    <a:pt x="316" y="1600"/>
                  </a:lnTo>
                  <a:lnTo>
                    <a:pt x="390" y="1526"/>
                  </a:lnTo>
                  <a:lnTo>
                    <a:pt x="424" y="1554"/>
                  </a:lnTo>
                  <a:lnTo>
                    <a:pt x="460" y="1578"/>
                  </a:lnTo>
                  <a:lnTo>
                    <a:pt x="496" y="1602"/>
                  </a:lnTo>
                  <a:lnTo>
                    <a:pt x="534" y="1622"/>
                  </a:lnTo>
                  <a:lnTo>
                    <a:pt x="494" y="1718"/>
                  </a:lnTo>
                  <a:lnTo>
                    <a:pt x="626" y="1774"/>
                  </a:lnTo>
                  <a:lnTo>
                    <a:pt x="666" y="1678"/>
                  </a:lnTo>
                  <a:lnTo>
                    <a:pt x="706" y="1690"/>
                  </a:lnTo>
                  <a:lnTo>
                    <a:pt x="750" y="1698"/>
                  </a:lnTo>
                  <a:lnTo>
                    <a:pt x="792" y="1706"/>
                  </a:lnTo>
                  <a:lnTo>
                    <a:pt x="836" y="1712"/>
                  </a:lnTo>
                  <a:lnTo>
                    <a:pt x="836" y="1816"/>
                  </a:lnTo>
                  <a:lnTo>
                    <a:pt x="978" y="1816"/>
                  </a:lnTo>
                  <a:lnTo>
                    <a:pt x="978" y="1712"/>
                  </a:lnTo>
                  <a:lnTo>
                    <a:pt x="1022" y="1706"/>
                  </a:lnTo>
                  <a:lnTo>
                    <a:pt x="1066" y="1698"/>
                  </a:lnTo>
                  <a:lnTo>
                    <a:pt x="1108" y="1690"/>
                  </a:lnTo>
                  <a:lnTo>
                    <a:pt x="1150" y="1678"/>
                  </a:lnTo>
                  <a:lnTo>
                    <a:pt x="1188" y="1774"/>
                  </a:lnTo>
                  <a:lnTo>
                    <a:pt x="1320" y="1718"/>
                  </a:lnTo>
                  <a:lnTo>
                    <a:pt x="1280" y="1622"/>
                  </a:lnTo>
                  <a:lnTo>
                    <a:pt x="1318" y="1602"/>
                  </a:lnTo>
                  <a:lnTo>
                    <a:pt x="1356" y="1578"/>
                  </a:lnTo>
                  <a:lnTo>
                    <a:pt x="1392" y="1554"/>
                  </a:lnTo>
                  <a:lnTo>
                    <a:pt x="1426" y="1526"/>
                  </a:lnTo>
                  <a:lnTo>
                    <a:pt x="1498" y="1600"/>
                  </a:lnTo>
                  <a:lnTo>
                    <a:pt x="1600" y="1500"/>
                  </a:lnTo>
                  <a:lnTo>
                    <a:pt x="1526" y="1426"/>
                  </a:lnTo>
                  <a:lnTo>
                    <a:pt x="1552" y="1392"/>
                  </a:lnTo>
                  <a:lnTo>
                    <a:pt x="1578" y="1356"/>
                  </a:lnTo>
                  <a:lnTo>
                    <a:pt x="1602" y="1320"/>
                  </a:lnTo>
                  <a:lnTo>
                    <a:pt x="1622" y="1280"/>
                  </a:lnTo>
                  <a:lnTo>
                    <a:pt x="1718" y="1320"/>
                  </a:lnTo>
                  <a:lnTo>
                    <a:pt x="1774" y="1190"/>
                  </a:lnTo>
                  <a:lnTo>
                    <a:pt x="1678" y="1150"/>
                  </a:lnTo>
                  <a:lnTo>
                    <a:pt x="1688" y="1108"/>
                  </a:lnTo>
                  <a:lnTo>
                    <a:pt x="1698" y="1066"/>
                  </a:lnTo>
                  <a:lnTo>
                    <a:pt x="1706" y="1022"/>
                  </a:lnTo>
                  <a:lnTo>
                    <a:pt x="1710" y="978"/>
                  </a:lnTo>
                  <a:lnTo>
                    <a:pt x="1816" y="978"/>
                  </a:lnTo>
                  <a:close/>
                  <a:moveTo>
                    <a:pt x="908" y="1614"/>
                  </a:moveTo>
                  <a:lnTo>
                    <a:pt x="908" y="1614"/>
                  </a:lnTo>
                  <a:lnTo>
                    <a:pt x="872" y="1612"/>
                  </a:lnTo>
                  <a:lnTo>
                    <a:pt x="836" y="1610"/>
                  </a:lnTo>
                  <a:lnTo>
                    <a:pt x="800" y="1606"/>
                  </a:lnTo>
                  <a:lnTo>
                    <a:pt x="766" y="1600"/>
                  </a:lnTo>
                  <a:lnTo>
                    <a:pt x="730" y="1592"/>
                  </a:lnTo>
                  <a:lnTo>
                    <a:pt x="698" y="1582"/>
                  </a:lnTo>
                  <a:lnTo>
                    <a:pt x="664" y="1570"/>
                  </a:lnTo>
                  <a:lnTo>
                    <a:pt x="632" y="1558"/>
                  </a:lnTo>
                  <a:lnTo>
                    <a:pt x="602" y="1544"/>
                  </a:lnTo>
                  <a:lnTo>
                    <a:pt x="570" y="1528"/>
                  </a:lnTo>
                  <a:lnTo>
                    <a:pt x="542" y="1512"/>
                  </a:lnTo>
                  <a:lnTo>
                    <a:pt x="512" y="1492"/>
                  </a:lnTo>
                  <a:lnTo>
                    <a:pt x="484" y="1474"/>
                  </a:lnTo>
                  <a:lnTo>
                    <a:pt x="458" y="1452"/>
                  </a:lnTo>
                  <a:lnTo>
                    <a:pt x="432" y="1430"/>
                  </a:lnTo>
                  <a:lnTo>
                    <a:pt x="408" y="1406"/>
                  </a:lnTo>
                  <a:lnTo>
                    <a:pt x="384" y="1382"/>
                  </a:lnTo>
                  <a:lnTo>
                    <a:pt x="362" y="1356"/>
                  </a:lnTo>
                  <a:lnTo>
                    <a:pt x="342" y="1330"/>
                  </a:lnTo>
                  <a:lnTo>
                    <a:pt x="322" y="1302"/>
                  </a:lnTo>
                  <a:lnTo>
                    <a:pt x="304" y="1274"/>
                  </a:lnTo>
                  <a:lnTo>
                    <a:pt x="286" y="1244"/>
                  </a:lnTo>
                  <a:lnTo>
                    <a:pt x="272" y="1214"/>
                  </a:lnTo>
                  <a:lnTo>
                    <a:pt x="256" y="1182"/>
                  </a:lnTo>
                  <a:lnTo>
                    <a:pt x="244" y="1150"/>
                  </a:lnTo>
                  <a:lnTo>
                    <a:pt x="234" y="1118"/>
                  </a:lnTo>
                  <a:lnTo>
                    <a:pt x="224" y="1084"/>
                  </a:lnTo>
                  <a:lnTo>
                    <a:pt x="216" y="1050"/>
                  </a:lnTo>
                  <a:lnTo>
                    <a:pt x="210" y="1016"/>
                  </a:lnTo>
                  <a:lnTo>
                    <a:pt x="206" y="980"/>
                  </a:lnTo>
                  <a:lnTo>
                    <a:pt x="202" y="944"/>
                  </a:lnTo>
                  <a:lnTo>
                    <a:pt x="202" y="908"/>
                  </a:lnTo>
                  <a:lnTo>
                    <a:pt x="202" y="872"/>
                  </a:lnTo>
                  <a:lnTo>
                    <a:pt x="206" y="836"/>
                  </a:lnTo>
                  <a:lnTo>
                    <a:pt x="210" y="800"/>
                  </a:lnTo>
                  <a:lnTo>
                    <a:pt x="216" y="766"/>
                  </a:lnTo>
                  <a:lnTo>
                    <a:pt x="224" y="732"/>
                  </a:lnTo>
                  <a:lnTo>
                    <a:pt x="234" y="698"/>
                  </a:lnTo>
                  <a:lnTo>
                    <a:pt x="244" y="664"/>
                  </a:lnTo>
                  <a:lnTo>
                    <a:pt x="256" y="632"/>
                  </a:lnTo>
                  <a:lnTo>
                    <a:pt x="272" y="602"/>
                  </a:lnTo>
                  <a:lnTo>
                    <a:pt x="286" y="572"/>
                  </a:lnTo>
                  <a:lnTo>
                    <a:pt x="304" y="542"/>
                  </a:lnTo>
                  <a:lnTo>
                    <a:pt x="322" y="512"/>
                  </a:lnTo>
                  <a:lnTo>
                    <a:pt x="342" y="486"/>
                  </a:lnTo>
                  <a:lnTo>
                    <a:pt x="362" y="458"/>
                  </a:lnTo>
                  <a:lnTo>
                    <a:pt x="384" y="432"/>
                  </a:lnTo>
                  <a:lnTo>
                    <a:pt x="408" y="408"/>
                  </a:lnTo>
                  <a:lnTo>
                    <a:pt x="432" y="386"/>
                  </a:lnTo>
                  <a:lnTo>
                    <a:pt x="458" y="362"/>
                  </a:lnTo>
                  <a:lnTo>
                    <a:pt x="484" y="342"/>
                  </a:lnTo>
                  <a:lnTo>
                    <a:pt x="512" y="322"/>
                  </a:lnTo>
                  <a:lnTo>
                    <a:pt x="542" y="304"/>
                  </a:lnTo>
                  <a:lnTo>
                    <a:pt x="570" y="286"/>
                  </a:lnTo>
                  <a:lnTo>
                    <a:pt x="602" y="272"/>
                  </a:lnTo>
                  <a:lnTo>
                    <a:pt x="632" y="258"/>
                  </a:lnTo>
                  <a:lnTo>
                    <a:pt x="664" y="244"/>
                  </a:lnTo>
                  <a:lnTo>
                    <a:pt x="698" y="234"/>
                  </a:lnTo>
                  <a:lnTo>
                    <a:pt x="730" y="224"/>
                  </a:lnTo>
                  <a:lnTo>
                    <a:pt x="766" y="216"/>
                  </a:lnTo>
                  <a:lnTo>
                    <a:pt x="800" y="210"/>
                  </a:lnTo>
                  <a:lnTo>
                    <a:pt x="836" y="206"/>
                  </a:lnTo>
                  <a:lnTo>
                    <a:pt x="872" y="202"/>
                  </a:lnTo>
                  <a:lnTo>
                    <a:pt x="908" y="202"/>
                  </a:lnTo>
                  <a:lnTo>
                    <a:pt x="944" y="202"/>
                  </a:lnTo>
                  <a:lnTo>
                    <a:pt x="980" y="206"/>
                  </a:lnTo>
                  <a:lnTo>
                    <a:pt x="1014" y="210"/>
                  </a:lnTo>
                  <a:lnTo>
                    <a:pt x="1050" y="216"/>
                  </a:lnTo>
                  <a:lnTo>
                    <a:pt x="1084" y="224"/>
                  </a:lnTo>
                  <a:lnTo>
                    <a:pt x="1118" y="234"/>
                  </a:lnTo>
                  <a:lnTo>
                    <a:pt x="1150" y="244"/>
                  </a:lnTo>
                  <a:lnTo>
                    <a:pt x="1182" y="258"/>
                  </a:lnTo>
                  <a:lnTo>
                    <a:pt x="1214" y="272"/>
                  </a:lnTo>
                  <a:lnTo>
                    <a:pt x="1244" y="286"/>
                  </a:lnTo>
                  <a:lnTo>
                    <a:pt x="1274" y="304"/>
                  </a:lnTo>
                  <a:lnTo>
                    <a:pt x="1302" y="322"/>
                  </a:lnTo>
                  <a:lnTo>
                    <a:pt x="1330" y="342"/>
                  </a:lnTo>
                  <a:lnTo>
                    <a:pt x="1356" y="362"/>
                  </a:lnTo>
                  <a:lnTo>
                    <a:pt x="1382" y="386"/>
                  </a:lnTo>
                  <a:lnTo>
                    <a:pt x="1406" y="408"/>
                  </a:lnTo>
                  <a:lnTo>
                    <a:pt x="1430" y="432"/>
                  </a:lnTo>
                  <a:lnTo>
                    <a:pt x="1452" y="458"/>
                  </a:lnTo>
                  <a:lnTo>
                    <a:pt x="1474" y="486"/>
                  </a:lnTo>
                  <a:lnTo>
                    <a:pt x="1492" y="512"/>
                  </a:lnTo>
                  <a:lnTo>
                    <a:pt x="1512" y="542"/>
                  </a:lnTo>
                  <a:lnTo>
                    <a:pt x="1528" y="572"/>
                  </a:lnTo>
                  <a:lnTo>
                    <a:pt x="1544" y="602"/>
                  </a:lnTo>
                  <a:lnTo>
                    <a:pt x="1558" y="632"/>
                  </a:lnTo>
                  <a:lnTo>
                    <a:pt x="1570" y="664"/>
                  </a:lnTo>
                  <a:lnTo>
                    <a:pt x="1582" y="698"/>
                  </a:lnTo>
                  <a:lnTo>
                    <a:pt x="1592" y="732"/>
                  </a:lnTo>
                  <a:lnTo>
                    <a:pt x="1598" y="766"/>
                  </a:lnTo>
                  <a:lnTo>
                    <a:pt x="1606" y="800"/>
                  </a:lnTo>
                  <a:lnTo>
                    <a:pt x="1610" y="836"/>
                  </a:lnTo>
                  <a:lnTo>
                    <a:pt x="1612" y="872"/>
                  </a:lnTo>
                  <a:lnTo>
                    <a:pt x="1614" y="908"/>
                  </a:lnTo>
                  <a:lnTo>
                    <a:pt x="1612" y="944"/>
                  </a:lnTo>
                  <a:lnTo>
                    <a:pt x="1610" y="980"/>
                  </a:lnTo>
                  <a:lnTo>
                    <a:pt x="1606" y="1016"/>
                  </a:lnTo>
                  <a:lnTo>
                    <a:pt x="1598" y="1050"/>
                  </a:lnTo>
                  <a:lnTo>
                    <a:pt x="1592" y="1084"/>
                  </a:lnTo>
                  <a:lnTo>
                    <a:pt x="1582" y="1118"/>
                  </a:lnTo>
                  <a:lnTo>
                    <a:pt x="1570" y="1150"/>
                  </a:lnTo>
                  <a:lnTo>
                    <a:pt x="1558" y="1182"/>
                  </a:lnTo>
                  <a:lnTo>
                    <a:pt x="1544" y="1214"/>
                  </a:lnTo>
                  <a:lnTo>
                    <a:pt x="1528" y="1244"/>
                  </a:lnTo>
                  <a:lnTo>
                    <a:pt x="1512" y="1274"/>
                  </a:lnTo>
                  <a:lnTo>
                    <a:pt x="1492" y="1302"/>
                  </a:lnTo>
                  <a:lnTo>
                    <a:pt x="1474" y="1330"/>
                  </a:lnTo>
                  <a:lnTo>
                    <a:pt x="1452" y="1356"/>
                  </a:lnTo>
                  <a:lnTo>
                    <a:pt x="1430" y="1382"/>
                  </a:lnTo>
                  <a:lnTo>
                    <a:pt x="1406" y="1406"/>
                  </a:lnTo>
                  <a:lnTo>
                    <a:pt x="1382" y="1430"/>
                  </a:lnTo>
                  <a:lnTo>
                    <a:pt x="1356" y="1452"/>
                  </a:lnTo>
                  <a:lnTo>
                    <a:pt x="1330" y="1474"/>
                  </a:lnTo>
                  <a:lnTo>
                    <a:pt x="1302" y="1492"/>
                  </a:lnTo>
                  <a:lnTo>
                    <a:pt x="1274" y="1512"/>
                  </a:lnTo>
                  <a:lnTo>
                    <a:pt x="1244" y="1528"/>
                  </a:lnTo>
                  <a:lnTo>
                    <a:pt x="1214" y="1544"/>
                  </a:lnTo>
                  <a:lnTo>
                    <a:pt x="1182" y="1558"/>
                  </a:lnTo>
                  <a:lnTo>
                    <a:pt x="1150" y="1570"/>
                  </a:lnTo>
                  <a:lnTo>
                    <a:pt x="1118" y="1582"/>
                  </a:lnTo>
                  <a:lnTo>
                    <a:pt x="1084" y="1592"/>
                  </a:lnTo>
                  <a:lnTo>
                    <a:pt x="1050" y="1600"/>
                  </a:lnTo>
                  <a:lnTo>
                    <a:pt x="1014" y="1606"/>
                  </a:lnTo>
                  <a:lnTo>
                    <a:pt x="980" y="1610"/>
                  </a:lnTo>
                  <a:lnTo>
                    <a:pt x="944" y="1612"/>
                  </a:lnTo>
                  <a:lnTo>
                    <a:pt x="908" y="161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prstDash val="sysDot"/>
                  <a:round/>
                </a14:hiddenLine>
              </a:ext>
            </a:extLst>
          </p:spPr>
          <p:txBody>
            <a:bodyPr wrap="none" anchor="ctr"/>
            <a:lstStyle/>
            <a:p>
              <a:pPr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kumimoji="1" lang="zh-CN" altLang="en-US" sz="9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675"/>
            <p:cNvSpPr>
              <a:spLocks noEditPoints="1"/>
            </p:cNvSpPr>
            <p:nvPr/>
          </p:nvSpPr>
          <p:spPr bwMode="auto">
            <a:xfrm rot="21275257">
              <a:off x="940378" y="1649334"/>
              <a:ext cx="3429000" cy="3429000"/>
            </a:xfrm>
            <a:custGeom>
              <a:avLst/>
              <a:gdLst>
                <a:gd name="T0" fmla="*/ 2147483647 w 2622"/>
                <a:gd name="T1" fmla="*/ 2147483647 h 2622"/>
                <a:gd name="T2" fmla="*/ 2147483647 w 2622"/>
                <a:gd name="T3" fmla="*/ 2147483647 h 2622"/>
                <a:gd name="T4" fmla="*/ 2147483647 w 2622"/>
                <a:gd name="T5" fmla="*/ 2147483647 h 2622"/>
                <a:gd name="T6" fmla="*/ 2147483647 w 2622"/>
                <a:gd name="T7" fmla="*/ 2147483647 h 2622"/>
                <a:gd name="T8" fmla="*/ 2147483647 w 2622"/>
                <a:gd name="T9" fmla="*/ 2147483647 h 2622"/>
                <a:gd name="T10" fmla="*/ 2147483647 w 2622"/>
                <a:gd name="T11" fmla="*/ 2147483647 h 2622"/>
                <a:gd name="T12" fmla="*/ 2147483647 w 2622"/>
                <a:gd name="T13" fmla="*/ 2147483647 h 2622"/>
                <a:gd name="T14" fmla="*/ 2147483647 w 2622"/>
                <a:gd name="T15" fmla="*/ 2147483647 h 2622"/>
                <a:gd name="T16" fmla="*/ 2147483647 w 2622"/>
                <a:gd name="T17" fmla="*/ 2147483647 h 2622"/>
                <a:gd name="T18" fmla="*/ 2147483647 w 2622"/>
                <a:gd name="T19" fmla="*/ 2147483647 h 2622"/>
                <a:gd name="T20" fmla="*/ 2147483647 w 2622"/>
                <a:gd name="T21" fmla="*/ 2147483647 h 2622"/>
                <a:gd name="T22" fmla="*/ 2147483647 w 2622"/>
                <a:gd name="T23" fmla="*/ 2147483647 h 2622"/>
                <a:gd name="T24" fmla="*/ 2147483647 w 2622"/>
                <a:gd name="T25" fmla="*/ 2147483647 h 2622"/>
                <a:gd name="T26" fmla="*/ 2147483647 w 2622"/>
                <a:gd name="T27" fmla="*/ 2147483647 h 2622"/>
                <a:gd name="T28" fmla="*/ 2147483647 w 2622"/>
                <a:gd name="T29" fmla="*/ 2147483647 h 2622"/>
                <a:gd name="T30" fmla="*/ 2147483647 w 2622"/>
                <a:gd name="T31" fmla="*/ 2147483647 h 2622"/>
                <a:gd name="T32" fmla="*/ 2147483647 w 2622"/>
                <a:gd name="T33" fmla="*/ 2147483647 h 2622"/>
                <a:gd name="T34" fmla="*/ 2147483647 w 2622"/>
                <a:gd name="T35" fmla="*/ 2147483647 h 2622"/>
                <a:gd name="T36" fmla="*/ 2147483647 w 2622"/>
                <a:gd name="T37" fmla="*/ 2147483647 h 2622"/>
                <a:gd name="T38" fmla="*/ 2147483647 w 2622"/>
                <a:gd name="T39" fmla="*/ 2147483647 h 2622"/>
                <a:gd name="T40" fmla="*/ 2147483647 w 2622"/>
                <a:gd name="T41" fmla="*/ 2147483647 h 2622"/>
                <a:gd name="T42" fmla="*/ 2147483647 w 2622"/>
                <a:gd name="T43" fmla="*/ 2147483647 h 2622"/>
                <a:gd name="T44" fmla="*/ 2147483647 w 2622"/>
                <a:gd name="T45" fmla="*/ 2147483647 h 2622"/>
                <a:gd name="T46" fmla="*/ 2147483647 w 2622"/>
                <a:gd name="T47" fmla="*/ 2147483647 h 2622"/>
                <a:gd name="T48" fmla="*/ 2147483647 w 2622"/>
                <a:gd name="T49" fmla="*/ 2147483647 h 2622"/>
                <a:gd name="T50" fmla="*/ 2147483647 w 2622"/>
                <a:gd name="T51" fmla="*/ 2147483647 h 2622"/>
                <a:gd name="T52" fmla="*/ 2147483647 w 2622"/>
                <a:gd name="T53" fmla="*/ 2147483647 h 2622"/>
                <a:gd name="T54" fmla="*/ 2147483647 w 2622"/>
                <a:gd name="T55" fmla="*/ 2147483647 h 2622"/>
                <a:gd name="T56" fmla="*/ 2147483647 w 2622"/>
                <a:gd name="T57" fmla="*/ 2147483647 h 2622"/>
                <a:gd name="T58" fmla="*/ 2147483647 w 2622"/>
                <a:gd name="T59" fmla="*/ 2147483647 h 2622"/>
                <a:gd name="T60" fmla="*/ 2147483647 w 2622"/>
                <a:gd name="T61" fmla="*/ 2147483647 h 2622"/>
                <a:gd name="T62" fmla="*/ 2147483647 w 2622"/>
                <a:gd name="T63" fmla="*/ 2147483647 h 2622"/>
                <a:gd name="T64" fmla="*/ 2147483647 w 2622"/>
                <a:gd name="T65" fmla="*/ 2147483647 h 2622"/>
                <a:gd name="T66" fmla="*/ 2147483647 w 2622"/>
                <a:gd name="T67" fmla="*/ 2147483647 h 2622"/>
                <a:gd name="T68" fmla="*/ 2147483647 w 2622"/>
                <a:gd name="T69" fmla="*/ 2147483647 h 2622"/>
                <a:gd name="T70" fmla="*/ 2147483647 w 2622"/>
                <a:gd name="T71" fmla="*/ 2147483647 h 2622"/>
                <a:gd name="T72" fmla="*/ 2147483647 w 2622"/>
                <a:gd name="T73" fmla="*/ 2147483647 h 2622"/>
                <a:gd name="T74" fmla="*/ 2147483647 w 2622"/>
                <a:gd name="T75" fmla="*/ 2147483647 h 2622"/>
                <a:gd name="T76" fmla="*/ 2147483647 w 2622"/>
                <a:gd name="T77" fmla="*/ 2147483647 h 2622"/>
                <a:gd name="T78" fmla="*/ 2147483647 w 2622"/>
                <a:gd name="T79" fmla="*/ 2147483647 h 2622"/>
                <a:gd name="T80" fmla="*/ 2147483647 w 2622"/>
                <a:gd name="T81" fmla="*/ 2147483647 h 2622"/>
                <a:gd name="T82" fmla="*/ 2147483647 w 2622"/>
                <a:gd name="T83" fmla="*/ 2147483647 h 2622"/>
                <a:gd name="T84" fmla="*/ 2147483647 w 2622"/>
                <a:gd name="T85" fmla="*/ 2147483647 h 2622"/>
                <a:gd name="T86" fmla="*/ 2147483647 w 2622"/>
                <a:gd name="T87" fmla="*/ 2147483647 h 2622"/>
                <a:gd name="T88" fmla="*/ 2147483647 w 2622"/>
                <a:gd name="T89" fmla="*/ 2147483647 h 2622"/>
                <a:gd name="T90" fmla="*/ 2147483647 w 2622"/>
                <a:gd name="T91" fmla="*/ 2147483647 h 2622"/>
                <a:gd name="T92" fmla="*/ 2147483647 w 2622"/>
                <a:gd name="T93" fmla="*/ 2147483647 h 2622"/>
                <a:gd name="T94" fmla="*/ 2147483647 w 2622"/>
                <a:gd name="T95" fmla="*/ 2147483647 h 2622"/>
                <a:gd name="T96" fmla="*/ 2147483647 w 2622"/>
                <a:gd name="T97" fmla="*/ 2147483647 h 2622"/>
                <a:gd name="T98" fmla="*/ 2147483647 w 2622"/>
                <a:gd name="T99" fmla="*/ 2147483647 h 2622"/>
                <a:gd name="T100" fmla="*/ 2147483647 w 2622"/>
                <a:gd name="T101" fmla="*/ 2147483647 h 2622"/>
                <a:gd name="T102" fmla="*/ 2147483647 w 2622"/>
                <a:gd name="T103" fmla="*/ 2147483647 h 2622"/>
                <a:gd name="T104" fmla="*/ 2147483647 w 2622"/>
                <a:gd name="T105" fmla="*/ 2147483647 h 2622"/>
                <a:gd name="T106" fmla="*/ 2147483647 w 2622"/>
                <a:gd name="T107" fmla="*/ 2147483647 h 2622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2622"/>
                <a:gd name="T163" fmla="*/ 0 h 2622"/>
                <a:gd name="T164" fmla="*/ 2622 w 2622"/>
                <a:gd name="T165" fmla="*/ 2622 h 2622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2622" h="2622">
                  <a:moveTo>
                    <a:pt x="2622" y="1382"/>
                  </a:moveTo>
                  <a:lnTo>
                    <a:pt x="2622" y="1240"/>
                  </a:lnTo>
                  <a:lnTo>
                    <a:pt x="2520" y="1240"/>
                  </a:lnTo>
                  <a:lnTo>
                    <a:pt x="2516" y="1196"/>
                  </a:lnTo>
                  <a:lnTo>
                    <a:pt x="2512" y="1152"/>
                  </a:lnTo>
                  <a:lnTo>
                    <a:pt x="2506" y="1110"/>
                  </a:lnTo>
                  <a:lnTo>
                    <a:pt x="2498" y="1068"/>
                  </a:lnTo>
                  <a:lnTo>
                    <a:pt x="2596" y="1040"/>
                  </a:lnTo>
                  <a:lnTo>
                    <a:pt x="2560" y="904"/>
                  </a:lnTo>
                  <a:lnTo>
                    <a:pt x="2460" y="930"/>
                  </a:lnTo>
                  <a:lnTo>
                    <a:pt x="2446" y="888"/>
                  </a:lnTo>
                  <a:lnTo>
                    <a:pt x="2430" y="848"/>
                  </a:lnTo>
                  <a:lnTo>
                    <a:pt x="2412" y="808"/>
                  </a:lnTo>
                  <a:lnTo>
                    <a:pt x="2394" y="768"/>
                  </a:lnTo>
                  <a:lnTo>
                    <a:pt x="2482" y="718"/>
                  </a:lnTo>
                  <a:lnTo>
                    <a:pt x="2412" y="594"/>
                  </a:lnTo>
                  <a:lnTo>
                    <a:pt x="2322" y="646"/>
                  </a:lnTo>
                  <a:lnTo>
                    <a:pt x="2298" y="610"/>
                  </a:lnTo>
                  <a:lnTo>
                    <a:pt x="2272" y="574"/>
                  </a:lnTo>
                  <a:lnTo>
                    <a:pt x="2244" y="540"/>
                  </a:lnTo>
                  <a:lnTo>
                    <a:pt x="2216" y="508"/>
                  </a:lnTo>
                  <a:lnTo>
                    <a:pt x="2290" y="434"/>
                  </a:lnTo>
                  <a:lnTo>
                    <a:pt x="2188" y="334"/>
                  </a:lnTo>
                  <a:lnTo>
                    <a:pt x="2116" y="406"/>
                  </a:lnTo>
                  <a:lnTo>
                    <a:pt x="2082" y="378"/>
                  </a:lnTo>
                  <a:lnTo>
                    <a:pt x="2048" y="352"/>
                  </a:lnTo>
                  <a:lnTo>
                    <a:pt x="2014" y="326"/>
                  </a:lnTo>
                  <a:lnTo>
                    <a:pt x="1978" y="300"/>
                  </a:lnTo>
                  <a:lnTo>
                    <a:pt x="2028" y="212"/>
                  </a:lnTo>
                  <a:lnTo>
                    <a:pt x="1906" y="140"/>
                  </a:lnTo>
                  <a:lnTo>
                    <a:pt x="1854" y="230"/>
                  </a:lnTo>
                  <a:lnTo>
                    <a:pt x="1816" y="210"/>
                  </a:lnTo>
                  <a:lnTo>
                    <a:pt x="1776" y="194"/>
                  </a:lnTo>
                  <a:lnTo>
                    <a:pt x="1734" y="178"/>
                  </a:lnTo>
                  <a:lnTo>
                    <a:pt x="1694" y="162"/>
                  </a:lnTo>
                  <a:lnTo>
                    <a:pt x="1720" y="64"/>
                  </a:lnTo>
                  <a:lnTo>
                    <a:pt x="1582" y="26"/>
                  </a:lnTo>
                  <a:lnTo>
                    <a:pt x="1556" y="126"/>
                  </a:lnTo>
                  <a:lnTo>
                    <a:pt x="1514" y="118"/>
                  </a:lnTo>
                  <a:lnTo>
                    <a:pt x="1470" y="112"/>
                  </a:lnTo>
                  <a:lnTo>
                    <a:pt x="1426" y="106"/>
                  </a:lnTo>
                  <a:lnTo>
                    <a:pt x="1382" y="104"/>
                  </a:lnTo>
                  <a:lnTo>
                    <a:pt x="1382" y="0"/>
                  </a:lnTo>
                  <a:lnTo>
                    <a:pt x="1240" y="0"/>
                  </a:lnTo>
                  <a:lnTo>
                    <a:pt x="1240" y="104"/>
                  </a:lnTo>
                  <a:lnTo>
                    <a:pt x="1196" y="106"/>
                  </a:lnTo>
                  <a:lnTo>
                    <a:pt x="1154" y="112"/>
                  </a:lnTo>
                  <a:lnTo>
                    <a:pt x="1110" y="118"/>
                  </a:lnTo>
                  <a:lnTo>
                    <a:pt x="1068" y="126"/>
                  </a:lnTo>
                  <a:lnTo>
                    <a:pt x="1042" y="26"/>
                  </a:lnTo>
                  <a:lnTo>
                    <a:pt x="904" y="64"/>
                  </a:lnTo>
                  <a:lnTo>
                    <a:pt x="930" y="162"/>
                  </a:lnTo>
                  <a:lnTo>
                    <a:pt x="890" y="178"/>
                  </a:lnTo>
                  <a:lnTo>
                    <a:pt x="848" y="194"/>
                  </a:lnTo>
                  <a:lnTo>
                    <a:pt x="808" y="210"/>
                  </a:lnTo>
                  <a:lnTo>
                    <a:pt x="770" y="230"/>
                  </a:lnTo>
                  <a:lnTo>
                    <a:pt x="718" y="140"/>
                  </a:lnTo>
                  <a:lnTo>
                    <a:pt x="594" y="212"/>
                  </a:lnTo>
                  <a:lnTo>
                    <a:pt x="646" y="300"/>
                  </a:lnTo>
                  <a:lnTo>
                    <a:pt x="610" y="326"/>
                  </a:lnTo>
                  <a:lnTo>
                    <a:pt x="576" y="352"/>
                  </a:lnTo>
                  <a:lnTo>
                    <a:pt x="542" y="378"/>
                  </a:lnTo>
                  <a:lnTo>
                    <a:pt x="508" y="406"/>
                  </a:lnTo>
                  <a:lnTo>
                    <a:pt x="436" y="334"/>
                  </a:lnTo>
                  <a:lnTo>
                    <a:pt x="334" y="434"/>
                  </a:lnTo>
                  <a:lnTo>
                    <a:pt x="408" y="508"/>
                  </a:lnTo>
                  <a:lnTo>
                    <a:pt x="378" y="540"/>
                  </a:lnTo>
                  <a:lnTo>
                    <a:pt x="352" y="574"/>
                  </a:lnTo>
                  <a:lnTo>
                    <a:pt x="326" y="610"/>
                  </a:lnTo>
                  <a:lnTo>
                    <a:pt x="302" y="646"/>
                  </a:lnTo>
                  <a:lnTo>
                    <a:pt x="212" y="594"/>
                  </a:lnTo>
                  <a:lnTo>
                    <a:pt x="140" y="718"/>
                  </a:lnTo>
                  <a:lnTo>
                    <a:pt x="230" y="768"/>
                  </a:lnTo>
                  <a:lnTo>
                    <a:pt x="212" y="808"/>
                  </a:lnTo>
                  <a:lnTo>
                    <a:pt x="194" y="848"/>
                  </a:lnTo>
                  <a:lnTo>
                    <a:pt x="178" y="888"/>
                  </a:lnTo>
                  <a:lnTo>
                    <a:pt x="164" y="930"/>
                  </a:lnTo>
                  <a:lnTo>
                    <a:pt x="64" y="904"/>
                  </a:lnTo>
                  <a:lnTo>
                    <a:pt x="26" y="1040"/>
                  </a:lnTo>
                  <a:lnTo>
                    <a:pt x="126" y="1068"/>
                  </a:lnTo>
                  <a:lnTo>
                    <a:pt x="118" y="1110"/>
                  </a:lnTo>
                  <a:lnTo>
                    <a:pt x="112" y="1152"/>
                  </a:lnTo>
                  <a:lnTo>
                    <a:pt x="108" y="1196"/>
                  </a:lnTo>
                  <a:lnTo>
                    <a:pt x="104" y="1240"/>
                  </a:lnTo>
                  <a:lnTo>
                    <a:pt x="0" y="1240"/>
                  </a:lnTo>
                  <a:lnTo>
                    <a:pt x="0" y="1382"/>
                  </a:lnTo>
                  <a:lnTo>
                    <a:pt x="104" y="1382"/>
                  </a:lnTo>
                  <a:lnTo>
                    <a:pt x="108" y="1426"/>
                  </a:lnTo>
                  <a:lnTo>
                    <a:pt x="112" y="1470"/>
                  </a:lnTo>
                  <a:lnTo>
                    <a:pt x="118" y="1512"/>
                  </a:lnTo>
                  <a:lnTo>
                    <a:pt x="126" y="1556"/>
                  </a:lnTo>
                  <a:lnTo>
                    <a:pt x="26" y="1582"/>
                  </a:lnTo>
                  <a:lnTo>
                    <a:pt x="64" y="1720"/>
                  </a:lnTo>
                  <a:lnTo>
                    <a:pt x="164" y="1692"/>
                  </a:lnTo>
                  <a:lnTo>
                    <a:pt x="178" y="1734"/>
                  </a:lnTo>
                  <a:lnTo>
                    <a:pt x="194" y="1774"/>
                  </a:lnTo>
                  <a:lnTo>
                    <a:pt x="212" y="1814"/>
                  </a:lnTo>
                  <a:lnTo>
                    <a:pt x="230" y="1854"/>
                  </a:lnTo>
                  <a:lnTo>
                    <a:pt x="140" y="1906"/>
                  </a:lnTo>
                  <a:lnTo>
                    <a:pt x="212" y="2028"/>
                  </a:lnTo>
                  <a:lnTo>
                    <a:pt x="302" y="1978"/>
                  </a:lnTo>
                  <a:lnTo>
                    <a:pt x="326" y="2014"/>
                  </a:lnTo>
                  <a:lnTo>
                    <a:pt x="352" y="2048"/>
                  </a:lnTo>
                  <a:lnTo>
                    <a:pt x="378" y="2082"/>
                  </a:lnTo>
                  <a:lnTo>
                    <a:pt x="408" y="2116"/>
                  </a:lnTo>
                  <a:lnTo>
                    <a:pt x="334" y="2188"/>
                  </a:lnTo>
                  <a:lnTo>
                    <a:pt x="436" y="2288"/>
                  </a:lnTo>
                  <a:lnTo>
                    <a:pt x="508" y="2216"/>
                  </a:lnTo>
                  <a:lnTo>
                    <a:pt x="542" y="2244"/>
                  </a:lnTo>
                  <a:lnTo>
                    <a:pt x="576" y="2272"/>
                  </a:lnTo>
                  <a:lnTo>
                    <a:pt x="610" y="2298"/>
                  </a:lnTo>
                  <a:lnTo>
                    <a:pt x="646" y="2322"/>
                  </a:lnTo>
                  <a:lnTo>
                    <a:pt x="594" y="2412"/>
                  </a:lnTo>
                  <a:lnTo>
                    <a:pt x="718" y="2482"/>
                  </a:lnTo>
                  <a:lnTo>
                    <a:pt x="770" y="2394"/>
                  </a:lnTo>
                  <a:lnTo>
                    <a:pt x="808" y="2412"/>
                  </a:lnTo>
                  <a:lnTo>
                    <a:pt x="848" y="2430"/>
                  </a:lnTo>
                  <a:lnTo>
                    <a:pt x="890" y="2446"/>
                  </a:lnTo>
                  <a:lnTo>
                    <a:pt x="930" y="2460"/>
                  </a:lnTo>
                  <a:lnTo>
                    <a:pt x="904" y="2560"/>
                  </a:lnTo>
                  <a:lnTo>
                    <a:pt x="1042" y="2596"/>
                  </a:lnTo>
                  <a:lnTo>
                    <a:pt x="1068" y="2498"/>
                  </a:lnTo>
                  <a:lnTo>
                    <a:pt x="1110" y="2504"/>
                  </a:lnTo>
                  <a:lnTo>
                    <a:pt x="1154" y="2512"/>
                  </a:lnTo>
                  <a:lnTo>
                    <a:pt x="1196" y="2516"/>
                  </a:lnTo>
                  <a:lnTo>
                    <a:pt x="1240" y="2520"/>
                  </a:lnTo>
                  <a:lnTo>
                    <a:pt x="1240" y="2622"/>
                  </a:lnTo>
                  <a:lnTo>
                    <a:pt x="1382" y="2622"/>
                  </a:lnTo>
                  <a:lnTo>
                    <a:pt x="1382" y="2520"/>
                  </a:lnTo>
                  <a:lnTo>
                    <a:pt x="1426" y="2516"/>
                  </a:lnTo>
                  <a:lnTo>
                    <a:pt x="1470" y="2512"/>
                  </a:lnTo>
                  <a:lnTo>
                    <a:pt x="1514" y="2504"/>
                  </a:lnTo>
                  <a:lnTo>
                    <a:pt x="1556" y="2498"/>
                  </a:lnTo>
                  <a:lnTo>
                    <a:pt x="1582" y="2596"/>
                  </a:lnTo>
                  <a:lnTo>
                    <a:pt x="1720" y="2560"/>
                  </a:lnTo>
                  <a:lnTo>
                    <a:pt x="1694" y="2460"/>
                  </a:lnTo>
                  <a:lnTo>
                    <a:pt x="1734" y="2446"/>
                  </a:lnTo>
                  <a:lnTo>
                    <a:pt x="1776" y="2430"/>
                  </a:lnTo>
                  <a:lnTo>
                    <a:pt x="1816" y="2412"/>
                  </a:lnTo>
                  <a:lnTo>
                    <a:pt x="1854" y="2394"/>
                  </a:lnTo>
                  <a:lnTo>
                    <a:pt x="1906" y="2482"/>
                  </a:lnTo>
                  <a:lnTo>
                    <a:pt x="2028" y="2412"/>
                  </a:lnTo>
                  <a:lnTo>
                    <a:pt x="1978" y="2322"/>
                  </a:lnTo>
                  <a:lnTo>
                    <a:pt x="2014" y="2298"/>
                  </a:lnTo>
                  <a:lnTo>
                    <a:pt x="2048" y="2272"/>
                  </a:lnTo>
                  <a:lnTo>
                    <a:pt x="2082" y="2244"/>
                  </a:lnTo>
                  <a:lnTo>
                    <a:pt x="2116" y="2216"/>
                  </a:lnTo>
                  <a:lnTo>
                    <a:pt x="2188" y="2288"/>
                  </a:lnTo>
                  <a:lnTo>
                    <a:pt x="2290" y="2188"/>
                  </a:lnTo>
                  <a:lnTo>
                    <a:pt x="2216" y="2116"/>
                  </a:lnTo>
                  <a:lnTo>
                    <a:pt x="2244" y="2082"/>
                  </a:lnTo>
                  <a:lnTo>
                    <a:pt x="2272" y="2048"/>
                  </a:lnTo>
                  <a:lnTo>
                    <a:pt x="2298" y="2014"/>
                  </a:lnTo>
                  <a:lnTo>
                    <a:pt x="2322" y="1978"/>
                  </a:lnTo>
                  <a:lnTo>
                    <a:pt x="2412" y="2028"/>
                  </a:lnTo>
                  <a:lnTo>
                    <a:pt x="2482" y="1906"/>
                  </a:lnTo>
                  <a:lnTo>
                    <a:pt x="2394" y="1854"/>
                  </a:lnTo>
                  <a:lnTo>
                    <a:pt x="2412" y="1814"/>
                  </a:lnTo>
                  <a:lnTo>
                    <a:pt x="2430" y="1774"/>
                  </a:lnTo>
                  <a:lnTo>
                    <a:pt x="2446" y="1734"/>
                  </a:lnTo>
                  <a:lnTo>
                    <a:pt x="2460" y="1692"/>
                  </a:lnTo>
                  <a:lnTo>
                    <a:pt x="2560" y="1720"/>
                  </a:lnTo>
                  <a:lnTo>
                    <a:pt x="2596" y="1582"/>
                  </a:lnTo>
                  <a:lnTo>
                    <a:pt x="2498" y="1556"/>
                  </a:lnTo>
                  <a:lnTo>
                    <a:pt x="2506" y="1512"/>
                  </a:lnTo>
                  <a:lnTo>
                    <a:pt x="2512" y="1470"/>
                  </a:lnTo>
                  <a:lnTo>
                    <a:pt x="2516" y="1426"/>
                  </a:lnTo>
                  <a:lnTo>
                    <a:pt x="2520" y="1382"/>
                  </a:lnTo>
                  <a:lnTo>
                    <a:pt x="2622" y="1382"/>
                  </a:lnTo>
                  <a:close/>
                  <a:moveTo>
                    <a:pt x="1312" y="2420"/>
                  </a:moveTo>
                  <a:lnTo>
                    <a:pt x="1312" y="2420"/>
                  </a:lnTo>
                  <a:lnTo>
                    <a:pt x="1254" y="2420"/>
                  </a:lnTo>
                  <a:lnTo>
                    <a:pt x="1198" y="2416"/>
                  </a:lnTo>
                  <a:lnTo>
                    <a:pt x="1142" y="2408"/>
                  </a:lnTo>
                  <a:lnTo>
                    <a:pt x="1088" y="2398"/>
                  </a:lnTo>
                  <a:lnTo>
                    <a:pt x="1034" y="2386"/>
                  </a:lnTo>
                  <a:lnTo>
                    <a:pt x="982" y="2370"/>
                  </a:lnTo>
                  <a:lnTo>
                    <a:pt x="930" y="2354"/>
                  </a:lnTo>
                  <a:lnTo>
                    <a:pt x="880" y="2334"/>
                  </a:lnTo>
                  <a:lnTo>
                    <a:pt x="830" y="2312"/>
                  </a:lnTo>
                  <a:lnTo>
                    <a:pt x="782" y="2286"/>
                  </a:lnTo>
                  <a:lnTo>
                    <a:pt x="736" y="2260"/>
                  </a:lnTo>
                  <a:lnTo>
                    <a:pt x="692" y="2232"/>
                  </a:lnTo>
                  <a:lnTo>
                    <a:pt x="648" y="2200"/>
                  </a:lnTo>
                  <a:lnTo>
                    <a:pt x="606" y="2168"/>
                  </a:lnTo>
                  <a:lnTo>
                    <a:pt x="566" y="2132"/>
                  </a:lnTo>
                  <a:lnTo>
                    <a:pt x="528" y="2096"/>
                  </a:lnTo>
                  <a:lnTo>
                    <a:pt x="490" y="2058"/>
                  </a:lnTo>
                  <a:lnTo>
                    <a:pt x="456" y="2018"/>
                  </a:lnTo>
                  <a:lnTo>
                    <a:pt x="422" y="1976"/>
                  </a:lnTo>
                  <a:lnTo>
                    <a:pt x="392" y="1932"/>
                  </a:lnTo>
                  <a:lnTo>
                    <a:pt x="362" y="1886"/>
                  </a:lnTo>
                  <a:lnTo>
                    <a:pt x="336" y="1840"/>
                  </a:lnTo>
                  <a:lnTo>
                    <a:pt x="312" y="1792"/>
                  </a:lnTo>
                  <a:lnTo>
                    <a:pt x="290" y="1744"/>
                  </a:lnTo>
                  <a:lnTo>
                    <a:pt x="270" y="1692"/>
                  </a:lnTo>
                  <a:lnTo>
                    <a:pt x="252" y="1642"/>
                  </a:lnTo>
                  <a:lnTo>
                    <a:pt x="238" y="1588"/>
                  </a:lnTo>
                  <a:lnTo>
                    <a:pt x="224" y="1534"/>
                  </a:lnTo>
                  <a:lnTo>
                    <a:pt x="216" y="1480"/>
                  </a:lnTo>
                  <a:lnTo>
                    <a:pt x="208" y="1424"/>
                  </a:lnTo>
                  <a:lnTo>
                    <a:pt x="204" y="1368"/>
                  </a:lnTo>
                  <a:lnTo>
                    <a:pt x="202" y="1312"/>
                  </a:lnTo>
                  <a:lnTo>
                    <a:pt x="204" y="1254"/>
                  </a:lnTo>
                  <a:lnTo>
                    <a:pt x="208" y="1198"/>
                  </a:lnTo>
                  <a:lnTo>
                    <a:pt x="216" y="1142"/>
                  </a:lnTo>
                  <a:lnTo>
                    <a:pt x="224" y="1088"/>
                  </a:lnTo>
                  <a:lnTo>
                    <a:pt x="238" y="1034"/>
                  </a:lnTo>
                  <a:lnTo>
                    <a:pt x="252" y="982"/>
                  </a:lnTo>
                  <a:lnTo>
                    <a:pt x="270" y="930"/>
                  </a:lnTo>
                  <a:lnTo>
                    <a:pt x="290" y="880"/>
                  </a:lnTo>
                  <a:lnTo>
                    <a:pt x="312" y="830"/>
                  </a:lnTo>
                  <a:lnTo>
                    <a:pt x="336" y="782"/>
                  </a:lnTo>
                  <a:lnTo>
                    <a:pt x="362" y="736"/>
                  </a:lnTo>
                  <a:lnTo>
                    <a:pt x="392" y="692"/>
                  </a:lnTo>
                  <a:lnTo>
                    <a:pt x="422" y="648"/>
                  </a:lnTo>
                  <a:lnTo>
                    <a:pt x="456" y="606"/>
                  </a:lnTo>
                  <a:lnTo>
                    <a:pt x="490" y="566"/>
                  </a:lnTo>
                  <a:lnTo>
                    <a:pt x="528" y="526"/>
                  </a:lnTo>
                  <a:lnTo>
                    <a:pt x="566" y="490"/>
                  </a:lnTo>
                  <a:lnTo>
                    <a:pt x="606" y="456"/>
                  </a:lnTo>
                  <a:lnTo>
                    <a:pt x="648" y="422"/>
                  </a:lnTo>
                  <a:lnTo>
                    <a:pt x="692" y="392"/>
                  </a:lnTo>
                  <a:lnTo>
                    <a:pt x="736" y="362"/>
                  </a:lnTo>
                  <a:lnTo>
                    <a:pt x="782" y="336"/>
                  </a:lnTo>
                  <a:lnTo>
                    <a:pt x="830" y="312"/>
                  </a:lnTo>
                  <a:lnTo>
                    <a:pt x="880" y="290"/>
                  </a:lnTo>
                  <a:lnTo>
                    <a:pt x="930" y="270"/>
                  </a:lnTo>
                  <a:lnTo>
                    <a:pt x="982" y="252"/>
                  </a:lnTo>
                  <a:lnTo>
                    <a:pt x="1034" y="236"/>
                  </a:lnTo>
                  <a:lnTo>
                    <a:pt x="1088" y="224"/>
                  </a:lnTo>
                  <a:lnTo>
                    <a:pt x="1142" y="214"/>
                  </a:lnTo>
                  <a:lnTo>
                    <a:pt x="1198" y="208"/>
                  </a:lnTo>
                  <a:lnTo>
                    <a:pt x="1254" y="204"/>
                  </a:lnTo>
                  <a:lnTo>
                    <a:pt x="1312" y="202"/>
                  </a:lnTo>
                  <a:lnTo>
                    <a:pt x="1368" y="204"/>
                  </a:lnTo>
                  <a:lnTo>
                    <a:pt x="1426" y="208"/>
                  </a:lnTo>
                  <a:lnTo>
                    <a:pt x="1480" y="214"/>
                  </a:lnTo>
                  <a:lnTo>
                    <a:pt x="1536" y="224"/>
                  </a:lnTo>
                  <a:lnTo>
                    <a:pt x="1588" y="236"/>
                  </a:lnTo>
                  <a:lnTo>
                    <a:pt x="1642" y="252"/>
                  </a:lnTo>
                  <a:lnTo>
                    <a:pt x="1694" y="270"/>
                  </a:lnTo>
                  <a:lnTo>
                    <a:pt x="1744" y="290"/>
                  </a:lnTo>
                  <a:lnTo>
                    <a:pt x="1792" y="312"/>
                  </a:lnTo>
                  <a:lnTo>
                    <a:pt x="1840" y="336"/>
                  </a:lnTo>
                  <a:lnTo>
                    <a:pt x="1886" y="362"/>
                  </a:lnTo>
                  <a:lnTo>
                    <a:pt x="1932" y="392"/>
                  </a:lnTo>
                  <a:lnTo>
                    <a:pt x="1976" y="422"/>
                  </a:lnTo>
                  <a:lnTo>
                    <a:pt x="2018" y="456"/>
                  </a:lnTo>
                  <a:lnTo>
                    <a:pt x="2058" y="490"/>
                  </a:lnTo>
                  <a:lnTo>
                    <a:pt x="2096" y="526"/>
                  </a:lnTo>
                  <a:lnTo>
                    <a:pt x="2132" y="566"/>
                  </a:lnTo>
                  <a:lnTo>
                    <a:pt x="2168" y="606"/>
                  </a:lnTo>
                  <a:lnTo>
                    <a:pt x="2200" y="648"/>
                  </a:lnTo>
                  <a:lnTo>
                    <a:pt x="2232" y="692"/>
                  </a:lnTo>
                  <a:lnTo>
                    <a:pt x="2260" y="736"/>
                  </a:lnTo>
                  <a:lnTo>
                    <a:pt x="2288" y="782"/>
                  </a:lnTo>
                  <a:lnTo>
                    <a:pt x="2312" y="830"/>
                  </a:lnTo>
                  <a:lnTo>
                    <a:pt x="2334" y="880"/>
                  </a:lnTo>
                  <a:lnTo>
                    <a:pt x="2354" y="930"/>
                  </a:lnTo>
                  <a:lnTo>
                    <a:pt x="2372" y="982"/>
                  </a:lnTo>
                  <a:lnTo>
                    <a:pt x="2386" y="1034"/>
                  </a:lnTo>
                  <a:lnTo>
                    <a:pt x="2398" y="1088"/>
                  </a:lnTo>
                  <a:lnTo>
                    <a:pt x="2408" y="1142"/>
                  </a:lnTo>
                  <a:lnTo>
                    <a:pt x="2416" y="1198"/>
                  </a:lnTo>
                  <a:lnTo>
                    <a:pt x="2420" y="1254"/>
                  </a:lnTo>
                  <a:lnTo>
                    <a:pt x="2422" y="1312"/>
                  </a:lnTo>
                  <a:lnTo>
                    <a:pt x="2420" y="1368"/>
                  </a:lnTo>
                  <a:lnTo>
                    <a:pt x="2416" y="1424"/>
                  </a:lnTo>
                  <a:lnTo>
                    <a:pt x="2408" y="1480"/>
                  </a:lnTo>
                  <a:lnTo>
                    <a:pt x="2398" y="1534"/>
                  </a:lnTo>
                  <a:lnTo>
                    <a:pt x="2386" y="1588"/>
                  </a:lnTo>
                  <a:lnTo>
                    <a:pt x="2372" y="1642"/>
                  </a:lnTo>
                  <a:lnTo>
                    <a:pt x="2354" y="1692"/>
                  </a:lnTo>
                  <a:lnTo>
                    <a:pt x="2334" y="1744"/>
                  </a:lnTo>
                  <a:lnTo>
                    <a:pt x="2312" y="1792"/>
                  </a:lnTo>
                  <a:lnTo>
                    <a:pt x="2288" y="1840"/>
                  </a:lnTo>
                  <a:lnTo>
                    <a:pt x="2260" y="1886"/>
                  </a:lnTo>
                  <a:lnTo>
                    <a:pt x="2232" y="1932"/>
                  </a:lnTo>
                  <a:lnTo>
                    <a:pt x="2200" y="1976"/>
                  </a:lnTo>
                  <a:lnTo>
                    <a:pt x="2168" y="2018"/>
                  </a:lnTo>
                  <a:lnTo>
                    <a:pt x="2132" y="2058"/>
                  </a:lnTo>
                  <a:lnTo>
                    <a:pt x="2096" y="2096"/>
                  </a:lnTo>
                  <a:lnTo>
                    <a:pt x="2058" y="2132"/>
                  </a:lnTo>
                  <a:lnTo>
                    <a:pt x="2018" y="2168"/>
                  </a:lnTo>
                  <a:lnTo>
                    <a:pt x="1976" y="2200"/>
                  </a:lnTo>
                  <a:lnTo>
                    <a:pt x="1932" y="2232"/>
                  </a:lnTo>
                  <a:lnTo>
                    <a:pt x="1886" y="2260"/>
                  </a:lnTo>
                  <a:lnTo>
                    <a:pt x="1840" y="2286"/>
                  </a:lnTo>
                  <a:lnTo>
                    <a:pt x="1792" y="2312"/>
                  </a:lnTo>
                  <a:lnTo>
                    <a:pt x="1744" y="2334"/>
                  </a:lnTo>
                  <a:lnTo>
                    <a:pt x="1694" y="2354"/>
                  </a:lnTo>
                  <a:lnTo>
                    <a:pt x="1642" y="2370"/>
                  </a:lnTo>
                  <a:lnTo>
                    <a:pt x="1588" y="2386"/>
                  </a:lnTo>
                  <a:lnTo>
                    <a:pt x="1536" y="2398"/>
                  </a:lnTo>
                  <a:lnTo>
                    <a:pt x="1480" y="2408"/>
                  </a:lnTo>
                  <a:lnTo>
                    <a:pt x="1426" y="2416"/>
                  </a:lnTo>
                  <a:lnTo>
                    <a:pt x="1368" y="2420"/>
                  </a:lnTo>
                  <a:lnTo>
                    <a:pt x="1312" y="2420"/>
                  </a:lnTo>
                  <a:close/>
                </a:path>
              </a:pathLst>
            </a:custGeom>
            <a:solidFill>
              <a:schemeClr val="accent1">
                <a:alpha val="7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prstDash val="sysDot"/>
                  <a:round/>
                </a14:hiddenLine>
              </a:ext>
            </a:extLst>
          </p:spPr>
          <p:txBody>
            <a:bodyPr wrap="none" anchor="ctr"/>
            <a:lstStyle/>
            <a:p>
              <a:pPr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kumimoji="1" lang="zh-CN" altLang="en-US" sz="9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Oval 676"/>
            <p:cNvSpPr>
              <a:spLocks noChangeArrowheads="1"/>
            </p:cNvSpPr>
            <p:nvPr/>
          </p:nvSpPr>
          <p:spPr bwMode="auto">
            <a:xfrm rot="21275257">
              <a:off x="1307091" y="2016046"/>
              <a:ext cx="2695575" cy="269398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pPr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kumimoji="1" lang="ko-KR" altLang="en-US" sz="9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+mn-ea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Oval 677"/>
            <p:cNvSpPr>
              <a:spLocks noChangeArrowheads="1"/>
            </p:cNvSpPr>
            <p:nvPr/>
          </p:nvSpPr>
          <p:spPr bwMode="auto">
            <a:xfrm rot="21275257">
              <a:off x="4617028" y="1993821"/>
              <a:ext cx="1801813" cy="18018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pPr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kumimoji="1" lang="ko-KR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+mn-ea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679"/>
            <p:cNvSpPr>
              <a:spLocks noEditPoints="1"/>
            </p:cNvSpPr>
            <p:nvPr/>
          </p:nvSpPr>
          <p:spPr bwMode="auto">
            <a:xfrm rot="21275257">
              <a:off x="5693353" y="3676571"/>
              <a:ext cx="2303463" cy="2305050"/>
            </a:xfrm>
            <a:custGeom>
              <a:avLst/>
              <a:gdLst>
                <a:gd name="T0" fmla="*/ 2147483647 w 1816"/>
                <a:gd name="T1" fmla="*/ 2147483647 h 1816"/>
                <a:gd name="T2" fmla="*/ 2147483647 w 1816"/>
                <a:gd name="T3" fmla="*/ 2147483647 h 1816"/>
                <a:gd name="T4" fmla="*/ 2147483647 w 1816"/>
                <a:gd name="T5" fmla="*/ 2147483647 h 1816"/>
                <a:gd name="T6" fmla="*/ 2147483647 w 1816"/>
                <a:gd name="T7" fmla="*/ 2147483647 h 1816"/>
                <a:gd name="T8" fmla="*/ 2147483647 w 1816"/>
                <a:gd name="T9" fmla="*/ 2147483647 h 1816"/>
                <a:gd name="T10" fmla="*/ 2147483647 w 1816"/>
                <a:gd name="T11" fmla="*/ 2147483647 h 1816"/>
                <a:gd name="T12" fmla="*/ 2147483647 w 1816"/>
                <a:gd name="T13" fmla="*/ 2147483647 h 1816"/>
                <a:gd name="T14" fmla="*/ 2147483647 w 1816"/>
                <a:gd name="T15" fmla="*/ 2147483647 h 1816"/>
                <a:gd name="T16" fmla="*/ 2147483647 w 1816"/>
                <a:gd name="T17" fmla="*/ 2147483647 h 1816"/>
                <a:gd name="T18" fmla="*/ 2147483647 w 1816"/>
                <a:gd name="T19" fmla="*/ 2147483647 h 1816"/>
                <a:gd name="T20" fmla="*/ 2147483647 w 1816"/>
                <a:gd name="T21" fmla="*/ 2147483647 h 1816"/>
                <a:gd name="T22" fmla="*/ 2147483647 w 1816"/>
                <a:gd name="T23" fmla="*/ 2147483647 h 1816"/>
                <a:gd name="T24" fmla="*/ 0 w 1816"/>
                <a:gd name="T25" fmla="*/ 2147483647 h 1816"/>
                <a:gd name="T26" fmla="*/ 2147483647 w 1816"/>
                <a:gd name="T27" fmla="*/ 2147483647 h 1816"/>
                <a:gd name="T28" fmla="*/ 2147483647 w 1816"/>
                <a:gd name="T29" fmla="*/ 2147483647 h 1816"/>
                <a:gd name="T30" fmla="*/ 2147483647 w 1816"/>
                <a:gd name="T31" fmla="*/ 2147483647 h 1816"/>
                <a:gd name="T32" fmla="*/ 2147483647 w 1816"/>
                <a:gd name="T33" fmla="*/ 2147483647 h 1816"/>
                <a:gd name="T34" fmla="*/ 2147483647 w 1816"/>
                <a:gd name="T35" fmla="*/ 2147483647 h 1816"/>
                <a:gd name="T36" fmla="*/ 2147483647 w 1816"/>
                <a:gd name="T37" fmla="*/ 2147483647 h 1816"/>
                <a:gd name="T38" fmla="*/ 2147483647 w 1816"/>
                <a:gd name="T39" fmla="*/ 2147483647 h 1816"/>
                <a:gd name="T40" fmla="*/ 2147483647 w 1816"/>
                <a:gd name="T41" fmla="*/ 2147483647 h 1816"/>
                <a:gd name="T42" fmla="*/ 2147483647 w 1816"/>
                <a:gd name="T43" fmla="*/ 2147483647 h 1816"/>
                <a:gd name="T44" fmla="*/ 2147483647 w 1816"/>
                <a:gd name="T45" fmla="*/ 2147483647 h 1816"/>
                <a:gd name="T46" fmla="*/ 2147483647 w 1816"/>
                <a:gd name="T47" fmla="*/ 2147483647 h 1816"/>
                <a:gd name="T48" fmla="*/ 2147483647 w 1816"/>
                <a:gd name="T49" fmla="*/ 2147483647 h 1816"/>
                <a:gd name="T50" fmla="*/ 2147483647 w 1816"/>
                <a:gd name="T51" fmla="*/ 2147483647 h 1816"/>
                <a:gd name="T52" fmla="*/ 2147483647 w 1816"/>
                <a:gd name="T53" fmla="*/ 2147483647 h 1816"/>
                <a:gd name="T54" fmla="*/ 2147483647 w 1816"/>
                <a:gd name="T55" fmla="*/ 2147483647 h 1816"/>
                <a:gd name="T56" fmla="*/ 2147483647 w 1816"/>
                <a:gd name="T57" fmla="*/ 2147483647 h 1816"/>
                <a:gd name="T58" fmla="*/ 2147483647 w 1816"/>
                <a:gd name="T59" fmla="*/ 2147483647 h 1816"/>
                <a:gd name="T60" fmla="*/ 2147483647 w 1816"/>
                <a:gd name="T61" fmla="*/ 2147483647 h 1816"/>
                <a:gd name="T62" fmla="*/ 2147483647 w 1816"/>
                <a:gd name="T63" fmla="*/ 2147483647 h 1816"/>
                <a:gd name="T64" fmla="*/ 2147483647 w 1816"/>
                <a:gd name="T65" fmla="*/ 2147483647 h 1816"/>
                <a:gd name="T66" fmla="*/ 2147483647 w 1816"/>
                <a:gd name="T67" fmla="*/ 2147483647 h 1816"/>
                <a:gd name="T68" fmla="*/ 2147483647 w 1816"/>
                <a:gd name="T69" fmla="*/ 2147483647 h 1816"/>
                <a:gd name="T70" fmla="*/ 2147483647 w 1816"/>
                <a:gd name="T71" fmla="*/ 2147483647 h 1816"/>
                <a:gd name="T72" fmla="*/ 2147483647 w 1816"/>
                <a:gd name="T73" fmla="*/ 2147483647 h 1816"/>
                <a:gd name="T74" fmla="*/ 2147483647 w 1816"/>
                <a:gd name="T75" fmla="*/ 2147483647 h 1816"/>
                <a:gd name="T76" fmla="*/ 2147483647 w 1816"/>
                <a:gd name="T77" fmla="*/ 2147483647 h 1816"/>
                <a:gd name="T78" fmla="*/ 2147483647 w 1816"/>
                <a:gd name="T79" fmla="*/ 2147483647 h 1816"/>
                <a:gd name="T80" fmla="*/ 2147483647 w 1816"/>
                <a:gd name="T81" fmla="*/ 2147483647 h 1816"/>
                <a:gd name="T82" fmla="*/ 2147483647 w 1816"/>
                <a:gd name="T83" fmla="*/ 2147483647 h 1816"/>
                <a:gd name="T84" fmla="*/ 2147483647 w 1816"/>
                <a:gd name="T85" fmla="*/ 2147483647 h 1816"/>
                <a:gd name="T86" fmla="*/ 2147483647 w 1816"/>
                <a:gd name="T87" fmla="*/ 2147483647 h 1816"/>
                <a:gd name="T88" fmla="*/ 2147483647 w 1816"/>
                <a:gd name="T89" fmla="*/ 2147483647 h 1816"/>
                <a:gd name="T90" fmla="*/ 2147483647 w 1816"/>
                <a:gd name="T91" fmla="*/ 2147483647 h 1816"/>
                <a:gd name="T92" fmla="*/ 2147483647 w 1816"/>
                <a:gd name="T93" fmla="*/ 2147483647 h 1816"/>
                <a:gd name="T94" fmla="*/ 2147483647 w 1816"/>
                <a:gd name="T95" fmla="*/ 2147483647 h 1816"/>
                <a:gd name="T96" fmla="*/ 2147483647 w 1816"/>
                <a:gd name="T97" fmla="*/ 2147483647 h 1816"/>
                <a:gd name="T98" fmla="*/ 2147483647 w 1816"/>
                <a:gd name="T99" fmla="*/ 2147483647 h 1816"/>
                <a:gd name="T100" fmla="*/ 2147483647 w 1816"/>
                <a:gd name="T101" fmla="*/ 2147483647 h 1816"/>
                <a:gd name="T102" fmla="*/ 2147483647 w 1816"/>
                <a:gd name="T103" fmla="*/ 2147483647 h 181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1816"/>
                <a:gd name="T157" fmla="*/ 0 h 1816"/>
                <a:gd name="T158" fmla="*/ 1816 w 1816"/>
                <a:gd name="T159" fmla="*/ 1816 h 181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1816" h="1816">
                  <a:moveTo>
                    <a:pt x="1816" y="978"/>
                  </a:moveTo>
                  <a:lnTo>
                    <a:pt x="1816" y="836"/>
                  </a:lnTo>
                  <a:lnTo>
                    <a:pt x="1710" y="836"/>
                  </a:lnTo>
                  <a:lnTo>
                    <a:pt x="1706" y="792"/>
                  </a:lnTo>
                  <a:lnTo>
                    <a:pt x="1698" y="750"/>
                  </a:lnTo>
                  <a:lnTo>
                    <a:pt x="1688" y="708"/>
                  </a:lnTo>
                  <a:lnTo>
                    <a:pt x="1678" y="666"/>
                  </a:lnTo>
                  <a:lnTo>
                    <a:pt x="1774" y="626"/>
                  </a:lnTo>
                  <a:lnTo>
                    <a:pt x="1718" y="494"/>
                  </a:lnTo>
                  <a:lnTo>
                    <a:pt x="1622" y="534"/>
                  </a:lnTo>
                  <a:lnTo>
                    <a:pt x="1602" y="496"/>
                  </a:lnTo>
                  <a:lnTo>
                    <a:pt x="1578" y="460"/>
                  </a:lnTo>
                  <a:lnTo>
                    <a:pt x="1552" y="424"/>
                  </a:lnTo>
                  <a:lnTo>
                    <a:pt x="1526" y="390"/>
                  </a:lnTo>
                  <a:lnTo>
                    <a:pt x="1600" y="316"/>
                  </a:lnTo>
                  <a:lnTo>
                    <a:pt x="1498" y="216"/>
                  </a:lnTo>
                  <a:lnTo>
                    <a:pt x="1426" y="290"/>
                  </a:lnTo>
                  <a:lnTo>
                    <a:pt x="1392" y="262"/>
                  </a:lnTo>
                  <a:lnTo>
                    <a:pt x="1356" y="236"/>
                  </a:lnTo>
                  <a:lnTo>
                    <a:pt x="1318" y="214"/>
                  </a:lnTo>
                  <a:lnTo>
                    <a:pt x="1280" y="192"/>
                  </a:lnTo>
                  <a:lnTo>
                    <a:pt x="1320" y="96"/>
                  </a:lnTo>
                  <a:lnTo>
                    <a:pt x="1188" y="42"/>
                  </a:lnTo>
                  <a:lnTo>
                    <a:pt x="1150" y="138"/>
                  </a:lnTo>
                  <a:lnTo>
                    <a:pt x="1108" y="126"/>
                  </a:lnTo>
                  <a:lnTo>
                    <a:pt x="1066" y="116"/>
                  </a:lnTo>
                  <a:lnTo>
                    <a:pt x="1022" y="110"/>
                  </a:lnTo>
                  <a:lnTo>
                    <a:pt x="978" y="104"/>
                  </a:lnTo>
                  <a:lnTo>
                    <a:pt x="978" y="0"/>
                  </a:lnTo>
                  <a:lnTo>
                    <a:pt x="836" y="0"/>
                  </a:lnTo>
                  <a:lnTo>
                    <a:pt x="836" y="104"/>
                  </a:lnTo>
                  <a:lnTo>
                    <a:pt x="792" y="110"/>
                  </a:lnTo>
                  <a:lnTo>
                    <a:pt x="750" y="116"/>
                  </a:lnTo>
                  <a:lnTo>
                    <a:pt x="706" y="126"/>
                  </a:lnTo>
                  <a:lnTo>
                    <a:pt x="666" y="138"/>
                  </a:lnTo>
                  <a:lnTo>
                    <a:pt x="626" y="42"/>
                  </a:lnTo>
                  <a:lnTo>
                    <a:pt x="494" y="96"/>
                  </a:lnTo>
                  <a:lnTo>
                    <a:pt x="534" y="192"/>
                  </a:lnTo>
                  <a:lnTo>
                    <a:pt x="496" y="214"/>
                  </a:lnTo>
                  <a:lnTo>
                    <a:pt x="460" y="236"/>
                  </a:lnTo>
                  <a:lnTo>
                    <a:pt x="424" y="262"/>
                  </a:lnTo>
                  <a:lnTo>
                    <a:pt x="390" y="290"/>
                  </a:lnTo>
                  <a:lnTo>
                    <a:pt x="316" y="216"/>
                  </a:lnTo>
                  <a:lnTo>
                    <a:pt x="216" y="316"/>
                  </a:lnTo>
                  <a:lnTo>
                    <a:pt x="288" y="390"/>
                  </a:lnTo>
                  <a:lnTo>
                    <a:pt x="262" y="424"/>
                  </a:lnTo>
                  <a:lnTo>
                    <a:pt x="236" y="460"/>
                  </a:lnTo>
                  <a:lnTo>
                    <a:pt x="214" y="496"/>
                  </a:lnTo>
                  <a:lnTo>
                    <a:pt x="192" y="534"/>
                  </a:lnTo>
                  <a:lnTo>
                    <a:pt x="96" y="494"/>
                  </a:lnTo>
                  <a:lnTo>
                    <a:pt x="42" y="626"/>
                  </a:lnTo>
                  <a:lnTo>
                    <a:pt x="138" y="666"/>
                  </a:lnTo>
                  <a:lnTo>
                    <a:pt x="126" y="708"/>
                  </a:lnTo>
                  <a:lnTo>
                    <a:pt x="116" y="750"/>
                  </a:lnTo>
                  <a:lnTo>
                    <a:pt x="108" y="792"/>
                  </a:lnTo>
                  <a:lnTo>
                    <a:pt x="104" y="836"/>
                  </a:lnTo>
                  <a:lnTo>
                    <a:pt x="0" y="836"/>
                  </a:lnTo>
                  <a:lnTo>
                    <a:pt x="0" y="978"/>
                  </a:lnTo>
                  <a:lnTo>
                    <a:pt x="104" y="978"/>
                  </a:lnTo>
                  <a:lnTo>
                    <a:pt x="108" y="1022"/>
                  </a:lnTo>
                  <a:lnTo>
                    <a:pt x="116" y="1066"/>
                  </a:lnTo>
                  <a:lnTo>
                    <a:pt x="126" y="1108"/>
                  </a:lnTo>
                  <a:lnTo>
                    <a:pt x="138" y="1150"/>
                  </a:lnTo>
                  <a:lnTo>
                    <a:pt x="42" y="1190"/>
                  </a:lnTo>
                  <a:lnTo>
                    <a:pt x="96" y="1320"/>
                  </a:lnTo>
                  <a:lnTo>
                    <a:pt x="192" y="1280"/>
                  </a:lnTo>
                  <a:lnTo>
                    <a:pt x="214" y="1320"/>
                  </a:lnTo>
                  <a:lnTo>
                    <a:pt x="236" y="1356"/>
                  </a:lnTo>
                  <a:lnTo>
                    <a:pt x="262" y="1392"/>
                  </a:lnTo>
                  <a:lnTo>
                    <a:pt x="288" y="1426"/>
                  </a:lnTo>
                  <a:lnTo>
                    <a:pt x="216" y="1500"/>
                  </a:lnTo>
                  <a:lnTo>
                    <a:pt x="316" y="1600"/>
                  </a:lnTo>
                  <a:lnTo>
                    <a:pt x="390" y="1526"/>
                  </a:lnTo>
                  <a:lnTo>
                    <a:pt x="424" y="1554"/>
                  </a:lnTo>
                  <a:lnTo>
                    <a:pt x="460" y="1578"/>
                  </a:lnTo>
                  <a:lnTo>
                    <a:pt x="496" y="1602"/>
                  </a:lnTo>
                  <a:lnTo>
                    <a:pt x="534" y="1622"/>
                  </a:lnTo>
                  <a:lnTo>
                    <a:pt x="494" y="1718"/>
                  </a:lnTo>
                  <a:lnTo>
                    <a:pt x="626" y="1774"/>
                  </a:lnTo>
                  <a:lnTo>
                    <a:pt x="666" y="1678"/>
                  </a:lnTo>
                  <a:lnTo>
                    <a:pt x="706" y="1690"/>
                  </a:lnTo>
                  <a:lnTo>
                    <a:pt x="750" y="1698"/>
                  </a:lnTo>
                  <a:lnTo>
                    <a:pt x="792" y="1706"/>
                  </a:lnTo>
                  <a:lnTo>
                    <a:pt x="836" y="1712"/>
                  </a:lnTo>
                  <a:lnTo>
                    <a:pt x="836" y="1816"/>
                  </a:lnTo>
                  <a:lnTo>
                    <a:pt x="978" y="1816"/>
                  </a:lnTo>
                  <a:lnTo>
                    <a:pt x="978" y="1712"/>
                  </a:lnTo>
                  <a:lnTo>
                    <a:pt x="1022" y="1706"/>
                  </a:lnTo>
                  <a:lnTo>
                    <a:pt x="1066" y="1698"/>
                  </a:lnTo>
                  <a:lnTo>
                    <a:pt x="1108" y="1690"/>
                  </a:lnTo>
                  <a:lnTo>
                    <a:pt x="1150" y="1678"/>
                  </a:lnTo>
                  <a:lnTo>
                    <a:pt x="1188" y="1774"/>
                  </a:lnTo>
                  <a:lnTo>
                    <a:pt x="1320" y="1718"/>
                  </a:lnTo>
                  <a:lnTo>
                    <a:pt x="1280" y="1622"/>
                  </a:lnTo>
                  <a:lnTo>
                    <a:pt x="1318" y="1602"/>
                  </a:lnTo>
                  <a:lnTo>
                    <a:pt x="1356" y="1578"/>
                  </a:lnTo>
                  <a:lnTo>
                    <a:pt x="1392" y="1554"/>
                  </a:lnTo>
                  <a:lnTo>
                    <a:pt x="1426" y="1526"/>
                  </a:lnTo>
                  <a:lnTo>
                    <a:pt x="1498" y="1600"/>
                  </a:lnTo>
                  <a:lnTo>
                    <a:pt x="1600" y="1500"/>
                  </a:lnTo>
                  <a:lnTo>
                    <a:pt x="1526" y="1426"/>
                  </a:lnTo>
                  <a:lnTo>
                    <a:pt x="1552" y="1392"/>
                  </a:lnTo>
                  <a:lnTo>
                    <a:pt x="1578" y="1356"/>
                  </a:lnTo>
                  <a:lnTo>
                    <a:pt x="1602" y="1320"/>
                  </a:lnTo>
                  <a:lnTo>
                    <a:pt x="1622" y="1280"/>
                  </a:lnTo>
                  <a:lnTo>
                    <a:pt x="1718" y="1320"/>
                  </a:lnTo>
                  <a:lnTo>
                    <a:pt x="1774" y="1190"/>
                  </a:lnTo>
                  <a:lnTo>
                    <a:pt x="1678" y="1150"/>
                  </a:lnTo>
                  <a:lnTo>
                    <a:pt x="1688" y="1108"/>
                  </a:lnTo>
                  <a:lnTo>
                    <a:pt x="1698" y="1066"/>
                  </a:lnTo>
                  <a:lnTo>
                    <a:pt x="1706" y="1022"/>
                  </a:lnTo>
                  <a:lnTo>
                    <a:pt x="1710" y="978"/>
                  </a:lnTo>
                  <a:lnTo>
                    <a:pt x="1816" y="978"/>
                  </a:lnTo>
                  <a:close/>
                  <a:moveTo>
                    <a:pt x="908" y="1614"/>
                  </a:moveTo>
                  <a:lnTo>
                    <a:pt x="908" y="1614"/>
                  </a:lnTo>
                  <a:lnTo>
                    <a:pt x="872" y="1612"/>
                  </a:lnTo>
                  <a:lnTo>
                    <a:pt x="836" y="1610"/>
                  </a:lnTo>
                  <a:lnTo>
                    <a:pt x="800" y="1606"/>
                  </a:lnTo>
                  <a:lnTo>
                    <a:pt x="766" y="1600"/>
                  </a:lnTo>
                  <a:lnTo>
                    <a:pt x="730" y="1592"/>
                  </a:lnTo>
                  <a:lnTo>
                    <a:pt x="698" y="1582"/>
                  </a:lnTo>
                  <a:lnTo>
                    <a:pt x="664" y="1570"/>
                  </a:lnTo>
                  <a:lnTo>
                    <a:pt x="632" y="1558"/>
                  </a:lnTo>
                  <a:lnTo>
                    <a:pt x="602" y="1544"/>
                  </a:lnTo>
                  <a:lnTo>
                    <a:pt x="570" y="1528"/>
                  </a:lnTo>
                  <a:lnTo>
                    <a:pt x="542" y="1512"/>
                  </a:lnTo>
                  <a:lnTo>
                    <a:pt x="512" y="1492"/>
                  </a:lnTo>
                  <a:lnTo>
                    <a:pt x="484" y="1474"/>
                  </a:lnTo>
                  <a:lnTo>
                    <a:pt x="458" y="1452"/>
                  </a:lnTo>
                  <a:lnTo>
                    <a:pt x="432" y="1430"/>
                  </a:lnTo>
                  <a:lnTo>
                    <a:pt x="408" y="1406"/>
                  </a:lnTo>
                  <a:lnTo>
                    <a:pt x="384" y="1382"/>
                  </a:lnTo>
                  <a:lnTo>
                    <a:pt x="362" y="1356"/>
                  </a:lnTo>
                  <a:lnTo>
                    <a:pt x="342" y="1330"/>
                  </a:lnTo>
                  <a:lnTo>
                    <a:pt x="322" y="1302"/>
                  </a:lnTo>
                  <a:lnTo>
                    <a:pt x="304" y="1274"/>
                  </a:lnTo>
                  <a:lnTo>
                    <a:pt x="286" y="1244"/>
                  </a:lnTo>
                  <a:lnTo>
                    <a:pt x="272" y="1214"/>
                  </a:lnTo>
                  <a:lnTo>
                    <a:pt x="256" y="1182"/>
                  </a:lnTo>
                  <a:lnTo>
                    <a:pt x="244" y="1150"/>
                  </a:lnTo>
                  <a:lnTo>
                    <a:pt x="234" y="1118"/>
                  </a:lnTo>
                  <a:lnTo>
                    <a:pt x="224" y="1084"/>
                  </a:lnTo>
                  <a:lnTo>
                    <a:pt x="216" y="1050"/>
                  </a:lnTo>
                  <a:lnTo>
                    <a:pt x="210" y="1016"/>
                  </a:lnTo>
                  <a:lnTo>
                    <a:pt x="206" y="980"/>
                  </a:lnTo>
                  <a:lnTo>
                    <a:pt x="202" y="944"/>
                  </a:lnTo>
                  <a:lnTo>
                    <a:pt x="202" y="908"/>
                  </a:lnTo>
                  <a:lnTo>
                    <a:pt x="202" y="872"/>
                  </a:lnTo>
                  <a:lnTo>
                    <a:pt x="206" y="836"/>
                  </a:lnTo>
                  <a:lnTo>
                    <a:pt x="210" y="800"/>
                  </a:lnTo>
                  <a:lnTo>
                    <a:pt x="216" y="766"/>
                  </a:lnTo>
                  <a:lnTo>
                    <a:pt x="224" y="732"/>
                  </a:lnTo>
                  <a:lnTo>
                    <a:pt x="234" y="698"/>
                  </a:lnTo>
                  <a:lnTo>
                    <a:pt x="244" y="664"/>
                  </a:lnTo>
                  <a:lnTo>
                    <a:pt x="256" y="632"/>
                  </a:lnTo>
                  <a:lnTo>
                    <a:pt x="272" y="602"/>
                  </a:lnTo>
                  <a:lnTo>
                    <a:pt x="286" y="572"/>
                  </a:lnTo>
                  <a:lnTo>
                    <a:pt x="304" y="542"/>
                  </a:lnTo>
                  <a:lnTo>
                    <a:pt x="322" y="512"/>
                  </a:lnTo>
                  <a:lnTo>
                    <a:pt x="342" y="486"/>
                  </a:lnTo>
                  <a:lnTo>
                    <a:pt x="362" y="458"/>
                  </a:lnTo>
                  <a:lnTo>
                    <a:pt x="384" y="432"/>
                  </a:lnTo>
                  <a:lnTo>
                    <a:pt x="408" y="408"/>
                  </a:lnTo>
                  <a:lnTo>
                    <a:pt x="432" y="386"/>
                  </a:lnTo>
                  <a:lnTo>
                    <a:pt x="458" y="362"/>
                  </a:lnTo>
                  <a:lnTo>
                    <a:pt x="484" y="342"/>
                  </a:lnTo>
                  <a:lnTo>
                    <a:pt x="512" y="322"/>
                  </a:lnTo>
                  <a:lnTo>
                    <a:pt x="542" y="304"/>
                  </a:lnTo>
                  <a:lnTo>
                    <a:pt x="570" y="286"/>
                  </a:lnTo>
                  <a:lnTo>
                    <a:pt x="602" y="272"/>
                  </a:lnTo>
                  <a:lnTo>
                    <a:pt x="632" y="258"/>
                  </a:lnTo>
                  <a:lnTo>
                    <a:pt x="664" y="244"/>
                  </a:lnTo>
                  <a:lnTo>
                    <a:pt x="698" y="234"/>
                  </a:lnTo>
                  <a:lnTo>
                    <a:pt x="730" y="224"/>
                  </a:lnTo>
                  <a:lnTo>
                    <a:pt x="766" y="216"/>
                  </a:lnTo>
                  <a:lnTo>
                    <a:pt x="800" y="210"/>
                  </a:lnTo>
                  <a:lnTo>
                    <a:pt x="836" y="206"/>
                  </a:lnTo>
                  <a:lnTo>
                    <a:pt x="872" y="202"/>
                  </a:lnTo>
                  <a:lnTo>
                    <a:pt x="908" y="202"/>
                  </a:lnTo>
                  <a:lnTo>
                    <a:pt x="944" y="202"/>
                  </a:lnTo>
                  <a:lnTo>
                    <a:pt x="980" y="206"/>
                  </a:lnTo>
                  <a:lnTo>
                    <a:pt x="1014" y="210"/>
                  </a:lnTo>
                  <a:lnTo>
                    <a:pt x="1050" y="216"/>
                  </a:lnTo>
                  <a:lnTo>
                    <a:pt x="1084" y="224"/>
                  </a:lnTo>
                  <a:lnTo>
                    <a:pt x="1118" y="234"/>
                  </a:lnTo>
                  <a:lnTo>
                    <a:pt x="1150" y="244"/>
                  </a:lnTo>
                  <a:lnTo>
                    <a:pt x="1182" y="258"/>
                  </a:lnTo>
                  <a:lnTo>
                    <a:pt x="1214" y="272"/>
                  </a:lnTo>
                  <a:lnTo>
                    <a:pt x="1244" y="286"/>
                  </a:lnTo>
                  <a:lnTo>
                    <a:pt x="1274" y="304"/>
                  </a:lnTo>
                  <a:lnTo>
                    <a:pt x="1302" y="322"/>
                  </a:lnTo>
                  <a:lnTo>
                    <a:pt x="1330" y="342"/>
                  </a:lnTo>
                  <a:lnTo>
                    <a:pt x="1356" y="362"/>
                  </a:lnTo>
                  <a:lnTo>
                    <a:pt x="1382" y="386"/>
                  </a:lnTo>
                  <a:lnTo>
                    <a:pt x="1406" y="408"/>
                  </a:lnTo>
                  <a:lnTo>
                    <a:pt x="1430" y="432"/>
                  </a:lnTo>
                  <a:lnTo>
                    <a:pt x="1452" y="458"/>
                  </a:lnTo>
                  <a:lnTo>
                    <a:pt x="1474" y="486"/>
                  </a:lnTo>
                  <a:lnTo>
                    <a:pt x="1492" y="512"/>
                  </a:lnTo>
                  <a:lnTo>
                    <a:pt x="1512" y="542"/>
                  </a:lnTo>
                  <a:lnTo>
                    <a:pt x="1528" y="572"/>
                  </a:lnTo>
                  <a:lnTo>
                    <a:pt x="1544" y="602"/>
                  </a:lnTo>
                  <a:lnTo>
                    <a:pt x="1558" y="632"/>
                  </a:lnTo>
                  <a:lnTo>
                    <a:pt x="1570" y="664"/>
                  </a:lnTo>
                  <a:lnTo>
                    <a:pt x="1582" y="698"/>
                  </a:lnTo>
                  <a:lnTo>
                    <a:pt x="1592" y="732"/>
                  </a:lnTo>
                  <a:lnTo>
                    <a:pt x="1598" y="766"/>
                  </a:lnTo>
                  <a:lnTo>
                    <a:pt x="1606" y="800"/>
                  </a:lnTo>
                  <a:lnTo>
                    <a:pt x="1610" y="836"/>
                  </a:lnTo>
                  <a:lnTo>
                    <a:pt x="1612" y="872"/>
                  </a:lnTo>
                  <a:lnTo>
                    <a:pt x="1614" y="908"/>
                  </a:lnTo>
                  <a:lnTo>
                    <a:pt x="1612" y="944"/>
                  </a:lnTo>
                  <a:lnTo>
                    <a:pt x="1610" y="980"/>
                  </a:lnTo>
                  <a:lnTo>
                    <a:pt x="1606" y="1016"/>
                  </a:lnTo>
                  <a:lnTo>
                    <a:pt x="1598" y="1050"/>
                  </a:lnTo>
                  <a:lnTo>
                    <a:pt x="1592" y="1084"/>
                  </a:lnTo>
                  <a:lnTo>
                    <a:pt x="1582" y="1118"/>
                  </a:lnTo>
                  <a:lnTo>
                    <a:pt x="1570" y="1150"/>
                  </a:lnTo>
                  <a:lnTo>
                    <a:pt x="1558" y="1182"/>
                  </a:lnTo>
                  <a:lnTo>
                    <a:pt x="1544" y="1214"/>
                  </a:lnTo>
                  <a:lnTo>
                    <a:pt x="1528" y="1244"/>
                  </a:lnTo>
                  <a:lnTo>
                    <a:pt x="1512" y="1274"/>
                  </a:lnTo>
                  <a:lnTo>
                    <a:pt x="1492" y="1302"/>
                  </a:lnTo>
                  <a:lnTo>
                    <a:pt x="1474" y="1330"/>
                  </a:lnTo>
                  <a:lnTo>
                    <a:pt x="1452" y="1356"/>
                  </a:lnTo>
                  <a:lnTo>
                    <a:pt x="1430" y="1382"/>
                  </a:lnTo>
                  <a:lnTo>
                    <a:pt x="1406" y="1406"/>
                  </a:lnTo>
                  <a:lnTo>
                    <a:pt x="1382" y="1430"/>
                  </a:lnTo>
                  <a:lnTo>
                    <a:pt x="1356" y="1452"/>
                  </a:lnTo>
                  <a:lnTo>
                    <a:pt x="1330" y="1474"/>
                  </a:lnTo>
                  <a:lnTo>
                    <a:pt x="1302" y="1492"/>
                  </a:lnTo>
                  <a:lnTo>
                    <a:pt x="1274" y="1512"/>
                  </a:lnTo>
                  <a:lnTo>
                    <a:pt x="1244" y="1528"/>
                  </a:lnTo>
                  <a:lnTo>
                    <a:pt x="1214" y="1544"/>
                  </a:lnTo>
                  <a:lnTo>
                    <a:pt x="1182" y="1558"/>
                  </a:lnTo>
                  <a:lnTo>
                    <a:pt x="1150" y="1570"/>
                  </a:lnTo>
                  <a:lnTo>
                    <a:pt x="1118" y="1582"/>
                  </a:lnTo>
                  <a:lnTo>
                    <a:pt x="1084" y="1592"/>
                  </a:lnTo>
                  <a:lnTo>
                    <a:pt x="1050" y="1600"/>
                  </a:lnTo>
                  <a:lnTo>
                    <a:pt x="1014" y="1606"/>
                  </a:lnTo>
                  <a:lnTo>
                    <a:pt x="980" y="1610"/>
                  </a:lnTo>
                  <a:lnTo>
                    <a:pt x="944" y="1612"/>
                  </a:lnTo>
                  <a:lnTo>
                    <a:pt x="908" y="161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prstDash val="sysDot"/>
                  <a:round/>
                </a14:hiddenLine>
              </a:ext>
            </a:extLst>
          </p:spPr>
          <p:txBody>
            <a:bodyPr wrap="none" anchor="ctr"/>
            <a:lstStyle/>
            <a:p>
              <a:pPr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kumimoji="1" lang="zh-CN" altLang="en-US" sz="9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Oval 680"/>
            <p:cNvSpPr>
              <a:spLocks noChangeArrowheads="1"/>
            </p:cNvSpPr>
            <p:nvPr/>
          </p:nvSpPr>
          <p:spPr bwMode="auto">
            <a:xfrm rot="21275257">
              <a:off x="6055303" y="4040109"/>
              <a:ext cx="1577975" cy="1577975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pPr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kumimoji="1" lang="ko-KR" altLang="en-US" sz="9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+mn-ea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Arc 681"/>
            <p:cNvSpPr/>
            <p:nvPr/>
          </p:nvSpPr>
          <p:spPr bwMode="auto">
            <a:xfrm rot="7501686">
              <a:off x="4141572" y="3609103"/>
              <a:ext cx="1906587" cy="1549400"/>
            </a:xfrm>
            <a:custGeom>
              <a:avLst/>
              <a:gdLst>
                <a:gd name="T0" fmla="*/ 2147483647 w 21600"/>
                <a:gd name="T1" fmla="*/ 0 h 15695"/>
                <a:gd name="T2" fmla="*/ 2147483647 w 21600"/>
                <a:gd name="T3" fmla="*/ 2147483647 h 15695"/>
                <a:gd name="T4" fmla="*/ 0 w 21600"/>
                <a:gd name="T5" fmla="*/ 2147483647 h 15695"/>
                <a:gd name="T6" fmla="*/ 0 60000 65536"/>
                <a:gd name="T7" fmla="*/ 0 60000 65536"/>
                <a:gd name="T8" fmla="*/ 0 60000 65536"/>
                <a:gd name="T9" fmla="*/ 0 w 21600"/>
                <a:gd name="T10" fmla="*/ 0 h 15695"/>
                <a:gd name="T11" fmla="*/ 21600 w 21600"/>
                <a:gd name="T12" fmla="*/ 15695 h 1569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15695" fill="none" extrusionOk="0">
                  <a:moveTo>
                    <a:pt x="14840" y="-1"/>
                  </a:moveTo>
                  <a:cubicBezTo>
                    <a:pt x="19155" y="4079"/>
                    <a:pt x="21600" y="9756"/>
                    <a:pt x="21600" y="15695"/>
                  </a:cubicBezTo>
                </a:path>
                <a:path w="21600" h="15695" stroke="0" extrusionOk="0">
                  <a:moveTo>
                    <a:pt x="14840" y="-1"/>
                  </a:moveTo>
                  <a:cubicBezTo>
                    <a:pt x="19155" y="4079"/>
                    <a:pt x="21600" y="9756"/>
                    <a:pt x="21600" y="15695"/>
                  </a:cubicBezTo>
                  <a:lnTo>
                    <a:pt x="0" y="15695"/>
                  </a:lnTo>
                  <a:lnTo>
                    <a:pt x="14840" y="-1"/>
                  </a:lnTo>
                  <a:close/>
                </a:path>
              </a:pathLst>
            </a:custGeom>
            <a:noFill/>
            <a:ln w="9525">
              <a:solidFill>
                <a:schemeClr val="bg1">
                  <a:lumMod val="50000"/>
                </a:schemeClr>
              </a:solidFill>
              <a:prstDash val="sysDot"/>
              <a:rou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just" defTabSz="1054735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900" ker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Arc 683"/>
            <p:cNvSpPr/>
            <p:nvPr/>
          </p:nvSpPr>
          <p:spPr bwMode="auto">
            <a:xfrm rot="256945">
              <a:off x="7018916" y="2744709"/>
              <a:ext cx="620712" cy="898525"/>
            </a:xfrm>
            <a:custGeom>
              <a:avLst/>
              <a:gdLst>
                <a:gd name="T0" fmla="*/ 2147483647 w 21600"/>
                <a:gd name="T1" fmla="*/ 0 h 31203"/>
                <a:gd name="T2" fmla="*/ 2147483647 w 21600"/>
                <a:gd name="T3" fmla="*/ 2147483647 h 31203"/>
                <a:gd name="T4" fmla="*/ 0 w 21600"/>
                <a:gd name="T5" fmla="*/ 2147483647 h 31203"/>
                <a:gd name="T6" fmla="*/ 0 60000 65536"/>
                <a:gd name="T7" fmla="*/ 0 60000 65536"/>
                <a:gd name="T8" fmla="*/ 0 60000 65536"/>
                <a:gd name="T9" fmla="*/ 0 w 21600"/>
                <a:gd name="T10" fmla="*/ 0 h 31203"/>
                <a:gd name="T11" fmla="*/ 21600 w 21600"/>
                <a:gd name="T12" fmla="*/ 31203 h 3120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31203" fill="none" extrusionOk="0">
                  <a:moveTo>
                    <a:pt x="3237" y="-1"/>
                  </a:moveTo>
                  <a:cubicBezTo>
                    <a:pt x="13795" y="1600"/>
                    <a:pt x="21600" y="10676"/>
                    <a:pt x="21600" y="21356"/>
                  </a:cubicBezTo>
                  <a:cubicBezTo>
                    <a:pt x="21600" y="24780"/>
                    <a:pt x="20785" y="28155"/>
                    <a:pt x="19224" y="31202"/>
                  </a:cubicBezTo>
                </a:path>
                <a:path w="21600" h="31203" stroke="0" extrusionOk="0">
                  <a:moveTo>
                    <a:pt x="3237" y="-1"/>
                  </a:moveTo>
                  <a:cubicBezTo>
                    <a:pt x="13795" y="1600"/>
                    <a:pt x="21600" y="10676"/>
                    <a:pt x="21600" y="21356"/>
                  </a:cubicBezTo>
                  <a:cubicBezTo>
                    <a:pt x="21600" y="24780"/>
                    <a:pt x="20785" y="28155"/>
                    <a:pt x="19224" y="31202"/>
                  </a:cubicBezTo>
                  <a:lnTo>
                    <a:pt x="0" y="21356"/>
                  </a:lnTo>
                  <a:lnTo>
                    <a:pt x="3237" y="-1"/>
                  </a:lnTo>
                  <a:close/>
                </a:path>
              </a:pathLst>
            </a:custGeom>
            <a:noFill/>
            <a:ln w="9525">
              <a:solidFill>
                <a:schemeClr val="bg1">
                  <a:lumMod val="50000"/>
                </a:schemeClr>
              </a:solidFill>
              <a:prstDash val="sysDot"/>
              <a:rou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just" defTabSz="1054735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900" ker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5" name="Content Placeholder 2"/>
          <p:cNvSpPr txBox="1"/>
          <p:nvPr/>
        </p:nvSpPr>
        <p:spPr>
          <a:xfrm>
            <a:off x="9044131" y="2350980"/>
            <a:ext cx="990934" cy="512897"/>
          </a:xfrm>
          <a:prstGeom prst="rect">
            <a:avLst/>
          </a:prstGeom>
        </p:spPr>
        <p:txBody>
          <a:bodyPr vert="horz" lIns="105484" tIns="52741" rIns="105484" bIns="527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Content Placeholder 2"/>
          <p:cNvSpPr txBox="1"/>
          <p:nvPr/>
        </p:nvSpPr>
        <p:spPr>
          <a:xfrm>
            <a:off x="8691733" y="5777998"/>
            <a:ext cx="990934" cy="512897"/>
          </a:xfrm>
          <a:prstGeom prst="rect">
            <a:avLst/>
          </a:prstGeom>
        </p:spPr>
        <p:txBody>
          <a:bodyPr vert="horz" lIns="105484" tIns="52741" rIns="105484" bIns="527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Content Placeholder 2"/>
          <p:cNvSpPr txBox="1"/>
          <p:nvPr/>
        </p:nvSpPr>
        <p:spPr>
          <a:xfrm>
            <a:off x="5884612" y="4120478"/>
            <a:ext cx="990934" cy="512897"/>
          </a:xfrm>
          <a:prstGeom prst="rect">
            <a:avLst/>
          </a:prstGeom>
        </p:spPr>
        <p:txBody>
          <a:bodyPr vert="horz" lIns="105484" tIns="52741" rIns="105484" bIns="527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7281977" y="5411695"/>
            <a:ext cx="436704" cy="436704"/>
            <a:chOff x="5607370" y="3562829"/>
            <a:chExt cx="587140" cy="587140"/>
          </a:xfrm>
          <a:solidFill>
            <a:schemeClr val="bg1"/>
          </a:solidFill>
        </p:grpSpPr>
        <p:sp>
          <p:nvSpPr>
            <p:cNvPr id="19" name="Freeform 15"/>
            <p:cNvSpPr>
              <a:spLocks noEditPoints="1"/>
            </p:cNvSpPr>
            <p:nvPr/>
          </p:nvSpPr>
          <p:spPr bwMode="auto">
            <a:xfrm>
              <a:off x="5746497" y="3702123"/>
              <a:ext cx="308897" cy="308544"/>
            </a:xfrm>
            <a:custGeom>
              <a:avLst/>
              <a:gdLst>
                <a:gd name="T0" fmla="*/ 183 w 371"/>
                <a:gd name="T1" fmla="*/ 1 h 370"/>
                <a:gd name="T2" fmla="*/ 2 w 371"/>
                <a:gd name="T3" fmla="*/ 187 h 370"/>
                <a:gd name="T4" fmla="*/ 188 w 371"/>
                <a:gd name="T5" fmla="*/ 369 h 370"/>
                <a:gd name="T6" fmla="*/ 370 w 371"/>
                <a:gd name="T7" fmla="*/ 182 h 370"/>
                <a:gd name="T8" fmla="*/ 183 w 371"/>
                <a:gd name="T9" fmla="*/ 1 h 370"/>
                <a:gd name="T10" fmla="*/ 184 w 371"/>
                <a:gd name="T11" fmla="*/ 25 h 370"/>
                <a:gd name="T12" fmla="*/ 260 w 371"/>
                <a:gd name="T13" fmla="*/ 43 h 370"/>
                <a:gd name="T14" fmla="*/ 235 w 371"/>
                <a:gd name="T15" fmla="*/ 84 h 370"/>
                <a:gd name="T16" fmla="*/ 186 w 371"/>
                <a:gd name="T17" fmla="*/ 73 h 370"/>
                <a:gd name="T18" fmla="*/ 137 w 371"/>
                <a:gd name="T19" fmla="*/ 84 h 370"/>
                <a:gd name="T20" fmla="*/ 112 w 371"/>
                <a:gd name="T21" fmla="*/ 43 h 370"/>
                <a:gd name="T22" fmla="*/ 184 w 371"/>
                <a:gd name="T23" fmla="*/ 25 h 370"/>
                <a:gd name="T24" fmla="*/ 85 w 371"/>
                <a:gd name="T25" fmla="*/ 234 h 370"/>
                <a:gd name="T26" fmla="*/ 44 w 371"/>
                <a:gd name="T27" fmla="*/ 259 h 370"/>
                <a:gd name="T28" fmla="*/ 26 w 371"/>
                <a:gd name="T29" fmla="*/ 187 h 370"/>
                <a:gd name="T30" fmla="*/ 44 w 371"/>
                <a:gd name="T31" fmla="*/ 111 h 370"/>
                <a:gd name="T32" fmla="*/ 85 w 371"/>
                <a:gd name="T33" fmla="*/ 136 h 370"/>
                <a:gd name="T34" fmla="*/ 74 w 371"/>
                <a:gd name="T35" fmla="*/ 185 h 370"/>
                <a:gd name="T36" fmla="*/ 85 w 371"/>
                <a:gd name="T37" fmla="*/ 234 h 370"/>
                <a:gd name="T38" fmla="*/ 188 w 371"/>
                <a:gd name="T39" fmla="*/ 345 h 370"/>
                <a:gd name="T40" fmla="*/ 112 w 371"/>
                <a:gd name="T41" fmla="*/ 327 h 370"/>
                <a:gd name="T42" fmla="*/ 137 w 371"/>
                <a:gd name="T43" fmla="*/ 286 h 370"/>
                <a:gd name="T44" fmla="*/ 186 w 371"/>
                <a:gd name="T45" fmla="*/ 297 h 370"/>
                <a:gd name="T46" fmla="*/ 235 w 371"/>
                <a:gd name="T47" fmla="*/ 286 h 370"/>
                <a:gd name="T48" fmla="*/ 260 w 371"/>
                <a:gd name="T49" fmla="*/ 327 h 370"/>
                <a:gd name="T50" fmla="*/ 188 w 371"/>
                <a:gd name="T51" fmla="*/ 345 h 370"/>
                <a:gd name="T52" fmla="*/ 186 w 371"/>
                <a:gd name="T53" fmla="*/ 273 h 370"/>
                <a:gd name="T54" fmla="*/ 98 w 371"/>
                <a:gd name="T55" fmla="*/ 185 h 370"/>
                <a:gd name="T56" fmla="*/ 186 w 371"/>
                <a:gd name="T57" fmla="*/ 97 h 370"/>
                <a:gd name="T58" fmla="*/ 274 w 371"/>
                <a:gd name="T59" fmla="*/ 185 h 370"/>
                <a:gd name="T60" fmla="*/ 186 w 371"/>
                <a:gd name="T61" fmla="*/ 273 h 370"/>
                <a:gd name="T62" fmla="*/ 286 w 371"/>
                <a:gd name="T63" fmla="*/ 234 h 370"/>
                <a:gd name="T64" fmla="*/ 298 w 371"/>
                <a:gd name="T65" fmla="*/ 185 h 370"/>
                <a:gd name="T66" fmla="*/ 286 w 371"/>
                <a:gd name="T67" fmla="*/ 136 h 370"/>
                <a:gd name="T68" fmla="*/ 328 w 371"/>
                <a:gd name="T69" fmla="*/ 111 h 370"/>
                <a:gd name="T70" fmla="*/ 346 w 371"/>
                <a:gd name="T71" fmla="*/ 183 h 370"/>
                <a:gd name="T72" fmla="*/ 328 w 371"/>
                <a:gd name="T73" fmla="*/ 259 h 370"/>
                <a:gd name="T74" fmla="*/ 286 w 371"/>
                <a:gd name="T75" fmla="*/ 234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71" h="370">
                  <a:moveTo>
                    <a:pt x="183" y="1"/>
                  </a:moveTo>
                  <a:cubicBezTo>
                    <a:pt x="82" y="2"/>
                    <a:pt x="0" y="86"/>
                    <a:pt x="2" y="187"/>
                  </a:cubicBezTo>
                  <a:cubicBezTo>
                    <a:pt x="3" y="289"/>
                    <a:pt x="87" y="370"/>
                    <a:pt x="188" y="369"/>
                  </a:cubicBezTo>
                  <a:cubicBezTo>
                    <a:pt x="290" y="368"/>
                    <a:pt x="371" y="284"/>
                    <a:pt x="370" y="182"/>
                  </a:cubicBezTo>
                  <a:cubicBezTo>
                    <a:pt x="368" y="81"/>
                    <a:pt x="285" y="0"/>
                    <a:pt x="183" y="1"/>
                  </a:cubicBezTo>
                  <a:close/>
                  <a:moveTo>
                    <a:pt x="184" y="25"/>
                  </a:moveTo>
                  <a:cubicBezTo>
                    <a:pt x="211" y="25"/>
                    <a:pt x="237" y="31"/>
                    <a:pt x="260" y="43"/>
                  </a:cubicBezTo>
                  <a:cubicBezTo>
                    <a:pt x="235" y="84"/>
                    <a:pt x="235" y="84"/>
                    <a:pt x="235" y="84"/>
                  </a:cubicBezTo>
                  <a:cubicBezTo>
                    <a:pt x="220" y="77"/>
                    <a:pt x="203" y="73"/>
                    <a:pt x="186" y="73"/>
                  </a:cubicBezTo>
                  <a:cubicBezTo>
                    <a:pt x="168" y="73"/>
                    <a:pt x="151" y="77"/>
                    <a:pt x="137" y="84"/>
                  </a:cubicBezTo>
                  <a:cubicBezTo>
                    <a:pt x="112" y="43"/>
                    <a:pt x="112" y="43"/>
                    <a:pt x="112" y="43"/>
                  </a:cubicBezTo>
                  <a:cubicBezTo>
                    <a:pt x="133" y="32"/>
                    <a:pt x="158" y="25"/>
                    <a:pt x="184" y="25"/>
                  </a:cubicBezTo>
                  <a:close/>
                  <a:moveTo>
                    <a:pt x="85" y="234"/>
                  </a:moveTo>
                  <a:cubicBezTo>
                    <a:pt x="44" y="259"/>
                    <a:pt x="44" y="259"/>
                    <a:pt x="44" y="259"/>
                  </a:cubicBezTo>
                  <a:cubicBezTo>
                    <a:pt x="33" y="237"/>
                    <a:pt x="26" y="213"/>
                    <a:pt x="26" y="187"/>
                  </a:cubicBezTo>
                  <a:cubicBezTo>
                    <a:pt x="25" y="160"/>
                    <a:pt x="32" y="134"/>
                    <a:pt x="44" y="111"/>
                  </a:cubicBezTo>
                  <a:cubicBezTo>
                    <a:pt x="85" y="136"/>
                    <a:pt x="85" y="136"/>
                    <a:pt x="85" y="136"/>
                  </a:cubicBezTo>
                  <a:cubicBezTo>
                    <a:pt x="78" y="151"/>
                    <a:pt x="74" y="167"/>
                    <a:pt x="74" y="185"/>
                  </a:cubicBezTo>
                  <a:cubicBezTo>
                    <a:pt x="74" y="203"/>
                    <a:pt x="78" y="219"/>
                    <a:pt x="85" y="234"/>
                  </a:cubicBezTo>
                  <a:close/>
                  <a:moveTo>
                    <a:pt x="188" y="345"/>
                  </a:moveTo>
                  <a:cubicBezTo>
                    <a:pt x="161" y="345"/>
                    <a:pt x="135" y="339"/>
                    <a:pt x="112" y="327"/>
                  </a:cubicBezTo>
                  <a:cubicBezTo>
                    <a:pt x="137" y="286"/>
                    <a:pt x="137" y="286"/>
                    <a:pt x="137" y="286"/>
                  </a:cubicBezTo>
                  <a:cubicBezTo>
                    <a:pt x="151" y="293"/>
                    <a:pt x="168" y="297"/>
                    <a:pt x="186" y="297"/>
                  </a:cubicBezTo>
                  <a:cubicBezTo>
                    <a:pt x="203" y="297"/>
                    <a:pt x="220" y="293"/>
                    <a:pt x="235" y="286"/>
                  </a:cubicBezTo>
                  <a:cubicBezTo>
                    <a:pt x="260" y="327"/>
                    <a:pt x="260" y="327"/>
                    <a:pt x="260" y="327"/>
                  </a:cubicBezTo>
                  <a:cubicBezTo>
                    <a:pt x="238" y="338"/>
                    <a:pt x="214" y="345"/>
                    <a:pt x="188" y="345"/>
                  </a:cubicBezTo>
                  <a:close/>
                  <a:moveTo>
                    <a:pt x="186" y="273"/>
                  </a:moveTo>
                  <a:cubicBezTo>
                    <a:pt x="137" y="273"/>
                    <a:pt x="98" y="233"/>
                    <a:pt x="98" y="185"/>
                  </a:cubicBezTo>
                  <a:cubicBezTo>
                    <a:pt x="98" y="136"/>
                    <a:pt x="137" y="97"/>
                    <a:pt x="186" y="97"/>
                  </a:cubicBezTo>
                  <a:cubicBezTo>
                    <a:pt x="234" y="97"/>
                    <a:pt x="274" y="136"/>
                    <a:pt x="274" y="185"/>
                  </a:cubicBezTo>
                  <a:cubicBezTo>
                    <a:pt x="274" y="233"/>
                    <a:pt x="234" y="273"/>
                    <a:pt x="186" y="273"/>
                  </a:cubicBezTo>
                  <a:close/>
                  <a:moveTo>
                    <a:pt x="286" y="234"/>
                  </a:moveTo>
                  <a:cubicBezTo>
                    <a:pt x="294" y="219"/>
                    <a:pt x="298" y="203"/>
                    <a:pt x="298" y="185"/>
                  </a:cubicBezTo>
                  <a:cubicBezTo>
                    <a:pt x="298" y="167"/>
                    <a:pt x="294" y="151"/>
                    <a:pt x="286" y="136"/>
                  </a:cubicBezTo>
                  <a:cubicBezTo>
                    <a:pt x="328" y="111"/>
                    <a:pt x="328" y="111"/>
                    <a:pt x="328" y="111"/>
                  </a:cubicBezTo>
                  <a:cubicBezTo>
                    <a:pt x="339" y="133"/>
                    <a:pt x="345" y="157"/>
                    <a:pt x="346" y="183"/>
                  </a:cubicBezTo>
                  <a:cubicBezTo>
                    <a:pt x="346" y="210"/>
                    <a:pt x="340" y="236"/>
                    <a:pt x="328" y="259"/>
                  </a:cubicBezTo>
                  <a:lnTo>
                    <a:pt x="286" y="23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05484" tIns="52741" rIns="105484" bIns="52741" numCol="1" anchor="t" anchorCtr="0" compatLnSpc="1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23"/>
            <p:cNvSpPr>
              <a:spLocks noEditPoints="1"/>
            </p:cNvSpPr>
            <p:nvPr/>
          </p:nvSpPr>
          <p:spPr bwMode="auto">
            <a:xfrm>
              <a:off x="5607370" y="3562829"/>
              <a:ext cx="587140" cy="587140"/>
            </a:xfrm>
            <a:custGeom>
              <a:avLst/>
              <a:gdLst>
                <a:gd name="T0" fmla="*/ 192 w 384"/>
                <a:gd name="T1" fmla="*/ 0 h 384"/>
                <a:gd name="T2" fmla="*/ 0 w 384"/>
                <a:gd name="T3" fmla="*/ 192 h 384"/>
                <a:gd name="T4" fmla="*/ 192 w 384"/>
                <a:gd name="T5" fmla="*/ 384 h 384"/>
                <a:gd name="T6" fmla="*/ 384 w 384"/>
                <a:gd name="T7" fmla="*/ 192 h 384"/>
                <a:gd name="T8" fmla="*/ 192 w 384"/>
                <a:gd name="T9" fmla="*/ 0 h 384"/>
                <a:gd name="T10" fmla="*/ 192 w 384"/>
                <a:gd name="T11" fmla="*/ 349 h 384"/>
                <a:gd name="T12" fmla="*/ 35 w 384"/>
                <a:gd name="T13" fmla="*/ 192 h 384"/>
                <a:gd name="T14" fmla="*/ 192 w 384"/>
                <a:gd name="T15" fmla="*/ 35 h 384"/>
                <a:gd name="T16" fmla="*/ 349 w 384"/>
                <a:gd name="T17" fmla="*/ 192 h 384"/>
                <a:gd name="T18" fmla="*/ 192 w 384"/>
                <a:gd name="T19" fmla="*/ 349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4" h="384">
                  <a:moveTo>
                    <a:pt x="192" y="0"/>
                  </a:moveTo>
                  <a:cubicBezTo>
                    <a:pt x="86" y="0"/>
                    <a:pt x="0" y="86"/>
                    <a:pt x="0" y="192"/>
                  </a:cubicBezTo>
                  <a:cubicBezTo>
                    <a:pt x="0" y="298"/>
                    <a:pt x="86" y="384"/>
                    <a:pt x="192" y="384"/>
                  </a:cubicBezTo>
                  <a:cubicBezTo>
                    <a:pt x="298" y="384"/>
                    <a:pt x="384" y="298"/>
                    <a:pt x="384" y="192"/>
                  </a:cubicBezTo>
                  <a:cubicBezTo>
                    <a:pt x="384" y="86"/>
                    <a:pt x="298" y="0"/>
                    <a:pt x="192" y="0"/>
                  </a:cubicBezTo>
                  <a:close/>
                  <a:moveTo>
                    <a:pt x="192" y="349"/>
                  </a:moveTo>
                  <a:cubicBezTo>
                    <a:pt x="105" y="349"/>
                    <a:pt x="35" y="278"/>
                    <a:pt x="35" y="192"/>
                  </a:cubicBezTo>
                  <a:cubicBezTo>
                    <a:pt x="35" y="105"/>
                    <a:pt x="105" y="35"/>
                    <a:pt x="192" y="35"/>
                  </a:cubicBezTo>
                  <a:cubicBezTo>
                    <a:pt x="278" y="35"/>
                    <a:pt x="349" y="105"/>
                    <a:pt x="349" y="192"/>
                  </a:cubicBezTo>
                  <a:cubicBezTo>
                    <a:pt x="349" y="278"/>
                    <a:pt x="278" y="349"/>
                    <a:pt x="192" y="34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05484" tIns="52741" rIns="105484" bIns="52741" numCol="1" anchor="t" anchorCtr="0" compatLnSpc="1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7279899" y="2314089"/>
            <a:ext cx="627243" cy="627243"/>
            <a:chOff x="6665323" y="3562825"/>
            <a:chExt cx="587140" cy="587140"/>
          </a:xfrm>
          <a:solidFill>
            <a:schemeClr val="bg1"/>
          </a:solidFill>
        </p:grpSpPr>
        <p:sp>
          <p:nvSpPr>
            <p:cNvPr id="22" name="Freeform 19"/>
            <p:cNvSpPr>
              <a:spLocks noEditPoints="1"/>
            </p:cNvSpPr>
            <p:nvPr/>
          </p:nvSpPr>
          <p:spPr bwMode="auto">
            <a:xfrm>
              <a:off x="6808144" y="3735126"/>
              <a:ext cx="301499" cy="242538"/>
            </a:xfrm>
            <a:custGeom>
              <a:avLst/>
              <a:gdLst>
                <a:gd name="T0" fmla="*/ 393 w 400"/>
                <a:gd name="T1" fmla="*/ 61 h 322"/>
                <a:gd name="T2" fmla="*/ 300 w 400"/>
                <a:gd name="T3" fmla="*/ 3 h 322"/>
                <a:gd name="T4" fmla="*/ 286 w 400"/>
                <a:gd name="T5" fmla="*/ 3 h 322"/>
                <a:gd name="T6" fmla="*/ 200 w 400"/>
                <a:gd name="T7" fmla="*/ 57 h 322"/>
                <a:gd name="T8" fmla="*/ 113 w 400"/>
                <a:gd name="T9" fmla="*/ 3 h 322"/>
                <a:gd name="T10" fmla="*/ 100 w 400"/>
                <a:gd name="T11" fmla="*/ 3 h 322"/>
                <a:gd name="T12" fmla="*/ 6 w 400"/>
                <a:gd name="T13" fmla="*/ 61 h 322"/>
                <a:gd name="T14" fmla="*/ 0 w 400"/>
                <a:gd name="T15" fmla="*/ 73 h 322"/>
                <a:gd name="T16" fmla="*/ 0 w 400"/>
                <a:gd name="T17" fmla="*/ 307 h 322"/>
                <a:gd name="T18" fmla="*/ 6 w 400"/>
                <a:gd name="T19" fmla="*/ 319 h 322"/>
                <a:gd name="T20" fmla="*/ 20 w 400"/>
                <a:gd name="T21" fmla="*/ 319 h 322"/>
                <a:gd name="T22" fmla="*/ 106 w 400"/>
                <a:gd name="T23" fmla="*/ 265 h 322"/>
                <a:gd name="T24" fmla="*/ 193 w 400"/>
                <a:gd name="T25" fmla="*/ 319 h 322"/>
                <a:gd name="T26" fmla="*/ 207 w 400"/>
                <a:gd name="T27" fmla="*/ 319 h 322"/>
                <a:gd name="T28" fmla="*/ 293 w 400"/>
                <a:gd name="T29" fmla="*/ 265 h 322"/>
                <a:gd name="T30" fmla="*/ 380 w 400"/>
                <a:gd name="T31" fmla="*/ 319 h 322"/>
                <a:gd name="T32" fmla="*/ 387 w 400"/>
                <a:gd name="T33" fmla="*/ 321 h 322"/>
                <a:gd name="T34" fmla="*/ 393 w 400"/>
                <a:gd name="T35" fmla="*/ 319 h 322"/>
                <a:gd name="T36" fmla="*/ 400 w 400"/>
                <a:gd name="T37" fmla="*/ 307 h 322"/>
                <a:gd name="T38" fmla="*/ 400 w 400"/>
                <a:gd name="T39" fmla="*/ 73 h 322"/>
                <a:gd name="T40" fmla="*/ 393 w 400"/>
                <a:gd name="T41" fmla="*/ 61 h 322"/>
                <a:gd name="T42" fmla="*/ 93 w 400"/>
                <a:gd name="T43" fmla="*/ 241 h 322"/>
                <a:gd name="T44" fmla="*/ 26 w 400"/>
                <a:gd name="T45" fmla="*/ 283 h 322"/>
                <a:gd name="T46" fmla="*/ 26 w 400"/>
                <a:gd name="T47" fmla="*/ 81 h 322"/>
                <a:gd name="T48" fmla="*/ 93 w 400"/>
                <a:gd name="T49" fmla="*/ 39 h 322"/>
                <a:gd name="T50" fmla="*/ 93 w 400"/>
                <a:gd name="T51" fmla="*/ 241 h 322"/>
                <a:gd name="T52" fmla="*/ 187 w 400"/>
                <a:gd name="T53" fmla="*/ 283 h 322"/>
                <a:gd name="T54" fmla="*/ 119 w 400"/>
                <a:gd name="T55" fmla="*/ 241 h 322"/>
                <a:gd name="T56" fmla="*/ 119 w 400"/>
                <a:gd name="T57" fmla="*/ 39 h 322"/>
                <a:gd name="T58" fmla="*/ 187 w 400"/>
                <a:gd name="T59" fmla="*/ 81 h 322"/>
                <a:gd name="T60" fmla="*/ 187 w 400"/>
                <a:gd name="T61" fmla="*/ 283 h 322"/>
                <a:gd name="T62" fmla="*/ 280 w 400"/>
                <a:gd name="T63" fmla="*/ 241 h 322"/>
                <a:gd name="T64" fmla="*/ 213 w 400"/>
                <a:gd name="T65" fmla="*/ 283 h 322"/>
                <a:gd name="T66" fmla="*/ 213 w 400"/>
                <a:gd name="T67" fmla="*/ 81 h 322"/>
                <a:gd name="T68" fmla="*/ 280 w 400"/>
                <a:gd name="T69" fmla="*/ 39 h 322"/>
                <a:gd name="T70" fmla="*/ 280 w 400"/>
                <a:gd name="T71" fmla="*/ 241 h 322"/>
                <a:gd name="T72" fmla="*/ 374 w 400"/>
                <a:gd name="T73" fmla="*/ 283 h 322"/>
                <a:gd name="T74" fmla="*/ 306 w 400"/>
                <a:gd name="T75" fmla="*/ 241 h 322"/>
                <a:gd name="T76" fmla="*/ 306 w 400"/>
                <a:gd name="T77" fmla="*/ 39 h 322"/>
                <a:gd name="T78" fmla="*/ 374 w 400"/>
                <a:gd name="T79" fmla="*/ 81 h 322"/>
                <a:gd name="T80" fmla="*/ 374 w 400"/>
                <a:gd name="T81" fmla="*/ 283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00" h="322">
                  <a:moveTo>
                    <a:pt x="393" y="61"/>
                  </a:moveTo>
                  <a:cubicBezTo>
                    <a:pt x="300" y="3"/>
                    <a:pt x="300" y="3"/>
                    <a:pt x="300" y="3"/>
                  </a:cubicBezTo>
                  <a:cubicBezTo>
                    <a:pt x="296" y="0"/>
                    <a:pt x="291" y="0"/>
                    <a:pt x="286" y="3"/>
                  </a:cubicBezTo>
                  <a:cubicBezTo>
                    <a:pt x="200" y="57"/>
                    <a:pt x="200" y="57"/>
                    <a:pt x="200" y="57"/>
                  </a:cubicBezTo>
                  <a:cubicBezTo>
                    <a:pt x="113" y="3"/>
                    <a:pt x="113" y="3"/>
                    <a:pt x="113" y="3"/>
                  </a:cubicBezTo>
                  <a:cubicBezTo>
                    <a:pt x="109" y="0"/>
                    <a:pt x="104" y="0"/>
                    <a:pt x="100" y="3"/>
                  </a:cubicBezTo>
                  <a:cubicBezTo>
                    <a:pt x="6" y="61"/>
                    <a:pt x="6" y="61"/>
                    <a:pt x="6" y="61"/>
                  </a:cubicBezTo>
                  <a:cubicBezTo>
                    <a:pt x="2" y="64"/>
                    <a:pt x="0" y="68"/>
                    <a:pt x="0" y="73"/>
                  </a:cubicBezTo>
                  <a:cubicBezTo>
                    <a:pt x="0" y="307"/>
                    <a:pt x="0" y="307"/>
                    <a:pt x="0" y="307"/>
                  </a:cubicBezTo>
                  <a:cubicBezTo>
                    <a:pt x="0" y="312"/>
                    <a:pt x="2" y="317"/>
                    <a:pt x="6" y="319"/>
                  </a:cubicBezTo>
                  <a:cubicBezTo>
                    <a:pt x="11" y="322"/>
                    <a:pt x="16" y="321"/>
                    <a:pt x="20" y="319"/>
                  </a:cubicBezTo>
                  <a:cubicBezTo>
                    <a:pt x="106" y="265"/>
                    <a:pt x="106" y="265"/>
                    <a:pt x="106" y="265"/>
                  </a:cubicBezTo>
                  <a:cubicBezTo>
                    <a:pt x="193" y="319"/>
                    <a:pt x="193" y="319"/>
                    <a:pt x="193" y="319"/>
                  </a:cubicBezTo>
                  <a:cubicBezTo>
                    <a:pt x="197" y="322"/>
                    <a:pt x="202" y="322"/>
                    <a:pt x="207" y="319"/>
                  </a:cubicBezTo>
                  <a:cubicBezTo>
                    <a:pt x="293" y="265"/>
                    <a:pt x="293" y="265"/>
                    <a:pt x="293" y="265"/>
                  </a:cubicBezTo>
                  <a:cubicBezTo>
                    <a:pt x="380" y="319"/>
                    <a:pt x="380" y="319"/>
                    <a:pt x="380" y="319"/>
                  </a:cubicBezTo>
                  <a:cubicBezTo>
                    <a:pt x="382" y="320"/>
                    <a:pt x="384" y="321"/>
                    <a:pt x="387" y="321"/>
                  </a:cubicBezTo>
                  <a:cubicBezTo>
                    <a:pt x="389" y="321"/>
                    <a:pt x="391" y="320"/>
                    <a:pt x="393" y="319"/>
                  </a:cubicBezTo>
                  <a:cubicBezTo>
                    <a:pt x="397" y="317"/>
                    <a:pt x="400" y="312"/>
                    <a:pt x="400" y="307"/>
                  </a:cubicBezTo>
                  <a:cubicBezTo>
                    <a:pt x="400" y="73"/>
                    <a:pt x="400" y="73"/>
                    <a:pt x="400" y="73"/>
                  </a:cubicBezTo>
                  <a:cubicBezTo>
                    <a:pt x="400" y="68"/>
                    <a:pt x="397" y="64"/>
                    <a:pt x="393" y="61"/>
                  </a:cubicBezTo>
                  <a:close/>
                  <a:moveTo>
                    <a:pt x="93" y="241"/>
                  </a:moveTo>
                  <a:cubicBezTo>
                    <a:pt x="26" y="283"/>
                    <a:pt x="26" y="283"/>
                    <a:pt x="26" y="283"/>
                  </a:cubicBezTo>
                  <a:cubicBezTo>
                    <a:pt x="26" y="81"/>
                    <a:pt x="26" y="81"/>
                    <a:pt x="26" y="81"/>
                  </a:cubicBezTo>
                  <a:cubicBezTo>
                    <a:pt x="93" y="39"/>
                    <a:pt x="93" y="39"/>
                    <a:pt x="93" y="39"/>
                  </a:cubicBezTo>
                  <a:lnTo>
                    <a:pt x="93" y="241"/>
                  </a:lnTo>
                  <a:close/>
                  <a:moveTo>
                    <a:pt x="187" y="283"/>
                  </a:moveTo>
                  <a:cubicBezTo>
                    <a:pt x="119" y="241"/>
                    <a:pt x="119" y="241"/>
                    <a:pt x="119" y="241"/>
                  </a:cubicBezTo>
                  <a:cubicBezTo>
                    <a:pt x="119" y="39"/>
                    <a:pt x="119" y="39"/>
                    <a:pt x="119" y="39"/>
                  </a:cubicBezTo>
                  <a:cubicBezTo>
                    <a:pt x="187" y="81"/>
                    <a:pt x="187" y="81"/>
                    <a:pt x="187" y="81"/>
                  </a:cubicBezTo>
                  <a:lnTo>
                    <a:pt x="187" y="283"/>
                  </a:lnTo>
                  <a:close/>
                  <a:moveTo>
                    <a:pt x="280" y="241"/>
                  </a:moveTo>
                  <a:cubicBezTo>
                    <a:pt x="213" y="283"/>
                    <a:pt x="213" y="283"/>
                    <a:pt x="213" y="283"/>
                  </a:cubicBezTo>
                  <a:cubicBezTo>
                    <a:pt x="213" y="81"/>
                    <a:pt x="213" y="81"/>
                    <a:pt x="213" y="81"/>
                  </a:cubicBezTo>
                  <a:cubicBezTo>
                    <a:pt x="280" y="39"/>
                    <a:pt x="280" y="39"/>
                    <a:pt x="280" y="39"/>
                  </a:cubicBezTo>
                  <a:lnTo>
                    <a:pt x="280" y="241"/>
                  </a:lnTo>
                  <a:close/>
                  <a:moveTo>
                    <a:pt x="374" y="283"/>
                  </a:moveTo>
                  <a:cubicBezTo>
                    <a:pt x="306" y="241"/>
                    <a:pt x="306" y="241"/>
                    <a:pt x="306" y="241"/>
                  </a:cubicBezTo>
                  <a:cubicBezTo>
                    <a:pt x="306" y="39"/>
                    <a:pt x="306" y="39"/>
                    <a:pt x="306" y="39"/>
                  </a:cubicBezTo>
                  <a:cubicBezTo>
                    <a:pt x="374" y="81"/>
                    <a:pt x="374" y="81"/>
                    <a:pt x="374" y="81"/>
                  </a:cubicBezTo>
                  <a:lnTo>
                    <a:pt x="374" y="28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05484" tIns="52741" rIns="105484" bIns="52741" numCol="1" anchor="t" anchorCtr="0" compatLnSpc="1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3"/>
            <p:cNvSpPr>
              <a:spLocks noEditPoints="1"/>
            </p:cNvSpPr>
            <p:nvPr/>
          </p:nvSpPr>
          <p:spPr bwMode="auto">
            <a:xfrm>
              <a:off x="6665323" y="3562825"/>
              <a:ext cx="587140" cy="587140"/>
            </a:xfrm>
            <a:custGeom>
              <a:avLst/>
              <a:gdLst>
                <a:gd name="T0" fmla="*/ 192 w 384"/>
                <a:gd name="T1" fmla="*/ 0 h 384"/>
                <a:gd name="T2" fmla="*/ 0 w 384"/>
                <a:gd name="T3" fmla="*/ 192 h 384"/>
                <a:gd name="T4" fmla="*/ 192 w 384"/>
                <a:gd name="T5" fmla="*/ 384 h 384"/>
                <a:gd name="T6" fmla="*/ 384 w 384"/>
                <a:gd name="T7" fmla="*/ 192 h 384"/>
                <a:gd name="T8" fmla="*/ 192 w 384"/>
                <a:gd name="T9" fmla="*/ 0 h 384"/>
                <a:gd name="T10" fmla="*/ 192 w 384"/>
                <a:gd name="T11" fmla="*/ 349 h 384"/>
                <a:gd name="T12" fmla="*/ 35 w 384"/>
                <a:gd name="T13" fmla="*/ 192 h 384"/>
                <a:gd name="T14" fmla="*/ 192 w 384"/>
                <a:gd name="T15" fmla="*/ 35 h 384"/>
                <a:gd name="T16" fmla="*/ 349 w 384"/>
                <a:gd name="T17" fmla="*/ 192 h 384"/>
                <a:gd name="T18" fmla="*/ 192 w 384"/>
                <a:gd name="T19" fmla="*/ 349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4" h="384">
                  <a:moveTo>
                    <a:pt x="192" y="0"/>
                  </a:moveTo>
                  <a:cubicBezTo>
                    <a:pt x="86" y="0"/>
                    <a:pt x="0" y="86"/>
                    <a:pt x="0" y="192"/>
                  </a:cubicBezTo>
                  <a:cubicBezTo>
                    <a:pt x="0" y="298"/>
                    <a:pt x="86" y="384"/>
                    <a:pt x="192" y="384"/>
                  </a:cubicBezTo>
                  <a:cubicBezTo>
                    <a:pt x="298" y="384"/>
                    <a:pt x="384" y="298"/>
                    <a:pt x="384" y="192"/>
                  </a:cubicBezTo>
                  <a:cubicBezTo>
                    <a:pt x="384" y="86"/>
                    <a:pt x="298" y="0"/>
                    <a:pt x="192" y="0"/>
                  </a:cubicBezTo>
                  <a:close/>
                  <a:moveTo>
                    <a:pt x="192" y="349"/>
                  </a:moveTo>
                  <a:cubicBezTo>
                    <a:pt x="105" y="349"/>
                    <a:pt x="35" y="278"/>
                    <a:pt x="35" y="192"/>
                  </a:cubicBezTo>
                  <a:cubicBezTo>
                    <a:pt x="35" y="105"/>
                    <a:pt x="105" y="35"/>
                    <a:pt x="192" y="35"/>
                  </a:cubicBezTo>
                  <a:cubicBezTo>
                    <a:pt x="278" y="35"/>
                    <a:pt x="349" y="105"/>
                    <a:pt x="349" y="192"/>
                  </a:cubicBezTo>
                  <a:cubicBezTo>
                    <a:pt x="349" y="278"/>
                    <a:pt x="278" y="349"/>
                    <a:pt x="192" y="34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05484" tIns="52741" rIns="105484" bIns="52741" numCol="1" anchor="t" anchorCtr="0" compatLnSpc="1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8228261" y="4171444"/>
            <a:ext cx="436704" cy="436704"/>
            <a:chOff x="7740352" y="3562825"/>
            <a:chExt cx="587140" cy="587140"/>
          </a:xfrm>
          <a:solidFill>
            <a:schemeClr val="bg1"/>
          </a:solidFill>
        </p:grpSpPr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7740352" y="3562825"/>
              <a:ext cx="587140" cy="587140"/>
            </a:xfrm>
            <a:custGeom>
              <a:avLst/>
              <a:gdLst>
                <a:gd name="T0" fmla="*/ 192 w 384"/>
                <a:gd name="T1" fmla="*/ 0 h 384"/>
                <a:gd name="T2" fmla="*/ 0 w 384"/>
                <a:gd name="T3" fmla="*/ 192 h 384"/>
                <a:gd name="T4" fmla="*/ 192 w 384"/>
                <a:gd name="T5" fmla="*/ 384 h 384"/>
                <a:gd name="T6" fmla="*/ 384 w 384"/>
                <a:gd name="T7" fmla="*/ 192 h 384"/>
                <a:gd name="T8" fmla="*/ 192 w 384"/>
                <a:gd name="T9" fmla="*/ 0 h 384"/>
                <a:gd name="T10" fmla="*/ 192 w 384"/>
                <a:gd name="T11" fmla="*/ 349 h 384"/>
                <a:gd name="T12" fmla="*/ 35 w 384"/>
                <a:gd name="T13" fmla="*/ 192 h 384"/>
                <a:gd name="T14" fmla="*/ 192 w 384"/>
                <a:gd name="T15" fmla="*/ 35 h 384"/>
                <a:gd name="T16" fmla="*/ 349 w 384"/>
                <a:gd name="T17" fmla="*/ 192 h 384"/>
                <a:gd name="T18" fmla="*/ 192 w 384"/>
                <a:gd name="T19" fmla="*/ 349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4" h="384">
                  <a:moveTo>
                    <a:pt x="192" y="0"/>
                  </a:moveTo>
                  <a:cubicBezTo>
                    <a:pt x="86" y="0"/>
                    <a:pt x="0" y="86"/>
                    <a:pt x="0" y="192"/>
                  </a:cubicBezTo>
                  <a:cubicBezTo>
                    <a:pt x="0" y="298"/>
                    <a:pt x="86" y="384"/>
                    <a:pt x="192" y="384"/>
                  </a:cubicBezTo>
                  <a:cubicBezTo>
                    <a:pt x="298" y="384"/>
                    <a:pt x="384" y="298"/>
                    <a:pt x="384" y="192"/>
                  </a:cubicBezTo>
                  <a:cubicBezTo>
                    <a:pt x="384" y="86"/>
                    <a:pt x="298" y="0"/>
                    <a:pt x="192" y="0"/>
                  </a:cubicBezTo>
                  <a:close/>
                  <a:moveTo>
                    <a:pt x="192" y="349"/>
                  </a:moveTo>
                  <a:cubicBezTo>
                    <a:pt x="105" y="349"/>
                    <a:pt x="35" y="278"/>
                    <a:pt x="35" y="192"/>
                  </a:cubicBezTo>
                  <a:cubicBezTo>
                    <a:pt x="35" y="105"/>
                    <a:pt x="105" y="35"/>
                    <a:pt x="192" y="35"/>
                  </a:cubicBezTo>
                  <a:cubicBezTo>
                    <a:pt x="278" y="35"/>
                    <a:pt x="349" y="105"/>
                    <a:pt x="349" y="192"/>
                  </a:cubicBezTo>
                  <a:cubicBezTo>
                    <a:pt x="349" y="278"/>
                    <a:pt x="278" y="349"/>
                    <a:pt x="192" y="34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05484" tIns="52741" rIns="105484" bIns="52741" numCol="1" anchor="t" anchorCtr="0" compatLnSpc="1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27"/>
            <p:cNvSpPr>
              <a:spLocks noEditPoints="1"/>
            </p:cNvSpPr>
            <p:nvPr/>
          </p:nvSpPr>
          <p:spPr bwMode="auto">
            <a:xfrm>
              <a:off x="7931746" y="3722078"/>
              <a:ext cx="204352" cy="268635"/>
            </a:xfrm>
            <a:custGeom>
              <a:avLst/>
              <a:gdLst>
                <a:gd name="T0" fmla="*/ 96 w 256"/>
                <a:gd name="T1" fmla="*/ 48 h 336"/>
                <a:gd name="T2" fmla="*/ 48 w 256"/>
                <a:gd name="T3" fmla="*/ 0 h 336"/>
                <a:gd name="T4" fmla="*/ 0 w 256"/>
                <a:gd name="T5" fmla="*/ 48 h 336"/>
                <a:gd name="T6" fmla="*/ 29 w 256"/>
                <a:gd name="T7" fmla="*/ 92 h 336"/>
                <a:gd name="T8" fmla="*/ 29 w 256"/>
                <a:gd name="T9" fmla="*/ 244 h 336"/>
                <a:gd name="T10" fmla="*/ 0 w 256"/>
                <a:gd name="T11" fmla="*/ 288 h 336"/>
                <a:gd name="T12" fmla="*/ 48 w 256"/>
                <a:gd name="T13" fmla="*/ 336 h 336"/>
                <a:gd name="T14" fmla="*/ 96 w 256"/>
                <a:gd name="T15" fmla="*/ 288 h 336"/>
                <a:gd name="T16" fmla="*/ 67 w 256"/>
                <a:gd name="T17" fmla="*/ 244 h 336"/>
                <a:gd name="T18" fmla="*/ 67 w 256"/>
                <a:gd name="T19" fmla="*/ 92 h 336"/>
                <a:gd name="T20" fmla="*/ 96 w 256"/>
                <a:gd name="T21" fmla="*/ 48 h 336"/>
                <a:gd name="T22" fmla="*/ 75 w 256"/>
                <a:gd name="T23" fmla="*/ 288 h 336"/>
                <a:gd name="T24" fmla="*/ 48 w 256"/>
                <a:gd name="T25" fmla="*/ 316 h 336"/>
                <a:gd name="T26" fmla="*/ 20 w 256"/>
                <a:gd name="T27" fmla="*/ 288 h 336"/>
                <a:gd name="T28" fmla="*/ 48 w 256"/>
                <a:gd name="T29" fmla="*/ 260 h 336"/>
                <a:gd name="T30" fmla="*/ 75 w 256"/>
                <a:gd name="T31" fmla="*/ 288 h 336"/>
                <a:gd name="T32" fmla="*/ 48 w 256"/>
                <a:gd name="T33" fmla="*/ 76 h 336"/>
                <a:gd name="T34" fmla="*/ 20 w 256"/>
                <a:gd name="T35" fmla="*/ 48 h 336"/>
                <a:gd name="T36" fmla="*/ 48 w 256"/>
                <a:gd name="T37" fmla="*/ 20 h 336"/>
                <a:gd name="T38" fmla="*/ 75 w 256"/>
                <a:gd name="T39" fmla="*/ 48 h 336"/>
                <a:gd name="T40" fmla="*/ 48 w 256"/>
                <a:gd name="T41" fmla="*/ 76 h 336"/>
                <a:gd name="T42" fmla="*/ 227 w 256"/>
                <a:gd name="T43" fmla="*/ 244 h 336"/>
                <a:gd name="T44" fmla="*/ 227 w 256"/>
                <a:gd name="T45" fmla="*/ 92 h 336"/>
                <a:gd name="T46" fmla="*/ 256 w 256"/>
                <a:gd name="T47" fmla="*/ 48 h 336"/>
                <a:gd name="T48" fmla="*/ 208 w 256"/>
                <a:gd name="T49" fmla="*/ 0 h 336"/>
                <a:gd name="T50" fmla="*/ 160 w 256"/>
                <a:gd name="T51" fmla="*/ 48 h 336"/>
                <a:gd name="T52" fmla="*/ 189 w 256"/>
                <a:gd name="T53" fmla="*/ 92 h 336"/>
                <a:gd name="T54" fmla="*/ 189 w 256"/>
                <a:gd name="T55" fmla="*/ 244 h 336"/>
                <a:gd name="T56" fmla="*/ 160 w 256"/>
                <a:gd name="T57" fmla="*/ 288 h 336"/>
                <a:gd name="T58" fmla="*/ 208 w 256"/>
                <a:gd name="T59" fmla="*/ 336 h 336"/>
                <a:gd name="T60" fmla="*/ 256 w 256"/>
                <a:gd name="T61" fmla="*/ 288 h 336"/>
                <a:gd name="T62" fmla="*/ 227 w 256"/>
                <a:gd name="T63" fmla="*/ 244 h 336"/>
                <a:gd name="T64" fmla="*/ 180 w 256"/>
                <a:gd name="T65" fmla="*/ 48 h 336"/>
                <a:gd name="T66" fmla="*/ 208 w 256"/>
                <a:gd name="T67" fmla="*/ 20 h 336"/>
                <a:gd name="T68" fmla="*/ 235 w 256"/>
                <a:gd name="T69" fmla="*/ 48 h 336"/>
                <a:gd name="T70" fmla="*/ 208 w 256"/>
                <a:gd name="T71" fmla="*/ 76 h 336"/>
                <a:gd name="T72" fmla="*/ 180 w 256"/>
                <a:gd name="T73" fmla="*/ 48 h 336"/>
                <a:gd name="T74" fmla="*/ 208 w 256"/>
                <a:gd name="T75" fmla="*/ 316 h 336"/>
                <a:gd name="T76" fmla="*/ 180 w 256"/>
                <a:gd name="T77" fmla="*/ 288 h 336"/>
                <a:gd name="T78" fmla="*/ 208 w 256"/>
                <a:gd name="T79" fmla="*/ 260 h 336"/>
                <a:gd name="T80" fmla="*/ 235 w 256"/>
                <a:gd name="T81" fmla="*/ 288 h 336"/>
                <a:gd name="T82" fmla="*/ 208 w 256"/>
                <a:gd name="T83" fmla="*/ 316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56" h="336">
                  <a:moveTo>
                    <a:pt x="96" y="48"/>
                  </a:moveTo>
                  <a:cubicBezTo>
                    <a:pt x="96" y="21"/>
                    <a:pt x="74" y="0"/>
                    <a:pt x="48" y="0"/>
                  </a:cubicBezTo>
                  <a:cubicBezTo>
                    <a:pt x="21" y="0"/>
                    <a:pt x="0" y="21"/>
                    <a:pt x="0" y="48"/>
                  </a:cubicBezTo>
                  <a:cubicBezTo>
                    <a:pt x="0" y="68"/>
                    <a:pt x="12" y="85"/>
                    <a:pt x="29" y="92"/>
                  </a:cubicBezTo>
                  <a:cubicBezTo>
                    <a:pt x="29" y="244"/>
                    <a:pt x="29" y="244"/>
                    <a:pt x="29" y="244"/>
                  </a:cubicBezTo>
                  <a:cubicBezTo>
                    <a:pt x="12" y="251"/>
                    <a:pt x="0" y="268"/>
                    <a:pt x="0" y="288"/>
                  </a:cubicBezTo>
                  <a:cubicBezTo>
                    <a:pt x="0" y="314"/>
                    <a:pt x="21" y="336"/>
                    <a:pt x="48" y="336"/>
                  </a:cubicBezTo>
                  <a:cubicBezTo>
                    <a:pt x="74" y="336"/>
                    <a:pt x="96" y="314"/>
                    <a:pt x="96" y="288"/>
                  </a:cubicBezTo>
                  <a:cubicBezTo>
                    <a:pt x="96" y="268"/>
                    <a:pt x="84" y="251"/>
                    <a:pt x="67" y="244"/>
                  </a:cubicBezTo>
                  <a:cubicBezTo>
                    <a:pt x="67" y="92"/>
                    <a:pt x="67" y="92"/>
                    <a:pt x="67" y="92"/>
                  </a:cubicBezTo>
                  <a:cubicBezTo>
                    <a:pt x="84" y="85"/>
                    <a:pt x="96" y="68"/>
                    <a:pt x="96" y="48"/>
                  </a:cubicBezTo>
                  <a:close/>
                  <a:moveTo>
                    <a:pt x="75" y="288"/>
                  </a:moveTo>
                  <a:cubicBezTo>
                    <a:pt x="75" y="303"/>
                    <a:pt x="63" y="316"/>
                    <a:pt x="48" y="316"/>
                  </a:cubicBezTo>
                  <a:cubicBezTo>
                    <a:pt x="32" y="316"/>
                    <a:pt x="20" y="303"/>
                    <a:pt x="20" y="288"/>
                  </a:cubicBezTo>
                  <a:cubicBezTo>
                    <a:pt x="20" y="273"/>
                    <a:pt x="32" y="260"/>
                    <a:pt x="48" y="260"/>
                  </a:cubicBezTo>
                  <a:cubicBezTo>
                    <a:pt x="63" y="260"/>
                    <a:pt x="75" y="273"/>
                    <a:pt x="75" y="288"/>
                  </a:cubicBezTo>
                  <a:close/>
                  <a:moveTo>
                    <a:pt x="48" y="76"/>
                  </a:moveTo>
                  <a:cubicBezTo>
                    <a:pt x="32" y="76"/>
                    <a:pt x="20" y="63"/>
                    <a:pt x="20" y="48"/>
                  </a:cubicBezTo>
                  <a:cubicBezTo>
                    <a:pt x="20" y="33"/>
                    <a:pt x="32" y="20"/>
                    <a:pt x="48" y="20"/>
                  </a:cubicBezTo>
                  <a:cubicBezTo>
                    <a:pt x="63" y="20"/>
                    <a:pt x="75" y="33"/>
                    <a:pt x="75" y="48"/>
                  </a:cubicBezTo>
                  <a:cubicBezTo>
                    <a:pt x="75" y="63"/>
                    <a:pt x="63" y="76"/>
                    <a:pt x="48" y="76"/>
                  </a:cubicBezTo>
                  <a:close/>
                  <a:moveTo>
                    <a:pt x="227" y="244"/>
                  </a:moveTo>
                  <a:cubicBezTo>
                    <a:pt x="227" y="92"/>
                    <a:pt x="227" y="92"/>
                    <a:pt x="227" y="92"/>
                  </a:cubicBezTo>
                  <a:cubicBezTo>
                    <a:pt x="244" y="85"/>
                    <a:pt x="256" y="68"/>
                    <a:pt x="256" y="48"/>
                  </a:cubicBezTo>
                  <a:cubicBezTo>
                    <a:pt x="256" y="21"/>
                    <a:pt x="234" y="0"/>
                    <a:pt x="208" y="0"/>
                  </a:cubicBezTo>
                  <a:cubicBezTo>
                    <a:pt x="181" y="0"/>
                    <a:pt x="160" y="21"/>
                    <a:pt x="160" y="48"/>
                  </a:cubicBezTo>
                  <a:cubicBezTo>
                    <a:pt x="160" y="68"/>
                    <a:pt x="172" y="85"/>
                    <a:pt x="189" y="92"/>
                  </a:cubicBezTo>
                  <a:cubicBezTo>
                    <a:pt x="189" y="244"/>
                    <a:pt x="189" y="244"/>
                    <a:pt x="189" y="244"/>
                  </a:cubicBezTo>
                  <a:cubicBezTo>
                    <a:pt x="172" y="251"/>
                    <a:pt x="160" y="268"/>
                    <a:pt x="160" y="288"/>
                  </a:cubicBezTo>
                  <a:cubicBezTo>
                    <a:pt x="160" y="314"/>
                    <a:pt x="181" y="336"/>
                    <a:pt x="208" y="336"/>
                  </a:cubicBezTo>
                  <a:cubicBezTo>
                    <a:pt x="234" y="336"/>
                    <a:pt x="256" y="314"/>
                    <a:pt x="256" y="288"/>
                  </a:cubicBezTo>
                  <a:cubicBezTo>
                    <a:pt x="256" y="268"/>
                    <a:pt x="244" y="251"/>
                    <a:pt x="227" y="244"/>
                  </a:cubicBezTo>
                  <a:close/>
                  <a:moveTo>
                    <a:pt x="180" y="48"/>
                  </a:moveTo>
                  <a:cubicBezTo>
                    <a:pt x="180" y="33"/>
                    <a:pt x="192" y="20"/>
                    <a:pt x="208" y="20"/>
                  </a:cubicBezTo>
                  <a:cubicBezTo>
                    <a:pt x="223" y="20"/>
                    <a:pt x="235" y="33"/>
                    <a:pt x="235" y="48"/>
                  </a:cubicBezTo>
                  <a:cubicBezTo>
                    <a:pt x="235" y="63"/>
                    <a:pt x="223" y="76"/>
                    <a:pt x="208" y="76"/>
                  </a:cubicBezTo>
                  <a:cubicBezTo>
                    <a:pt x="192" y="76"/>
                    <a:pt x="180" y="63"/>
                    <a:pt x="180" y="48"/>
                  </a:cubicBezTo>
                  <a:close/>
                  <a:moveTo>
                    <a:pt x="208" y="316"/>
                  </a:moveTo>
                  <a:cubicBezTo>
                    <a:pt x="192" y="316"/>
                    <a:pt x="180" y="303"/>
                    <a:pt x="180" y="288"/>
                  </a:cubicBezTo>
                  <a:cubicBezTo>
                    <a:pt x="180" y="273"/>
                    <a:pt x="192" y="260"/>
                    <a:pt x="208" y="260"/>
                  </a:cubicBezTo>
                  <a:cubicBezTo>
                    <a:pt x="223" y="260"/>
                    <a:pt x="235" y="273"/>
                    <a:pt x="235" y="288"/>
                  </a:cubicBezTo>
                  <a:cubicBezTo>
                    <a:pt x="235" y="303"/>
                    <a:pt x="223" y="316"/>
                    <a:pt x="208" y="3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05484" tIns="52741" rIns="105484" bIns="52741" numCol="1" anchor="t" anchorCtr="0" compatLnSpc="1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7" name="Content Placeholder 2"/>
          <p:cNvSpPr txBox="1"/>
          <p:nvPr/>
        </p:nvSpPr>
        <p:spPr>
          <a:xfrm>
            <a:off x="2679991" y="2177834"/>
            <a:ext cx="2980510" cy="538704"/>
          </a:xfrm>
          <a:prstGeom prst="rect">
            <a:avLst/>
          </a:prstGeom>
        </p:spPr>
        <p:txBody>
          <a:bodyPr vert="horz" lIns="105484" tIns="52741" rIns="105484" bIns="527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Content Placeholder 2"/>
          <p:cNvSpPr txBox="1"/>
          <p:nvPr/>
        </p:nvSpPr>
        <p:spPr>
          <a:xfrm>
            <a:off x="2679988" y="3337794"/>
            <a:ext cx="2980511" cy="538704"/>
          </a:xfrm>
          <a:prstGeom prst="rect">
            <a:avLst/>
          </a:prstGeom>
        </p:spPr>
        <p:txBody>
          <a:bodyPr vert="horz" lIns="105484" tIns="52741" rIns="105484" bIns="527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Content Placeholder 2"/>
          <p:cNvSpPr txBox="1"/>
          <p:nvPr/>
        </p:nvSpPr>
        <p:spPr>
          <a:xfrm>
            <a:off x="2679991" y="4497754"/>
            <a:ext cx="2980510" cy="538704"/>
          </a:xfrm>
          <a:prstGeom prst="rect">
            <a:avLst/>
          </a:prstGeom>
        </p:spPr>
        <p:txBody>
          <a:bodyPr vert="horz" lIns="105484" tIns="52741" rIns="105484" bIns="527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709422" y="5657712"/>
            <a:ext cx="3014825" cy="370870"/>
          </a:xfrm>
          <a:prstGeom prst="rect">
            <a:avLst/>
          </a:prstGeom>
          <a:noFill/>
        </p:spPr>
        <p:txBody>
          <a:bodyPr wrap="square" rIns="166115" bIns="41528" numCol="1" spcCol="360000">
            <a:sp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0">
        <p14:gallery dir="l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4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16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27" grpId="0"/>
      <p:bldP spid="28" grpId="0"/>
      <p:bldP spid="29" grpId="0"/>
      <p:bldP spid="3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1586991" y="2211128"/>
            <a:ext cx="3185359" cy="2408357"/>
            <a:chOff x="580214" y="1561513"/>
            <a:chExt cx="3477939" cy="2629570"/>
          </a:xfrm>
        </p:grpSpPr>
        <p:cxnSp>
          <p:nvCxnSpPr>
            <p:cNvPr id="6" name="Straight Connector 5"/>
            <p:cNvCxnSpPr/>
            <p:nvPr/>
          </p:nvCxnSpPr>
          <p:spPr>
            <a:xfrm>
              <a:off x="1127704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>
              <a:off x="1802952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>
              <a:off x="2478200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3153448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3828696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Rectangle 10"/>
            <p:cNvSpPr/>
            <p:nvPr/>
          </p:nvSpPr>
          <p:spPr>
            <a:xfrm>
              <a:off x="1127704" y="3235568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1127704" y="2715065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1127704" y="2194562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1127704" y="1674059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1127704" y="3235566"/>
              <a:ext cx="1871003" cy="42203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1127705" y="2715063"/>
              <a:ext cx="829990" cy="42203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1127705" y="2194561"/>
              <a:ext cx="1519310" cy="42203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1127704" y="1674058"/>
              <a:ext cx="2461846" cy="42203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984008" y="3868619"/>
              <a:ext cx="287391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1616378" y="3868619"/>
              <a:ext cx="373151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50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3599239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2923993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150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2248742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100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580214" y="1700408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2015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580214" y="3261915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2012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580214" y="2741412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2013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580214" y="2220908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2014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8284576" y="2211128"/>
            <a:ext cx="3185359" cy="2408357"/>
            <a:chOff x="8205912" y="1561513"/>
            <a:chExt cx="3477939" cy="2629570"/>
          </a:xfrm>
        </p:grpSpPr>
        <p:cxnSp>
          <p:nvCxnSpPr>
            <p:cNvPr id="29" name="Straight Connector 28"/>
            <p:cNvCxnSpPr/>
            <p:nvPr/>
          </p:nvCxnSpPr>
          <p:spPr>
            <a:xfrm>
              <a:off x="8753402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>
              <a:off x="9428650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>
              <a:off x="10103898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>
              <a:off x="10779146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11454394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Rectangle 33"/>
            <p:cNvSpPr/>
            <p:nvPr/>
          </p:nvSpPr>
          <p:spPr>
            <a:xfrm>
              <a:off x="8753402" y="3235568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5" name="Rectangle 34"/>
            <p:cNvSpPr/>
            <p:nvPr/>
          </p:nvSpPr>
          <p:spPr>
            <a:xfrm>
              <a:off x="8753402" y="2715065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6" name="Rectangle 35"/>
            <p:cNvSpPr/>
            <p:nvPr/>
          </p:nvSpPr>
          <p:spPr>
            <a:xfrm>
              <a:off x="8753402" y="2194562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7" name="Rectangle 36"/>
            <p:cNvSpPr/>
            <p:nvPr/>
          </p:nvSpPr>
          <p:spPr>
            <a:xfrm>
              <a:off x="8753402" y="1674059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8" name="Rectangle 37"/>
            <p:cNvSpPr/>
            <p:nvPr/>
          </p:nvSpPr>
          <p:spPr>
            <a:xfrm>
              <a:off x="8753402" y="3235566"/>
              <a:ext cx="1615953" cy="42203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9" name="Rectangle 38"/>
            <p:cNvSpPr/>
            <p:nvPr/>
          </p:nvSpPr>
          <p:spPr>
            <a:xfrm>
              <a:off x="8753403" y="2715063"/>
              <a:ext cx="2290320" cy="42203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0" name="Rectangle 39"/>
            <p:cNvSpPr/>
            <p:nvPr/>
          </p:nvSpPr>
          <p:spPr>
            <a:xfrm>
              <a:off x="8753403" y="2194561"/>
              <a:ext cx="1615952" cy="42203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8753402" y="1674058"/>
              <a:ext cx="2025744" cy="42203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8609706" y="3868619"/>
              <a:ext cx="287391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9242076" y="3868619"/>
              <a:ext cx="373151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50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11224937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10549691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150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9874440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100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8205912" y="1700408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2015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8205912" y="3261915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2012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8205912" y="2741412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2013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8205912" y="2220908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2014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4898879" y="2211128"/>
            <a:ext cx="3185359" cy="2408357"/>
            <a:chOff x="4397488" y="1561513"/>
            <a:chExt cx="3477939" cy="2629570"/>
          </a:xfrm>
        </p:grpSpPr>
        <p:cxnSp>
          <p:nvCxnSpPr>
            <p:cNvPr id="52" name="Straight Connector 51"/>
            <p:cNvCxnSpPr/>
            <p:nvPr/>
          </p:nvCxnSpPr>
          <p:spPr>
            <a:xfrm>
              <a:off x="4944978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>
              <a:off x="5620226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>
              <a:off x="6295474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>
              <a:off x="6970722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>
              <a:off x="7645970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Rectangle 56"/>
            <p:cNvSpPr/>
            <p:nvPr/>
          </p:nvSpPr>
          <p:spPr>
            <a:xfrm>
              <a:off x="4944978" y="3235568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8" name="Rectangle 57"/>
            <p:cNvSpPr/>
            <p:nvPr/>
          </p:nvSpPr>
          <p:spPr>
            <a:xfrm>
              <a:off x="4944978" y="2715065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9" name="Rectangle 58"/>
            <p:cNvSpPr/>
            <p:nvPr/>
          </p:nvSpPr>
          <p:spPr>
            <a:xfrm>
              <a:off x="4944978" y="2194562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0" name="Rectangle 59"/>
            <p:cNvSpPr/>
            <p:nvPr/>
          </p:nvSpPr>
          <p:spPr>
            <a:xfrm>
              <a:off x="4944978" y="1674059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1" name="Rectangle 60"/>
            <p:cNvSpPr/>
            <p:nvPr/>
          </p:nvSpPr>
          <p:spPr>
            <a:xfrm>
              <a:off x="4944979" y="3235566"/>
              <a:ext cx="1195754" cy="42203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2" name="Rectangle 61"/>
            <p:cNvSpPr/>
            <p:nvPr/>
          </p:nvSpPr>
          <p:spPr>
            <a:xfrm>
              <a:off x="4944978" y="2715063"/>
              <a:ext cx="2180485" cy="42203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3" name="Rectangle 62"/>
            <p:cNvSpPr/>
            <p:nvPr/>
          </p:nvSpPr>
          <p:spPr>
            <a:xfrm>
              <a:off x="4944978" y="2194561"/>
              <a:ext cx="1856929" cy="42203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4" name="Rectangle 63"/>
            <p:cNvSpPr/>
            <p:nvPr/>
          </p:nvSpPr>
          <p:spPr>
            <a:xfrm>
              <a:off x="4944978" y="1674058"/>
              <a:ext cx="1615953" cy="42203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4801282" y="3868619"/>
              <a:ext cx="287391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5433652" y="3868619"/>
              <a:ext cx="373151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50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7416513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6741267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150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6066016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100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4397488" y="1700408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2015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4397488" y="3261915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2012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4397488" y="2741412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2013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4397488" y="2220908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2014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77" name="TextBox 76"/>
          <p:cNvSpPr txBox="1"/>
          <p:nvPr/>
        </p:nvSpPr>
        <p:spPr>
          <a:xfrm>
            <a:off x="2096671" y="5022448"/>
            <a:ext cx="1663440" cy="2585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5408559" y="5022448"/>
            <a:ext cx="1663440" cy="2585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8794256" y="5022448"/>
            <a:ext cx="1663440" cy="2362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0" name="Rectangle 79"/>
          <p:cNvSpPr/>
          <p:nvPr/>
        </p:nvSpPr>
        <p:spPr>
          <a:xfrm>
            <a:off x="2096671" y="5314849"/>
            <a:ext cx="2436496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1" name="Rectangle 80"/>
          <p:cNvSpPr/>
          <p:nvPr/>
        </p:nvSpPr>
        <p:spPr>
          <a:xfrm>
            <a:off x="5408559" y="5314849"/>
            <a:ext cx="2436496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2" name="Rectangle 81"/>
          <p:cNvSpPr/>
          <p:nvPr/>
        </p:nvSpPr>
        <p:spPr>
          <a:xfrm>
            <a:off x="8794256" y="5314849"/>
            <a:ext cx="2436496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3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4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0">
        <p14:gallery dir="l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5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/>
      <p:bldP spid="78" grpId="0"/>
      <p:bldP spid="79" grpId="0"/>
      <p:bldP spid="80" grpId="0"/>
      <p:bldP spid="81" grpId="0"/>
      <p:bldP spid="8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11"/>
          <p:cNvSpPr txBox="1"/>
          <p:nvPr>
            <p:custDataLst>
              <p:tags r:id="rId1"/>
            </p:custDataLst>
          </p:nvPr>
        </p:nvSpPr>
        <p:spPr>
          <a:xfrm>
            <a:off x="3482334" y="3456687"/>
            <a:ext cx="920124" cy="649088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n-US" altLang="zh-CN" sz="3375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</a:t>
            </a:r>
            <a:r>
              <a:rPr lang="en-US" altLang="zh-CN" sz="422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art</a:t>
            </a:r>
            <a:endParaRPr lang="zh-CN" altLang="en-US" sz="1213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矩形 12"/>
          <p:cNvSpPr/>
          <p:nvPr>
            <p:custDataLst>
              <p:tags r:id="rId2"/>
            </p:custDataLst>
          </p:nvPr>
        </p:nvSpPr>
        <p:spPr>
          <a:xfrm>
            <a:off x="6225120" y="3003559"/>
            <a:ext cx="6633630" cy="1205442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341700" rIns="949167" anchor="ctr"/>
          <a:lstStyle/>
          <a:p>
            <a:pPr>
              <a:lnSpc>
                <a:spcPct val="130000"/>
              </a:lnSpc>
              <a:defRPr/>
            </a:pPr>
            <a:endParaRPr lang="zh-CN" altLang="en-US" sz="1475" kern="0" dirty="0">
              <a:solidFill>
                <a:prstClr val="black">
                  <a:lumMod val="50000"/>
                  <a:lumOff val="50000"/>
                </a:prst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2" name="文本框 13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3619392" y="3285915"/>
            <a:ext cx="646011" cy="340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215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章 节</a:t>
            </a:r>
            <a:endParaRPr lang="zh-CN" altLang="en-US" sz="2215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3" name="文本框 14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4573974" y="2808761"/>
            <a:ext cx="1442703" cy="1557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0125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zh-CN" altLang="en-US" sz="10125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标题 5"/>
          <p:cNvSpPr txBox="1"/>
          <p:nvPr>
            <p:custDataLst>
              <p:tags r:id="rId5"/>
            </p:custDataLst>
          </p:nvPr>
        </p:nvSpPr>
        <p:spPr>
          <a:xfrm>
            <a:off x="6631409" y="3236724"/>
            <a:ext cx="4258194" cy="553998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4000"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zh-CN" altLang="en-US" kern="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成功项目展示</a:t>
            </a:r>
            <a:endParaRPr lang="zh-CN" altLang="en-US" kern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文本占位符 6"/>
          <p:cNvSpPr txBox="1"/>
          <p:nvPr>
            <p:custDataLst>
              <p:tags r:id="rId6"/>
            </p:custDataLst>
          </p:nvPr>
        </p:nvSpPr>
        <p:spPr>
          <a:xfrm>
            <a:off x="6631409" y="3813929"/>
            <a:ext cx="4258194" cy="221599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indent="0" algn="ctr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  <a:lvl2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l">
              <a:defRPr/>
            </a:pPr>
            <a:r>
              <a:rPr lang="en-US" altLang="zh-CN" kern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en-US" altLang="zh-CN" kern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7"/>
    </p:custDataLst>
  </p:cSld>
  <p:clrMapOvr>
    <a:masterClrMapping/>
  </p:clrMapOvr>
  <p:transition spd="slow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 animBg="1"/>
      <p:bldP spid="2052" grpId="0"/>
      <p:bldP spid="2053" grpId="0"/>
      <p:bldP spid="6" grpId="0"/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54" y="1655866"/>
            <a:ext cx="3192188" cy="2890828"/>
          </a:xfrm>
          <a:prstGeom prst="rect">
            <a:avLst/>
          </a:prstGeom>
          <a:blipFill dpi="0" rotWithShape="1">
            <a:blip r:embed="rId1" cstate="screen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lnSpc>
                <a:spcPct val="150000"/>
              </a:lnSpc>
              <a:defRPr/>
            </a:pPr>
            <a:endParaRPr lang="zh-CN" altLang="en-US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3220818" y="1655866"/>
            <a:ext cx="3194420" cy="2890828"/>
          </a:xfrm>
          <a:prstGeom prst="rect">
            <a:avLst/>
          </a:prstGeom>
          <a:blipFill dpi="0" rotWithShape="1">
            <a:blip r:embed="rId2" cstate="screen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lnSpc>
                <a:spcPct val="150000"/>
              </a:lnSpc>
              <a:defRPr/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6443514" y="1655866"/>
            <a:ext cx="3194421" cy="2890828"/>
          </a:xfrm>
          <a:prstGeom prst="rect">
            <a:avLst/>
          </a:prstGeom>
          <a:blipFill dpi="0" rotWithShape="1">
            <a:blip r:embed="rId3" cstate="screen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lnSpc>
                <a:spcPct val="150000"/>
              </a:lnSpc>
              <a:defRPr/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9666210" y="1655866"/>
            <a:ext cx="3192188" cy="2890828"/>
          </a:xfrm>
          <a:prstGeom prst="rect">
            <a:avLst/>
          </a:prstGeom>
          <a:blipFill dpi="0" rotWithShape="1">
            <a:blip r:embed="rId4" cstate="screen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lnSpc>
                <a:spcPct val="150000"/>
              </a:lnSpc>
              <a:defRPr/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4" name="组合 7"/>
          <p:cNvGrpSpPr/>
          <p:nvPr/>
        </p:nvGrpSpPr>
        <p:grpSpPr bwMode="auto">
          <a:xfrm>
            <a:off x="812800" y="4854991"/>
            <a:ext cx="5281014" cy="1256315"/>
            <a:chOff x="2051561" y="1072121"/>
            <a:chExt cx="3753172" cy="893556"/>
          </a:xfrm>
        </p:grpSpPr>
        <p:sp>
          <p:nvSpPr>
            <p:cNvPr id="15" name="文本框 66"/>
            <p:cNvSpPr txBox="1">
              <a:spLocks noChangeArrowheads="1"/>
            </p:cNvSpPr>
            <p:nvPr/>
          </p:nvSpPr>
          <p:spPr bwMode="auto">
            <a:xfrm>
              <a:off x="2051561" y="1374629"/>
              <a:ext cx="3753172" cy="5910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r">
                <a:lnSpc>
                  <a:spcPct val="150000"/>
                </a:lnSpc>
              </a:pPr>
              <a:r>
                <a:rPr lang="zh-CN" altLang="en-US" sz="9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添加相关标题，添加相关标题，添加相关标题，添加相关标题。添加相关标题，添加相关标题，添加相关标题，添加相关标题。添加相关标题，添加相关标题，添加相关标题，添加相关标题。添加相关标题，添加相关标题，添加相关标题，添加相关标题。添加相关标题，添加相关标题，添加相关标题，添加相关标题。添加相关标题，添加相关标题，添加相关标题，添加相关标题。</a:t>
              </a:r>
              <a:endParaRPr lang="en-GB" altLang="zh-CN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文本框 66"/>
            <p:cNvSpPr txBox="1">
              <a:spLocks noChangeArrowheads="1"/>
            </p:cNvSpPr>
            <p:nvPr/>
          </p:nvSpPr>
          <p:spPr bwMode="auto">
            <a:xfrm>
              <a:off x="4911569" y="1072121"/>
              <a:ext cx="893164" cy="153235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0" tIns="0" rIns="0" bIns="0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 algn="r"/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组合 7"/>
          <p:cNvGrpSpPr/>
          <p:nvPr/>
        </p:nvGrpSpPr>
        <p:grpSpPr bwMode="auto">
          <a:xfrm>
            <a:off x="6717406" y="4832679"/>
            <a:ext cx="5328543" cy="1278626"/>
            <a:chOff x="3484438" y="1056252"/>
            <a:chExt cx="3786950" cy="909425"/>
          </a:xfrm>
        </p:grpSpPr>
        <p:sp>
          <p:nvSpPr>
            <p:cNvPr id="19" name="文本框 66"/>
            <p:cNvSpPr txBox="1">
              <a:spLocks noChangeArrowheads="1"/>
            </p:cNvSpPr>
            <p:nvPr/>
          </p:nvSpPr>
          <p:spPr bwMode="auto">
            <a:xfrm>
              <a:off x="3484438" y="1374629"/>
              <a:ext cx="3786950" cy="5910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just">
                <a:lnSpc>
                  <a:spcPct val="150000"/>
                </a:lnSpc>
              </a:pPr>
              <a:r>
                <a:rPr lang="zh-CN" altLang="en-US" sz="9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添加相关标题，添加相关标题，添加相关标题，添加相关标题。添加相关标题，添加相关标题，添加相关标题，添加相关标题。添加相关标题，添加相关标题，添加相关标题，添加相关标题。添加相关标题，添加相关标题，添加相关标题，添加相关标题。添加相关标题，添加相关标题，添加相关标题，添加相关标题。添加相关标题，添加相关标题，添加相关标题，添加相关标题。</a:t>
              </a:r>
              <a:endParaRPr lang="en-GB" altLang="zh-CN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文本框 66"/>
            <p:cNvSpPr txBox="1">
              <a:spLocks noChangeArrowheads="1"/>
            </p:cNvSpPr>
            <p:nvPr/>
          </p:nvSpPr>
          <p:spPr bwMode="auto">
            <a:xfrm>
              <a:off x="3484439" y="1056252"/>
              <a:ext cx="893164" cy="153235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0" tIns="0" rIns="0" bIns="0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2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Tm="4000">
        <p14:prism/>
      </p:transition>
    </mc:Choice>
    <mc:Fallback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1" grpId="0" animBg="1"/>
      <p:bldP spid="42" grpId="0" animBg="1"/>
      <p:bldP spid="4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3"/>
          <p:cNvSpPr txBox="1"/>
          <p:nvPr/>
        </p:nvSpPr>
        <p:spPr>
          <a:xfrm>
            <a:off x="2166380" y="2246725"/>
            <a:ext cx="856004" cy="1006173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992505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6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  <a:endParaRPr lang="en-US" sz="6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Text Placeholder 3"/>
          <p:cNvSpPr txBox="1"/>
          <p:nvPr/>
        </p:nvSpPr>
        <p:spPr>
          <a:xfrm>
            <a:off x="5086058" y="2246725"/>
            <a:ext cx="856004" cy="1006173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992505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60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  <a:endParaRPr lang="en-US" sz="60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Text Placeholder 3"/>
          <p:cNvSpPr txBox="1"/>
          <p:nvPr/>
        </p:nvSpPr>
        <p:spPr>
          <a:xfrm>
            <a:off x="8128066" y="2246725"/>
            <a:ext cx="856004" cy="1006173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992505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60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  <a:endParaRPr lang="en-US" sz="6000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55" name="Freeform 11"/>
          <p:cNvSpPr>
            <a:spLocks noEditPoints="1"/>
          </p:cNvSpPr>
          <p:nvPr/>
        </p:nvSpPr>
        <p:spPr bwMode="auto">
          <a:xfrm>
            <a:off x="5054074" y="3098833"/>
            <a:ext cx="919939" cy="846048"/>
          </a:xfrm>
          <a:custGeom>
            <a:avLst/>
            <a:gdLst/>
            <a:ahLst/>
            <a:cxnLst>
              <a:cxn ang="0">
                <a:pos x="102" y="42"/>
              </a:cxn>
              <a:cxn ang="0">
                <a:pos x="102" y="41"/>
              </a:cxn>
              <a:cxn ang="0">
                <a:pos x="102" y="41"/>
              </a:cxn>
              <a:cxn ang="0">
                <a:pos x="102" y="41"/>
              </a:cxn>
              <a:cxn ang="0">
                <a:pos x="86" y="35"/>
              </a:cxn>
              <a:cxn ang="0">
                <a:pos x="100" y="13"/>
              </a:cxn>
              <a:cxn ang="0">
                <a:pos x="99" y="4"/>
              </a:cxn>
              <a:cxn ang="0">
                <a:pos x="97" y="2"/>
              </a:cxn>
              <a:cxn ang="0">
                <a:pos x="88" y="3"/>
              </a:cxn>
              <a:cxn ang="0">
                <a:pos x="57" y="32"/>
              </a:cxn>
              <a:cxn ang="0">
                <a:pos x="51" y="32"/>
              </a:cxn>
              <a:cxn ang="0">
                <a:pos x="0" y="41"/>
              </a:cxn>
              <a:cxn ang="0">
                <a:pos x="0" y="41"/>
              </a:cxn>
              <a:cxn ang="0">
                <a:pos x="0" y="41"/>
              </a:cxn>
              <a:cxn ang="0">
                <a:pos x="0" y="42"/>
              </a:cxn>
              <a:cxn ang="0">
                <a:pos x="0" y="42"/>
              </a:cxn>
              <a:cxn ang="0">
                <a:pos x="0" y="42"/>
              </a:cxn>
              <a:cxn ang="0">
                <a:pos x="51" y="94"/>
              </a:cxn>
              <a:cxn ang="0">
                <a:pos x="102" y="42"/>
              </a:cxn>
              <a:cxn ang="0">
                <a:pos x="102" y="42"/>
              </a:cxn>
              <a:cxn ang="0">
                <a:pos x="102" y="42"/>
              </a:cxn>
              <a:cxn ang="0">
                <a:pos x="85" y="10"/>
              </a:cxn>
              <a:cxn ang="0">
                <a:pos x="88" y="13"/>
              </a:cxn>
              <a:cxn ang="0">
                <a:pos x="85" y="15"/>
              </a:cxn>
              <a:cxn ang="0">
                <a:pos x="83" y="13"/>
              </a:cxn>
              <a:cxn ang="0">
                <a:pos x="85" y="10"/>
              </a:cxn>
              <a:cxn ang="0">
                <a:pos x="79" y="16"/>
              </a:cxn>
              <a:cxn ang="0">
                <a:pos x="81" y="16"/>
              </a:cxn>
              <a:cxn ang="0">
                <a:pos x="81" y="18"/>
              </a:cxn>
              <a:cxn ang="0">
                <a:pos x="60" y="40"/>
              </a:cxn>
              <a:cxn ang="0">
                <a:pos x="58" y="41"/>
              </a:cxn>
              <a:cxn ang="0">
                <a:pos x="57" y="40"/>
              </a:cxn>
              <a:cxn ang="0">
                <a:pos x="57" y="38"/>
              </a:cxn>
              <a:cxn ang="0">
                <a:pos x="79" y="16"/>
              </a:cxn>
              <a:cxn ang="0">
                <a:pos x="51" y="51"/>
              </a:cxn>
              <a:cxn ang="0">
                <a:pos x="9" y="44"/>
              </a:cxn>
              <a:cxn ang="0">
                <a:pos x="51" y="37"/>
              </a:cxn>
              <a:cxn ang="0">
                <a:pos x="52" y="37"/>
              </a:cxn>
              <a:cxn ang="0">
                <a:pos x="42" y="47"/>
              </a:cxn>
              <a:cxn ang="0">
                <a:pos x="79" y="46"/>
              </a:cxn>
              <a:cxn ang="0">
                <a:pos x="83" y="39"/>
              </a:cxn>
              <a:cxn ang="0">
                <a:pos x="93" y="44"/>
              </a:cxn>
              <a:cxn ang="0">
                <a:pos x="51" y="51"/>
              </a:cxn>
              <a:cxn ang="0">
                <a:pos x="51" y="51"/>
              </a:cxn>
              <a:cxn ang="0">
                <a:pos x="51" y="51"/>
              </a:cxn>
            </a:cxnLst>
            <a:rect l="0" t="0" r="r" b="b"/>
            <a:pathLst>
              <a:path w="102" h="94">
                <a:moveTo>
                  <a:pt x="102" y="42"/>
                </a:moveTo>
                <a:cubicBezTo>
                  <a:pt x="102" y="42"/>
                  <a:pt x="102" y="42"/>
                  <a:pt x="102" y="41"/>
                </a:cubicBezTo>
                <a:cubicBezTo>
                  <a:pt x="102" y="41"/>
                  <a:pt x="102" y="41"/>
                  <a:pt x="102" y="41"/>
                </a:cubicBezTo>
                <a:cubicBezTo>
                  <a:pt x="102" y="41"/>
                  <a:pt x="102" y="41"/>
                  <a:pt x="102" y="41"/>
                </a:cubicBezTo>
                <a:cubicBezTo>
                  <a:pt x="101" y="39"/>
                  <a:pt x="95" y="37"/>
                  <a:pt x="86" y="35"/>
                </a:cubicBezTo>
                <a:cubicBezTo>
                  <a:pt x="100" y="13"/>
                  <a:pt x="100" y="13"/>
                  <a:pt x="100" y="13"/>
                </a:cubicBezTo>
                <a:cubicBezTo>
                  <a:pt x="102" y="10"/>
                  <a:pt x="101" y="6"/>
                  <a:pt x="99" y="4"/>
                </a:cubicBezTo>
                <a:cubicBezTo>
                  <a:pt x="97" y="2"/>
                  <a:pt x="97" y="2"/>
                  <a:pt x="97" y="2"/>
                </a:cubicBezTo>
                <a:cubicBezTo>
                  <a:pt x="94" y="0"/>
                  <a:pt x="90" y="1"/>
                  <a:pt x="88" y="3"/>
                </a:cubicBezTo>
                <a:cubicBezTo>
                  <a:pt x="57" y="32"/>
                  <a:pt x="57" y="32"/>
                  <a:pt x="57" y="32"/>
                </a:cubicBezTo>
                <a:cubicBezTo>
                  <a:pt x="55" y="32"/>
                  <a:pt x="53" y="32"/>
                  <a:pt x="51" y="32"/>
                </a:cubicBezTo>
                <a:cubicBezTo>
                  <a:pt x="24" y="32"/>
                  <a:pt x="2" y="36"/>
                  <a:pt x="0" y="41"/>
                </a:cubicBezTo>
                <a:cubicBezTo>
                  <a:pt x="0" y="41"/>
                  <a:pt x="0" y="41"/>
                  <a:pt x="0" y="41"/>
                </a:cubicBezTo>
                <a:cubicBezTo>
                  <a:pt x="0" y="41"/>
                  <a:pt x="0" y="41"/>
                  <a:pt x="0" y="41"/>
                </a:cubicBezTo>
                <a:cubicBezTo>
                  <a:pt x="0" y="42"/>
                  <a:pt x="0" y="42"/>
                  <a:pt x="0" y="42"/>
                </a:cubicBezTo>
                <a:cubicBezTo>
                  <a:pt x="0" y="42"/>
                  <a:pt x="0" y="42"/>
                  <a:pt x="0" y="42"/>
                </a:cubicBezTo>
                <a:cubicBezTo>
                  <a:pt x="0" y="42"/>
                  <a:pt x="0" y="42"/>
                  <a:pt x="0" y="42"/>
                </a:cubicBezTo>
                <a:cubicBezTo>
                  <a:pt x="0" y="71"/>
                  <a:pt x="23" y="94"/>
                  <a:pt x="51" y="94"/>
                </a:cubicBezTo>
                <a:cubicBezTo>
                  <a:pt x="79" y="94"/>
                  <a:pt x="102" y="70"/>
                  <a:pt x="102" y="42"/>
                </a:cubicBezTo>
                <a:cubicBezTo>
                  <a:pt x="102" y="42"/>
                  <a:pt x="102" y="42"/>
                  <a:pt x="102" y="42"/>
                </a:cubicBezTo>
                <a:cubicBezTo>
                  <a:pt x="102" y="42"/>
                  <a:pt x="102" y="42"/>
                  <a:pt x="102" y="42"/>
                </a:cubicBezTo>
                <a:close/>
                <a:moveTo>
                  <a:pt x="85" y="10"/>
                </a:moveTo>
                <a:cubicBezTo>
                  <a:pt x="87" y="10"/>
                  <a:pt x="88" y="11"/>
                  <a:pt x="88" y="13"/>
                </a:cubicBezTo>
                <a:cubicBezTo>
                  <a:pt x="88" y="14"/>
                  <a:pt x="87" y="15"/>
                  <a:pt x="85" y="15"/>
                </a:cubicBezTo>
                <a:cubicBezTo>
                  <a:pt x="84" y="15"/>
                  <a:pt x="83" y="14"/>
                  <a:pt x="83" y="13"/>
                </a:cubicBezTo>
                <a:cubicBezTo>
                  <a:pt x="83" y="11"/>
                  <a:pt x="84" y="10"/>
                  <a:pt x="85" y="10"/>
                </a:cubicBezTo>
                <a:close/>
                <a:moveTo>
                  <a:pt x="79" y="16"/>
                </a:moveTo>
                <a:cubicBezTo>
                  <a:pt x="79" y="15"/>
                  <a:pt x="81" y="15"/>
                  <a:pt x="81" y="16"/>
                </a:cubicBezTo>
                <a:cubicBezTo>
                  <a:pt x="82" y="17"/>
                  <a:pt x="82" y="18"/>
                  <a:pt x="81" y="18"/>
                </a:cubicBezTo>
                <a:cubicBezTo>
                  <a:pt x="60" y="40"/>
                  <a:pt x="60" y="40"/>
                  <a:pt x="60" y="40"/>
                </a:cubicBezTo>
                <a:cubicBezTo>
                  <a:pt x="59" y="41"/>
                  <a:pt x="59" y="41"/>
                  <a:pt x="58" y="41"/>
                </a:cubicBezTo>
                <a:cubicBezTo>
                  <a:pt x="58" y="41"/>
                  <a:pt x="57" y="41"/>
                  <a:pt x="57" y="40"/>
                </a:cubicBezTo>
                <a:cubicBezTo>
                  <a:pt x="56" y="40"/>
                  <a:pt x="56" y="38"/>
                  <a:pt x="57" y="38"/>
                </a:cubicBezTo>
                <a:lnTo>
                  <a:pt x="79" y="16"/>
                </a:lnTo>
                <a:close/>
                <a:moveTo>
                  <a:pt x="51" y="51"/>
                </a:moveTo>
                <a:cubicBezTo>
                  <a:pt x="28" y="51"/>
                  <a:pt x="9" y="48"/>
                  <a:pt x="9" y="44"/>
                </a:cubicBezTo>
                <a:cubicBezTo>
                  <a:pt x="9" y="40"/>
                  <a:pt x="28" y="37"/>
                  <a:pt x="51" y="37"/>
                </a:cubicBezTo>
                <a:cubicBezTo>
                  <a:pt x="51" y="37"/>
                  <a:pt x="52" y="37"/>
                  <a:pt x="52" y="37"/>
                </a:cubicBezTo>
                <a:cubicBezTo>
                  <a:pt x="42" y="47"/>
                  <a:pt x="42" y="47"/>
                  <a:pt x="42" y="47"/>
                </a:cubicBezTo>
                <a:cubicBezTo>
                  <a:pt x="42" y="47"/>
                  <a:pt x="61" y="49"/>
                  <a:pt x="79" y="46"/>
                </a:cubicBezTo>
                <a:cubicBezTo>
                  <a:pt x="83" y="39"/>
                  <a:pt x="83" y="39"/>
                  <a:pt x="83" y="39"/>
                </a:cubicBezTo>
                <a:cubicBezTo>
                  <a:pt x="89" y="41"/>
                  <a:pt x="93" y="42"/>
                  <a:pt x="93" y="44"/>
                </a:cubicBezTo>
                <a:cubicBezTo>
                  <a:pt x="93" y="48"/>
                  <a:pt x="74" y="51"/>
                  <a:pt x="51" y="51"/>
                </a:cubicBezTo>
                <a:close/>
                <a:moveTo>
                  <a:pt x="51" y="51"/>
                </a:moveTo>
                <a:cubicBezTo>
                  <a:pt x="51" y="51"/>
                  <a:pt x="51" y="51"/>
                  <a:pt x="51" y="51"/>
                </a:cubicBezTo>
              </a:path>
            </a:pathLst>
          </a:custGeom>
          <a:solidFill>
            <a:schemeClr val="accent2"/>
          </a:solidFill>
          <a:ln w="9525">
            <a:noFill/>
            <a:round/>
          </a:ln>
        </p:spPr>
        <p:txBody>
          <a:bodyPr vert="horz" wrap="square" lIns="99229" tIns="49615" rIns="99229" bIns="49615" numCol="1" anchor="t" anchorCtr="0" compatLnSpc="1"/>
          <a:lstStyle/>
          <a:p>
            <a:pPr>
              <a:lnSpc>
                <a:spcPct val="120000"/>
              </a:lnSpc>
            </a:pPr>
            <a:endParaRPr lang="en-US" sz="24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6158" name="Group 14"/>
          <p:cNvGrpSpPr>
            <a:grpSpLocks noChangeAspect="1"/>
          </p:cNvGrpSpPr>
          <p:nvPr/>
        </p:nvGrpSpPr>
        <p:grpSpPr bwMode="auto">
          <a:xfrm>
            <a:off x="2174897" y="3161366"/>
            <a:ext cx="838971" cy="838971"/>
            <a:chOff x="2761" y="1501"/>
            <a:chExt cx="487" cy="487"/>
          </a:xfrm>
          <a:solidFill>
            <a:schemeClr val="accent1"/>
          </a:solidFill>
        </p:grpSpPr>
        <p:sp>
          <p:nvSpPr>
            <p:cNvPr id="6159" name="Freeform 15"/>
            <p:cNvSpPr>
              <a:spLocks noEditPoints="1"/>
            </p:cNvSpPr>
            <p:nvPr/>
          </p:nvSpPr>
          <p:spPr bwMode="auto">
            <a:xfrm>
              <a:off x="2761" y="1549"/>
              <a:ext cx="487" cy="439"/>
            </a:xfrm>
            <a:custGeom>
              <a:avLst/>
              <a:gdLst/>
              <a:ahLst/>
              <a:cxnLst>
                <a:cxn ang="0">
                  <a:pos x="64" y="30"/>
                </a:cxn>
                <a:cxn ang="0">
                  <a:pos x="76" y="36"/>
                </a:cxn>
                <a:cxn ang="0">
                  <a:pos x="93" y="41"/>
                </a:cxn>
                <a:cxn ang="0">
                  <a:pos x="102" y="40"/>
                </a:cxn>
                <a:cxn ang="0">
                  <a:pos x="102" y="4"/>
                </a:cxn>
                <a:cxn ang="0">
                  <a:pos x="97" y="0"/>
                </a:cxn>
                <a:cxn ang="0">
                  <a:pos x="85" y="0"/>
                </a:cxn>
                <a:cxn ang="0">
                  <a:pos x="80" y="4"/>
                </a:cxn>
                <a:cxn ang="0">
                  <a:pos x="80" y="10"/>
                </a:cxn>
                <a:cxn ang="0">
                  <a:pos x="76" y="14"/>
                </a:cxn>
                <a:cxn ang="0">
                  <a:pos x="26" y="14"/>
                </a:cxn>
                <a:cxn ang="0">
                  <a:pos x="22" y="10"/>
                </a:cxn>
                <a:cxn ang="0">
                  <a:pos x="22" y="4"/>
                </a:cxn>
                <a:cxn ang="0">
                  <a:pos x="17" y="0"/>
                </a:cxn>
                <a:cxn ang="0">
                  <a:pos x="4" y="0"/>
                </a:cxn>
                <a:cxn ang="0">
                  <a:pos x="0" y="4"/>
                </a:cxn>
                <a:cxn ang="0">
                  <a:pos x="0" y="75"/>
                </a:cxn>
                <a:cxn ang="0">
                  <a:pos x="6" y="70"/>
                </a:cxn>
                <a:cxn ang="0">
                  <a:pos x="8" y="67"/>
                </a:cxn>
                <a:cxn ang="0">
                  <a:pos x="17" y="52"/>
                </a:cxn>
                <a:cxn ang="0">
                  <a:pos x="16" y="50"/>
                </a:cxn>
                <a:cxn ang="0">
                  <a:pos x="16" y="50"/>
                </a:cxn>
                <a:cxn ang="0">
                  <a:pos x="16" y="50"/>
                </a:cxn>
                <a:cxn ang="0">
                  <a:pos x="20" y="41"/>
                </a:cxn>
                <a:cxn ang="0">
                  <a:pos x="35" y="41"/>
                </a:cxn>
                <a:cxn ang="0">
                  <a:pos x="38" y="46"/>
                </a:cxn>
                <a:cxn ang="0">
                  <a:pos x="45" y="53"/>
                </a:cxn>
                <a:cxn ang="0">
                  <a:pos x="49" y="56"/>
                </a:cxn>
                <a:cxn ang="0">
                  <a:pos x="49" y="72"/>
                </a:cxn>
                <a:cxn ang="0">
                  <a:pos x="36" y="74"/>
                </a:cxn>
                <a:cxn ang="0">
                  <a:pos x="19" y="80"/>
                </a:cxn>
                <a:cxn ang="0">
                  <a:pos x="6" y="92"/>
                </a:cxn>
                <a:cxn ang="0">
                  <a:pos x="97" y="92"/>
                </a:cxn>
                <a:cxn ang="0">
                  <a:pos x="102" y="87"/>
                </a:cxn>
                <a:cxn ang="0">
                  <a:pos x="102" y="57"/>
                </a:cxn>
                <a:cxn ang="0">
                  <a:pos x="98" y="57"/>
                </a:cxn>
                <a:cxn ang="0">
                  <a:pos x="94" y="58"/>
                </a:cxn>
                <a:cxn ang="0">
                  <a:pos x="78" y="65"/>
                </a:cxn>
                <a:cxn ang="0">
                  <a:pos x="78" y="67"/>
                </a:cxn>
                <a:cxn ang="0">
                  <a:pos x="77" y="67"/>
                </a:cxn>
                <a:cxn ang="0">
                  <a:pos x="77" y="67"/>
                </a:cxn>
                <a:cxn ang="0">
                  <a:pos x="69" y="72"/>
                </a:cxn>
                <a:cxn ang="0">
                  <a:pos x="57" y="63"/>
                </a:cxn>
                <a:cxn ang="0">
                  <a:pos x="58" y="57"/>
                </a:cxn>
                <a:cxn ang="0">
                  <a:pos x="56" y="47"/>
                </a:cxn>
                <a:cxn ang="0">
                  <a:pos x="55" y="42"/>
                </a:cxn>
                <a:cxn ang="0">
                  <a:pos x="64" y="30"/>
                </a:cxn>
                <a:cxn ang="0">
                  <a:pos x="48" y="46"/>
                </a:cxn>
                <a:cxn ang="0">
                  <a:pos x="39" y="39"/>
                </a:cxn>
                <a:cxn ang="0">
                  <a:pos x="49" y="31"/>
                </a:cxn>
                <a:cxn ang="0">
                  <a:pos x="48" y="46"/>
                </a:cxn>
                <a:cxn ang="0">
                  <a:pos x="48" y="46"/>
                </a:cxn>
                <a:cxn ang="0">
                  <a:pos x="48" y="46"/>
                </a:cxn>
              </a:cxnLst>
              <a:rect l="0" t="0" r="r" b="b"/>
              <a:pathLst>
                <a:path w="102" h="92">
                  <a:moveTo>
                    <a:pt x="64" y="30"/>
                  </a:moveTo>
                  <a:cubicBezTo>
                    <a:pt x="69" y="30"/>
                    <a:pt x="74" y="32"/>
                    <a:pt x="76" y="36"/>
                  </a:cubicBezTo>
                  <a:cubicBezTo>
                    <a:pt x="76" y="38"/>
                    <a:pt x="80" y="42"/>
                    <a:pt x="93" y="41"/>
                  </a:cubicBezTo>
                  <a:cubicBezTo>
                    <a:pt x="102" y="40"/>
                    <a:pt x="102" y="40"/>
                    <a:pt x="102" y="40"/>
                  </a:cubicBezTo>
                  <a:cubicBezTo>
                    <a:pt x="102" y="4"/>
                    <a:pt x="102" y="4"/>
                    <a:pt x="102" y="4"/>
                  </a:cubicBezTo>
                  <a:cubicBezTo>
                    <a:pt x="102" y="2"/>
                    <a:pt x="100" y="0"/>
                    <a:pt x="97" y="0"/>
                  </a:cubicBezTo>
                  <a:cubicBezTo>
                    <a:pt x="85" y="0"/>
                    <a:pt x="85" y="0"/>
                    <a:pt x="85" y="0"/>
                  </a:cubicBezTo>
                  <a:cubicBezTo>
                    <a:pt x="82" y="0"/>
                    <a:pt x="80" y="2"/>
                    <a:pt x="80" y="4"/>
                  </a:cubicBezTo>
                  <a:cubicBezTo>
                    <a:pt x="80" y="10"/>
                    <a:pt x="80" y="10"/>
                    <a:pt x="80" y="10"/>
                  </a:cubicBezTo>
                  <a:cubicBezTo>
                    <a:pt x="80" y="12"/>
                    <a:pt x="78" y="14"/>
                    <a:pt x="76" y="14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4" y="14"/>
                    <a:pt x="22" y="12"/>
                    <a:pt x="22" y="10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2" y="2"/>
                    <a:pt x="20" y="0"/>
                    <a:pt x="17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6" y="70"/>
                    <a:pt x="6" y="70"/>
                    <a:pt x="6" y="70"/>
                  </a:cubicBezTo>
                  <a:cubicBezTo>
                    <a:pt x="6" y="70"/>
                    <a:pt x="6" y="69"/>
                    <a:pt x="8" y="67"/>
                  </a:cubicBezTo>
                  <a:cubicBezTo>
                    <a:pt x="16" y="59"/>
                    <a:pt x="17" y="54"/>
                    <a:pt x="17" y="52"/>
                  </a:cubicBezTo>
                  <a:cubicBezTo>
                    <a:pt x="17" y="51"/>
                    <a:pt x="16" y="51"/>
                    <a:pt x="16" y="50"/>
                  </a:cubicBezTo>
                  <a:cubicBezTo>
                    <a:pt x="16" y="50"/>
                    <a:pt x="16" y="50"/>
                    <a:pt x="16" y="50"/>
                  </a:cubicBezTo>
                  <a:cubicBezTo>
                    <a:pt x="16" y="50"/>
                    <a:pt x="16" y="50"/>
                    <a:pt x="16" y="50"/>
                  </a:cubicBezTo>
                  <a:cubicBezTo>
                    <a:pt x="16" y="47"/>
                    <a:pt x="17" y="43"/>
                    <a:pt x="20" y="41"/>
                  </a:cubicBezTo>
                  <a:cubicBezTo>
                    <a:pt x="24" y="36"/>
                    <a:pt x="31" y="37"/>
                    <a:pt x="35" y="41"/>
                  </a:cubicBezTo>
                  <a:cubicBezTo>
                    <a:pt x="37" y="43"/>
                    <a:pt x="38" y="44"/>
                    <a:pt x="38" y="46"/>
                  </a:cubicBezTo>
                  <a:cubicBezTo>
                    <a:pt x="39" y="48"/>
                    <a:pt x="40" y="51"/>
                    <a:pt x="45" y="53"/>
                  </a:cubicBezTo>
                  <a:cubicBezTo>
                    <a:pt x="46" y="54"/>
                    <a:pt x="48" y="55"/>
                    <a:pt x="49" y="56"/>
                  </a:cubicBezTo>
                  <a:cubicBezTo>
                    <a:pt x="54" y="61"/>
                    <a:pt x="53" y="68"/>
                    <a:pt x="49" y="72"/>
                  </a:cubicBezTo>
                  <a:cubicBezTo>
                    <a:pt x="45" y="75"/>
                    <a:pt x="40" y="76"/>
                    <a:pt x="36" y="74"/>
                  </a:cubicBezTo>
                  <a:cubicBezTo>
                    <a:pt x="35" y="73"/>
                    <a:pt x="29" y="72"/>
                    <a:pt x="19" y="80"/>
                  </a:cubicBezTo>
                  <a:cubicBezTo>
                    <a:pt x="6" y="92"/>
                    <a:pt x="6" y="92"/>
                    <a:pt x="6" y="92"/>
                  </a:cubicBezTo>
                  <a:cubicBezTo>
                    <a:pt x="97" y="92"/>
                    <a:pt x="97" y="92"/>
                    <a:pt x="97" y="92"/>
                  </a:cubicBezTo>
                  <a:cubicBezTo>
                    <a:pt x="100" y="92"/>
                    <a:pt x="102" y="90"/>
                    <a:pt x="102" y="87"/>
                  </a:cubicBezTo>
                  <a:cubicBezTo>
                    <a:pt x="102" y="57"/>
                    <a:pt x="102" y="57"/>
                    <a:pt x="102" y="57"/>
                  </a:cubicBezTo>
                  <a:cubicBezTo>
                    <a:pt x="98" y="57"/>
                    <a:pt x="98" y="57"/>
                    <a:pt x="98" y="57"/>
                  </a:cubicBezTo>
                  <a:cubicBezTo>
                    <a:pt x="98" y="57"/>
                    <a:pt x="97" y="58"/>
                    <a:pt x="94" y="58"/>
                  </a:cubicBezTo>
                  <a:cubicBezTo>
                    <a:pt x="83" y="60"/>
                    <a:pt x="79" y="63"/>
                    <a:pt x="78" y="65"/>
                  </a:cubicBezTo>
                  <a:cubicBezTo>
                    <a:pt x="78" y="66"/>
                    <a:pt x="78" y="66"/>
                    <a:pt x="78" y="67"/>
                  </a:cubicBezTo>
                  <a:cubicBezTo>
                    <a:pt x="77" y="67"/>
                    <a:pt x="77" y="67"/>
                    <a:pt x="77" y="67"/>
                  </a:cubicBezTo>
                  <a:cubicBezTo>
                    <a:pt x="77" y="67"/>
                    <a:pt x="77" y="67"/>
                    <a:pt x="77" y="67"/>
                  </a:cubicBezTo>
                  <a:cubicBezTo>
                    <a:pt x="76" y="70"/>
                    <a:pt x="73" y="72"/>
                    <a:pt x="69" y="72"/>
                  </a:cubicBezTo>
                  <a:cubicBezTo>
                    <a:pt x="63" y="73"/>
                    <a:pt x="57" y="69"/>
                    <a:pt x="57" y="63"/>
                  </a:cubicBezTo>
                  <a:cubicBezTo>
                    <a:pt x="56" y="61"/>
                    <a:pt x="57" y="59"/>
                    <a:pt x="58" y="57"/>
                  </a:cubicBezTo>
                  <a:cubicBezTo>
                    <a:pt x="58" y="55"/>
                    <a:pt x="59" y="52"/>
                    <a:pt x="56" y="47"/>
                  </a:cubicBezTo>
                  <a:cubicBezTo>
                    <a:pt x="55" y="46"/>
                    <a:pt x="55" y="44"/>
                    <a:pt x="55" y="42"/>
                  </a:cubicBezTo>
                  <a:cubicBezTo>
                    <a:pt x="54" y="36"/>
                    <a:pt x="58" y="31"/>
                    <a:pt x="64" y="30"/>
                  </a:cubicBezTo>
                  <a:close/>
                  <a:moveTo>
                    <a:pt x="48" y="46"/>
                  </a:moveTo>
                  <a:cubicBezTo>
                    <a:pt x="45" y="47"/>
                    <a:pt x="39" y="39"/>
                    <a:pt x="39" y="39"/>
                  </a:cubicBezTo>
                  <a:cubicBezTo>
                    <a:pt x="35" y="34"/>
                    <a:pt x="47" y="30"/>
                    <a:pt x="49" y="31"/>
                  </a:cubicBezTo>
                  <a:cubicBezTo>
                    <a:pt x="51" y="33"/>
                    <a:pt x="51" y="46"/>
                    <a:pt x="48" y="46"/>
                  </a:cubicBezTo>
                  <a:close/>
                  <a:moveTo>
                    <a:pt x="48" y="46"/>
                  </a:moveTo>
                  <a:cubicBezTo>
                    <a:pt x="48" y="46"/>
                    <a:pt x="48" y="46"/>
                    <a:pt x="48" y="46"/>
                  </a:cubicBez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9229" tIns="49615" rIns="99229" bIns="49615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2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60" name="Freeform 16"/>
            <p:cNvSpPr>
              <a:spLocks noEditPoints="1"/>
            </p:cNvSpPr>
            <p:nvPr/>
          </p:nvSpPr>
          <p:spPr bwMode="auto">
            <a:xfrm>
              <a:off x="2890" y="1501"/>
              <a:ext cx="229" cy="91"/>
            </a:xfrm>
            <a:custGeom>
              <a:avLst/>
              <a:gdLst/>
              <a:ahLst/>
              <a:cxnLst>
                <a:cxn ang="0">
                  <a:pos x="48" y="4"/>
                </a:cxn>
                <a:cxn ang="0">
                  <a:pos x="44" y="0"/>
                </a:cxn>
                <a:cxn ang="0">
                  <a:pos x="4" y="0"/>
                </a:cxn>
                <a:cxn ang="0">
                  <a:pos x="0" y="4"/>
                </a:cxn>
                <a:cxn ang="0">
                  <a:pos x="0" y="15"/>
                </a:cxn>
                <a:cxn ang="0">
                  <a:pos x="4" y="19"/>
                </a:cxn>
                <a:cxn ang="0">
                  <a:pos x="44" y="19"/>
                </a:cxn>
                <a:cxn ang="0">
                  <a:pos x="48" y="15"/>
                </a:cxn>
                <a:cxn ang="0">
                  <a:pos x="48" y="4"/>
                </a:cxn>
                <a:cxn ang="0">
                  <a:pos x="48" y="4"/>
                </a:cxn>
                <a:cxn ang="0">
                  <a:pos x="48" y="4"/>
                </a:cxn>
              </a:cxnLst>
              <a:rect l="0" t="0" r="r" b="b"/>
              <a:pathLst>
                <a:path w="48" h="19">
                  <a:moveTo>
                    <a:pt x="48" y="4"/>
                  </a:moveTo>
                  <a:cubicBezTo>
                    <a:pt x="48" y="2"/>
                    <a:pt x="46" y="0"/>
                    <a:pt x="4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7"/>
                    <a:pt x="2" y="19"/>
                    <a:pt x="4" y="19"/>
                  </a:cubicBezTo>
                  <a:cubicBezTo>
                    <a:pt x="44" y="19"/>
                    <a:pt x="44" y="19"/>
                    <a:pt x="44" y="19"/>
                  </a:cubicBezTo>
                  <a:cubicBezTo>
                    <a:pt x="46" y="19"/>
                    <a:pt x="48" y="17"/>
                    <a:pt x="48" y="15"/>
                  </a:cubicBezTo>
                  <a:lnTo>
                    <a:pt x="48" y="4"/>
                  </a:lnTo>
                  <a:close/>
                  <a:moveTo>
                    <a:pt x="48" y="4"/>
                  </a:moveTo>
                  <a:cubicBezTo>
                    <a:pt x="48" y="4"/>
                    <a:pt x="48" y="4"/>
                    <a:pt x="48" y="4"/>
                  </a:cubicBez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9229" tIns="49615" rIns="99229" bIns="49615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2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163" name="Group 19"/>
          <p:cNvGrpSpPr>
            <a:grpSpLocks noChangeAspect="1"/>
          </p:cNvGrpSpPr>
          <p:nvPr/>
        </p:nvGrpSpPr>
        <p:grpSpPr bwMode="auto">
          <a:xfrm>
            <a:off x="8117270" y="3234846"/>
            <a:ext cx="806183" cy="801703"/>
            <a:chOff x="3008" y="1466"/>
            <a:chExt cx="540" cy="537"/>
          </a:xfrm>
          <a:solidFill>
            <a:schemeClr val="accent4"/>
          </a:solidFill>
        </p:grpSpPr>
        <p:sp>
          <p:nvSpPr>
            <p:cNvPr id="6164" name="Freeform 20"/>
            <p:cNvSpPr>
              <a:spLocks noEditPoints="1"/>
            </p:cNvSpPr>
            <p:nvPr/>
          </p:nvSpPr>
          <p:spPr bwMode="auto">
            <a:xfrm>
              <a:off x="3208" y="1594"/>
              <a:ext cx="340" cy="310"/>
            </a:xfrm>
            <a:custGeom>
              <a:avLst/>
              <a:gdLst/>
              <a:ahLst/>
              <a:cxnLst>
                <a:cxn ang="0">
                  <a:pos x="274" y="68"/>
                </a:cxn>
                <a:cxn ang="0">
                  <a:pos x="73" y="40"/>
                </a:cxn>
                <a:cxn ang="0">
                  <a:pos x="0" y="0"/>
                </a:cxn>
                <a:cxn ang="0">
                  <a:pos x="0" y="240"/>
                </a:cxn>
                <a:cxn ang="0">
                  <a:pos x="14" y="223"/>
                </a:cxn>
                <a:cxn ang="0">
                  <a:pos x="66" y="208"/>
                </a:cxn>
                <a:cxn ang="0">
                  <a:pos x="81" y="209"/>
                </a:cxn>
                <a:cxn ang="0">
                  <a:pos x="96" y="209"/>
                </a:cxn>
                <a:cxn ang="0">
                  <a:pos x="112" y="208"/>
                </a:cxn>
                <a:cxn ang="0">
                  <a:pos x="116" y="208"/>
                </a:cxn>
                <a:cxn ang="0">
                  <a:pos x="145" y="227"/>
                </a:cxn>
                <a:cxn ang="0">
                  <a:pos x="161" y="255"/>
                </a:cxn>
                <a:cxn ang="0">
                  <a:pos x="181" y="302"/>
                </a:cxn>
                <a:cxn ang="0">
                  <a:pos x="155" y="362"/>
                </a:cxn>
                <a:cxn ang="0">
                  <a:pos x="154" y="363"/>
                </a:cxn>
                <a:cxn ang="0">
                  <a:pos x="153" y="364"/>
                </a:cxn>
                <a:cxn ang="0">
                  <a:pos x="154" y="363"/>
                </a:cxn>
                <a:cxn ang="0">
                  <a:pos x="167" y="362"/>
                </a:cxn>
                <a:cxn ang="0">
                  <a:pos x="219" y="388"/>
                </a:cxn>
                <a:cxn ang="0">
                  <a:pos x="237" y="430"/>
                </a:cxn>
                <a:cxn ang="0">
                  <a:pos x="248" y="459"/>
                </a:cxn>
                <a:cxn ang="0">
                  <a:pos x="240" y="497"/>
                </a:cxn>
                <a:cxn ang="0">
                  <a:pos x="239" y="498"/>
                </a:cxn>
                <a:cxn ang="0">
                  <a:pos x="274" y="499"/>
                </a:cxn>
                <a:cxn ang="0">
                  <a:pos x="547" y="407"/>
                </a:cxn>
                <a:cxn ang="0">
                  <a:pos x="547" y="343"/>
                </a:cxn>
                <a:cxn ang="0">
                  <a:pos x="311" y="416"/>
                </a:cxn>
                <a:cxn ang="0">
                  <a:pos x="283" y="389"/>
                </a:cxn>
                <a:cxn ang="0">
                  <a:pos x="283" y="174"/>
                </a:cxn>
                <a:cxn ang="0">
                  <a:pos x="309" y="147"/>
                </a:cxn>
                <a:cxn ang="0">
                  <a:pos x="547" y="83"/>
                </a:cxn>
                <a:cxn ang="0">
                  <a:pos x="547" y="0"/>
                </a:cxn>
                <a:cxn ang="0">
                  <a:pos x="474" y="40"/>
                </a:cxn>
                <a:cxn ang="0">
                  <a:pos x="274" y="68"/>
                </a:cxn>
                <a:cxn ang="0">
                  <a:pos x="274" y="68"/>
                </a:cxn>
                <a:cxn ang="0">
                  <a:pos x="274" y="68"/>
                </a:cxn>
              </a:cxnLst>
              <a:rect l="0" t="0" r="r" b="b"/>
              <a:pathLst>
                <a:path w="547" h="499">
                  <a:moveTo>
                    <a:pt x="274" y="68"/>
                  </a:moveTo>
                  <a:cubicBezTo>
                    <a:pt x="198" y="68"/>
                    <a:pt x="127" y="58"/>
                    <a:pt x="73" y="40"/>
                  </a:cubicBezTo>
                  <a:cubicBezTo>
                    <a:pt x="37" y="28"/>
                    <a:pt x="14" y="14"/>
                    <a:pt x="0" y="0"/>
                  </a:cubicBezTo>
                  <a:cubicBezTo>
                    <a:pt x="0" y="240"/>
                    <a:pt x="0" y="240"/>
                    <a:pt x="0" y="240"/>
                  </a:cubicBezTo>
                  <a:cubicBezTo>
                    <a:pt x="4" y="234"/>
                    <a:pt x="8" y="228"/>
                    <a:pt x="14" y="223"/>
                  </a:cubicBezTo>
                  <a:cubicBezTo>
                    <a:pt x="30" y="210"/>
                    <a:pt x="49" y="208"/>
                    <a:pt x="66" y="208"/>
                  </a:cubicBezTo>
                  <a:cubicBezTo>
                    <a:pt x="71" y="208"/>
                    <a:pt x="76" y="209"/>
                    <a:pt x="81" y="209"/>
                  </a:cubicBezTo>
                  <a:cubicBezTo>
                    <a:pt x="86" y="209"/>
                    <a:pt x="91" y="209"/>
                    <a:pt x="96" y="209"/>
                  </a:cubicBezTo>
                  <a:cubicBezTo>
                    <a:pt x="102" y="209"/>
                    <a:pt x="107" y="209"/>
                    <a:pt x="112" y="208"/>
                  </a:cubicBezTo>
                  <a:cubicBezTo>
                    <a:pt x="114" y="208"/>
                    <a:pt x="115" y="208"/>
                    <a:pt x="116" y="208"/>
                  </a:cubicBezTo>
                  <a:cubicBezTo>
                    <a:pt x="129" y="208"/>
                    <a:pt x="141" y="216"/>
                    <a:pt x="145" y="227"/>
                  </a:cubicBezTo>
                  <a:cubicBezTo>
                    <a:pt x="149" y="237"/>
                    <a:pt x="155" y="246"/>
                    <a:pt x="161" y="255"/>
                  </a:cubicBezTo>
                  <a:cubicBezTo>
                    <a:pt x="170" y="269"/>
                    <a:pt x="179" y="284"/>
                    <a:pt x="181" y="302"/>
                  </a:cubicBezTo>
                  <a:cubicBezTo>
                    <a:pt x="184" y="324"/>
                    <a:pt x="175" y="344"/>
                    <a:pt x="155" y="362"/>
                  </a:cubicBezTo>
                  <a:cubicBezTo>
                    <a:pt x="155" y="362"/>
                    <a:pt x="154" y="362"/>
                    <a:pt x="154" y="363"/>
                  </a:cubicBezTo>
                  <a:cubicBezTo>
                    <a:pt x="153" y="363"/>
                    <a:pt x="153" y="363"/>
                    <a:pt x="153" y="364"/>
                  </a:cubicBezTo>
                  <a:cubicBezTo>
                    <a:pt x="153" y="364"/>
                    <a:pt x="153" y="363"/>
                    <a:pt x="154" y="363"/>
                  </a:cubicBezTo>
                  <a:cubicBezTo>
                    <a:pt x="158" y="363"/>
                    <a:pt x="163" y="362"/>
                    <a:pt x="167" y="362"/>
                  </a:cubicBezTo>
                  <a:cubicBezTo>
                    <a:pt x="190" y="362"/>
                    <a:pt x="207" y="371"/>
                    <a:pt x="219" y="388"/>
                  </a:cubicBezTo>
                  <a:cubicBezTo>
                    <a:pt x="228" y="400"/>
                    <a:pt x="233" y="415"/>
                    <a:pt x="237" y="430"/>
                  </a:cubicBezTo>
                  <a:cubicBezTo>
                    <a:pt x="241" y="441"/>
                    <a:pt x="244" y="451"/>
                    <a:pt x="248" y="459"/>
                  </a:cubicBezTo>
                  <a:cubicBezTo>
                    <a:pt x="254" y="472"/>
                    <a:pt x="251" y="488"/>
                    <a:pt x="240" y="497"/>
                  </a:cubicBezTo>
                  <a:cubicBezTo>
                    <a:pt x="240" y="498"/>
                    <a:pt x="240" y="498"/>
                    <a:pt x="239" y="498"/>
                  </a:cubicBezTo>
                  <a:cubicBezTo>
                    <a:pt x="251" y="499"/>
                    <a:pt x="262" y="499"/>
                    <a:pt x="274" y="499"/>
                  </a:cubicBezTo>
                  <a:cubicBezTo>
                    <a:pt x="425" y="499"/>
                    <a:pt x="547" y="458"/>
                    <a:pt x="547" y="407"/>
                  </a:cubicBezTo>
                  <a:cubicBezTo>
                    <a:pt x="547" y="343"/>
                    <a:pt x="547" y="343"/>
                    <a:pt x="547" y="343"/>
                  </a:cubicBezTo>
                  <a:cubicBezTo>
                    <a:pt x="496" y="406"/>
                    <a:pt x="367" y="415"/>
                    <a:pt x="311" y="416"/>
                  </a:cubicBezTo>
                  <a:cubicBezTo>
                    <a:pt x="296" y="416"/>
                    <a:pt x="283" y="404"/>
                    <a:pt x="283" y="389"/>
                  </a:cubicBezTo>
                  <a:cubicBezTo>
                    <a:pt x="283" y="174"/>
                    <a:pt x="283" y="174"/>
                    <a:pt x="283" y="174"/>
                  </a:cubicBezTo>
                  <a:cubicBezTo>
                    <a:pt x="283" y="160"/>
                    <a:pt x="295" y="148"/>
                    <a:pt x="309" y="147"/>
                  </a:cubicBezTo>
                  <a:cubicBezTo>
                    <a:pt x="367" y="144"/>
                    <a:pt x="505" y="131"/>
                    <a:pt x="547" y="83"/>
                  </a:cubicBezTo>
                  <a:cubicBezTo>
                    <a:pt x="547" y="0"/>
                    <a:pt x="547" y="0"/>
                    <a:pt x="547" y="0"/>
                  </a:cubicBezTo>
                  <a:cubicBezTo>
                    <a:pt x="533" y="14"/>
                    <a:pt x="510" y="28"/>
                    <a:pt x="474" y="40"/>
                  </a:cubicBezTo>
                  <a:cubicBezTo>
                    <a:pt x="420" y="58"/>
                    <a:pt x="349" y="68"/>
                    <a:pt x="274" y="68"/>
                  </a:cubicBezTo>
                  <a:close/>
                  <a:moveTo>
                    <a:pt x="274" y="68"/>
                  </a:moveTo>
                  <a:cubicBezTo>
                    <a:pt x="274" y="68"/>
                    <a:pt x="274" y="68"/>
                    <a:pt x="274" y="68"/>
                  </a:cubicBez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9229" tIns="49615" rIns="99229" bIns="49615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2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65" name="Freeform 21"/>
            <p:cNvSpPr>
              <a:spLocks noEditPoints="1"/>
            </p:cNvSpPr>
            <p:nvPr/>
          </p:nvSpPr>
          <p:spPr bwMode="auto">
            <a:xfrm>
              <a:off x="3211" y="1466"/>
              <a:ext cx="335" cy="103"/>
            </a:xfrm>
            <a:custGeom>
              <a:avLst/>
              <a:gdLst/>
              <a:ahLst/>
              <a:cxnLst>
                <a:cxn ang="0">
                  <a:pos x="270" y="0"/>
                </a:cxn>
                <a:cxn ang="0">
                  <a:pos x="0" y="77"/>
                </a:cxn>
                <a:cxn ang="0">
                  <a:pos x="74" y="137"/>
                </a:cxn>
                <a:cxn ang="0">
                  <a:pos x="206" y="165"/>
                </a:cxn>
                <a:cxn ang="0">
                  <a:pos x="269" y="167"/>
                </a:cxn>
                <a:cxn ang="0">
                  <a:pos x="333" y="165"/>
                </a:cxn>
                <a:cxn ang="0">
                  <a:pos x="465" y="137"/>
                </a:cxn>
                <a:cxn ang="0">
                  <a:pos x="539" y="77"/>
                </a:cxn>
                <a:cxn ang="0">
                  <a:pos x="270" y="0"/>
                </a:cxn>
                <a:cxn ang="0">
                  <a:pos x="270" y="0"/>
                </a:cxn>
                <a:cxn ang="0">
                  <a:pos x="270" y="0"/>
                </a:cxn>
              </a:cxnLst>
              <a:rect l="0" t="0" r="r" b="b"/>
              <a:pathLst>
                <a:path w="539" h="167">
                  <a:moveTo>
                    <a:pt x="270" y="0"/>
                  </a:moveTo>
                  <a:cubicBezTo>
                    <a:pt x="133" y="0"/>
                    <a:pt x="20" y="34"/>
                    <a:pt x="0" y="77"/>
                  </a:cubicBezTo>
                  <a:cubicBezTo>
                    <a:pt x="2" y="98"/>
                    <a:pt x="30" y="120"/>
                    <a:pt x="74" y="137"/>
                  </a:cubicBezTo>
                  <a:cubicBezTo>
                    <a:pt x="111" y="151"/>
                    <a:pt x="157" y="160"/>
                    <a:pt x="206" y="165"/>
                  </a:cubicBezTo>
                  <a:cubicBezTo>
                    <a:pt x="227" y="166"/>
                    <a:pt x="248" y="167"/>
                    <a:pt x="269" y="167"/>
                  </a:cubicBezTo>
                  <a:cubicBezTo>
                    <a:pt x="291" y="167"/>
                    <a:pt x="312" y="166"/>
                    <a:pt x="333" y="165"/>
                  </a:cubicBezTo>
                  <a:cubicBezTo>
                    <a:pt x="382" y="160"/>
                    <a:pt x="428" y="151"/>
                    <a:pt x="465" y="137"/>
                  </a:cubicBezTo>
                  <a:cubicBezTo>
                    <a:pt x="509" y="120"/>
                    <a:pt x="537" y="98"/>
                    <a:pt x="539" y="77"/>
                  </a:cubicBezTo>
                  <a:cubicBezTo>
                    <a:pt x="519" y="34"/>
                    <a:pt x="406" y="0"/>
                    <a:pt x="270" y="0"/>
                  </a:cubicBezTo>
                  <a:close/>
                  <a:moveTo>
                    <a:pt x="270" y="0"/>
                  </a:moveTo>
                  <a:cubicBezTo>
                    <a:pt x="270" y="0"/>
                    <a:pt x="270" y="0"/>
                    <a:pt x="270" y="0"/>
                  </a:cubicBez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9229" tIns="49615" rIns="99229" bIns="49615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2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66" name="Freeform 22"/>
            <p:cNvSpPr>
              <a:spLocks noEditPoints="1"/>
            </p:cNvSpPr>
            <p:nvPr/>
          </p:nvSpPr>
          <p:spPr bwMode="auto">
            <a:xfrm>
              <a:off x="3208" y="1538"/>
              <a:ext cx="340" cy="84"/>
            </a:xfrm>
            <a:custGeom>
              <a:avLst/>
              <a:gdLst/>
              <a:ahLst/>
              <a:cxnLst>
                <a:cxn ang="0">
                  <a:pos x="476" y="42"/>
                </a:cxn>
                <a:cxn ang="0">
                  <a:pos x="456" y="49"/>
                </a:cxn>
                <a:cxn ang="0">
                  <a:pos x="274" y="74"/>
                </a:cxn>
                <a:cxn ang="0">
                  <a:pos x="91" y="49"/>
                </a:cxn>
                <a:cxn ang="0">
                  <a:pos x="71" y="42"/>
                </a:cxn>
                <a:cxn ang="0">
                  <a:pos x="0" y="0"/>
                </a:cxn>
                <a:cxn ang="0">
                  <a:pos x="0" y="45"/>
                </a:cxn>
                <a:cxn ang="0">
                  <a:pos x="0" y="49"/>
                </a:cxn>
                <a:cxn ang="0">
                  <a:pos x="274" y="136"/>
                </a:cxn>
                <a:cxn ang="0">
                  <a:pos x="547" y="49"/>
                </a:cxn>
                <a:cxn ang="0">
                  <a:pos x="547" y="45"/>
                </a:cxn>
                <a:cxn ang="0">
                  <a:pos x="547" y="0"/>
                </a:cxn>
                <a:cxn ang="0">
                  <a:pos x="476" y="42"/>
                </a:cxn>
                <a:cxn ang="0">
                  <a:pos x="476" y="42"/>
                </a:cxn>
                <a:cxn ang="0">
                  <a:pos x="476" y="42"/>
                </a:cxn>
              </a:cxnLst>
              <a:rect l="0" t="0" r="r" b="b"/>
              <a:pathLst>
                <a:path w="547" h="136">
                  <a:moveTo>
                    <a:pt x="476" y="42"/>
                  </a:moveTo>
                  <a:cubicBezTo>
                    <a:pt x="470" y="44"/>
                    <a:pt x="463" y="47"/>
                    <a:pt x="456" y="49"/>
                  </a:cubicBezTo>
                  <a:cubicBezTo>
                    <a:pt x="405" y="65"/>
                    <a:pt x="341" y="74"/>
                    <a:pt x="274" y="74"/>
                  </a:cubicBezTo>
                  <a:cubicBezTo>
                    <a:pt x="207" y="74"/>
                    <a:pt x="142" y="65"/>
                    <a:pt x="91" y="49"/>
                  </a:cubicBezTo>
                  <a:cubicBezTo>
                    <a:pt x="84" y="47"/>
                    <a:pt x="77" y="44"/>
                    <a:pt x="71" y="42"/>
                  </a:cubicBezTo>
                  <a:cubicBezTo>
                    <a:pt x="39" y="30"/>
                    <a:pt x="15" y="16"/>
                    <a:pt x="0" y="0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0" y="46"/>
                    <a:pt x="0" y="47"/>
                    <a:pt x="0" y="49"/>
                  </a:cubicBezTo>
                  <a:cubicBezTo>
                    <a:pt x="6" y="98"/>
                    <a:pt x="126" y="136"/>
                    <a:pt x="274" y="136"/>
                  </a:cubicBezTo>
                  <a:cubicBezTo>
                    <a:pt x="421" y="136"/>
                    <a:pt x="541" y="97"/>
                    <a:pt x="547" y="49"/>
                  </a:cubicBezTo>
                  <a:cubicBezTo>
                    <a:pt x="547" y="47"/>
                    <a:pt x="547" y="46"/>
                    <a:pt x="547" y="45"/>
                  </a:cubicBezTo>
                  <a:cubicBezTo>
                    <a:pt x="547" y="0"/>
                    <a:pt x="547" y="0"/>
                    <a:pt x="547" y="0"/>
                  </a:cubicBezTo>
                  <a:cubicBezTo>
                    <a:pt x="532" y="16"/>
                    <a:pt x="508" y="30"/>
                    <a:pt x="476" y="42"/>
                  </a:cubicBezTo>
                  <a:close/>
                  <a:moveTo>
                    <a:pt x="476" y="42"/>
                  </a:moveTo>
                  <a:cubicBezTo>
                    <a:pt x="476" y="42"/>
                    <a:pt x="476" y="42"/>
                    <a:pt x="476" y="42"/>
                  </a:cubicBez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9229" tIns="49615" rIns="99229" bIns="49615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2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67" name="Freeform 23"/>
            <p:cNvSpPr>
              <a:spLocks noEditPoints="1"/>
            </p:cNvSpPr>
            <p:nvPr/>
          </p:nvSpPr>
          <p:spPr bwMode="auto">
            <a:xfrm>
              <a:off x="3085" y="1705"/>
              <a:ext cx="31" cy="31"/>
            </a:xfrm>
            <a:custGeom>
              <a:avLst/>
              <a:gdLst/>
              <a:ahLst/>
              <a:cxnLst>
                <a:cxn ang="0">
                  <a:pos x="15" y="44"/>
                </a:cxn>
                <a:cxn ang="0">
                  <a:pos x="45" y="35"/>
                </a:cxn>
                <a:cxn ang="0">
                  <a:pos x="35" y="5"/>
                </a:cxn>
                <a:cxn ang="0">
                  <a:pos x="6" y="15"/>
                </a:cxn>
                <a:cxn ang="0">
                  <a:pos x="15" y="44"/>
                </a:cxn>
                <a:cxn ang="0">
                  <a:pos x="15" y="44"/>
                </a:cxn>
                <a:cxn ang="0">
                  <a:pos x="15" y="44"/>
                </a:cxn>
              </a:cxnLst>
              <a:rect l="0" t="0" r="r" b="b"/>
              <a:pathLst>
                <a:path w="50" h="50">
                  <a:moveTo>
                    <a:pt x="15" y="44"/>
                  </a:moveTo>
                  <a:cubicBezTo>
                    <a:pt x="26" y="50"/>
                    <a:pt x="39" y="45"/>
                    <a:pt x="45" y="35"/>
                  </a:cubicBezTo>
                  <a:cubicBezTo>
                    <a:pt x="50" y="24"/>
                    <a:pt x="46" y="11"/>
                    <a:pt x="35" y="5"/>
                  </a:cubicBezTo>
                  <a:cubicBezTo>
                    <a:pt x="24" y="0"/>
                    <a:pt x="11" y="4"/>
                    <a:pt x="6" y="15"/>
                  </a:cubicBezTo>
                  <a:cubicBezTo>
                    <a:pt x="0" y="25"/>
                    <a:pt x="5" y="39"/>
                    <a:pt x="15" y="44"/>
                  </a:cubicBezTo>
                  <a:close/>
                  <a:moveTo>
                    <a:pt x="15" y="44"/>
                  </a:moveTo>
                  <a:cubicBezTo>
                    <a:pt x="15" y="44"/>
                    <a:pt x="15" y="44"/>
                    <a:pt x="15" y="44"/>
                  </a:cubicBez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9229" tIns="49615" rIns="99229" bIns="49615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2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68" name="Freeform 24"/>
            <p:cNvSpPr>
              <a:spLocks noEditPoints="1"/>
            </p:cNvSpPr>
            <p:nvPr/>
          </p:nvSpPr>
          <p:spPr bwMode="auto">
            <a:xfrm>
              <a:off x="3008" y="1662"/>
              <a:ext cx="75" cy="72"/>
            </a:xfrm>
            <a:custGeom>
              <a:avLst/>
              <a:gdLst/>
              <a:ahLst/>
              <a:cxnLst>
                <a:cxn ang="0">
                  <a:pos x="45" y="115"/>
                </a:cxn>
                <a:cxn ang="0">
                  <a:pos x="110" y="100"/>
                </a:cxn>
                <a:cxn ang="0">
                  <a:pos x="113" y="96"/>
                </a:cxn>
                <a:cxn ang="0">
                  <a:pos x="109" y="86"/>
                </a:cxn>
                <a:cxn ang="0">
                  <a:pos x="59" y="67"/>
                </a:cxn>
                <a:cxn ang="0">
                  <a:pos x="59" y="66"/>
                </a:cxn>
                <a:cxn ang="0">
                  <a:pos x="59" y="66"/>
                </a:cxn>
                <a:cxn ang="0">
                  <a:pos x="111" y="78"/>
                </a:cxn>
                <a:cxn ang="0">
                  <a:pos x="120" y="72"/>
                </a:cxn>
                <a:cxn ang="0">
                  <a:pos x="120" y="67"/>
                </a:cxn>
                <a:cxn ang="0">
                  <a:pos x="74" y="18"/>
                </a:cxn>
                <a:cxn ang="0">
                  <a:pos x="21" y="29"/>
                </a:cxn>
                <a:cxn ang="0">
                  <a:pos x="3" y="46"/>
                </a:cxn>
                <a:cxn ang="0">
                  <a:pos x="1" y="49"/>
                </a:cxn>
                <a:cxn ang="0">
                  <a:pos x="1" y="53"/>
                </a:cxn>
                <a:cxn ang="0">
                  <a:pos x="7" y="76"/>
                </a:cxn>
                <a:cxn ang="0">
                  <a:pos x="45" y="115"/>
                </a:cxn>
                <a:cxn ang="0">
                  <a:pos x="45" y="115"/>
                </a:cxn>
                <a:cxn ang="0">
                  <a:pos x="45" y="115"/>
                </a:cxn>
              </a:cxnLst>
              <a:rect l="0" t="0" r="r" b="b"/>
              <a:pathLst>
                <a:path w="121" h="116">
                  <a:moveTo>
                    <a:pt x="45" y="115"/>
                  </a:moveTo>
                  <a:cubicBezTo>
                    <a:pt x="54" y="115"/>
                    <a:pt x="93" y="110"/>
                    <a:pt x="110" y="100"/>
                  </a:cubicBezTo>
                  <a:cubicBezTo>
                    <a:pt x="112" y="99"/>
                    <a:pt x="113" y="98"/>
                    <a:pt x="113" y="96"/>
                  </a:cubicBezTo>
                  <a:cubicBezTo>
                    <a:pt x="115" y="92"/>
                    <a:pt x="113" y="88"/>
                    <a:pt x="109" y="86"/>
                  </a:cubicBezTo>
                  <a:cubicBezTo>
                    <a:pt x="59" y="67"/>
                    <a:pt x="59" y="67"/>
                    <a:pt x="59" y="67"/>
                  </a:cubicBezTo>
                  <a:cubicBezTo>
                    <a:pt x="59" y="67"/>
                    <a:pt x="58" y="67"/>
                    <a:pt x="59" y="66"/>
                  </a:cubicBezTo>
                  <a:cubicBezTo>
                    <a:pt x="59" y="66"/>
                    <a:pt x="59" y="66"/>
                    <a:pt x="59" y="66"/>
                  </a:cubicBezTo>
                  <a:cubicBezTo>
                    <a:pt x="111" y="78"/>
                    <a:pt x="111" y="78"/>
                    <a:pt x="111" y="78"/>
                  </a:cubicBezTo>
                  <a:cubicBezTo>
                    <a:pt x="115" y="78"/>
                    <a:pt x="119" y="76"/>
                    <a:pt x="120" y="72"/>
                  </a:cubicBezTo>
                  <a:cubicBezTo>
                    <a:pt x="121" y="71"/>
                    <a:pt x="121" y="69"/>
                    <a:pt x="120" y="67"/>
                  </a:cubicBezTo>
                  <a:cubicBezTo>
                    <a:pt x="112" y="49"/>
                    <a:pt x="82" y="23"/>
                    <a:pt x="74" y="18"/>
                  </a:cubicBezTo>
                  <a:cubicBezTo>
                    <a:pt x="50" y="0"/>
                    <a:pt x="36" y="14"/>
                    <a:pt x="21" y="29"/>
                  </a:cubicBezTo>
                  <a:cubicBezTo>
                    <a:pt x="16" y="35"/>
                    <a:pt x="10" y="41"/>
                    <a:pt x="3" y="46"/>
                  </a:cubicBezTo>
                  <a:cubicBezTo>
                    <a:pt x="2" y="46"/>
                    <a:pt x="1" y="47"/>
                    <a:pt x="1" y="49"/>
                  </a:cubicBezTo>
                  <a:cubicBezTo>
                    <a:pt x="0" y="50"/>
                    <a:pt x="0" y="52"/>
                    <a:pt x="1" y="53"/>
                  </a:cubicBezTo>
                  <a:cubicBezTo>
                    <a:pt x="4" y="61"/>
                    <a:pt x="6" y="69"/>
                    <a:pt x="7" y="76"/>
                  </a:cubicBezTo>
                  <a:cubicBezTo>
                    <a:pt x="11" y="97"/>
                    <a:pt x="15" y="116"/>
                    <a:pt x="45" y="115"/>
                  </a:cubicBezTo>
                  <a:close/>
                  <a:moveTo>
                    <a:pt x="45" y="115"/>
                  </a:moveTo>
                  <a:cubicBezTo>
                    <a:pt x="45" y="115"/>
                    <a:pt x="45" y="115"/>
                    <a:pt x="45" y="115"/>
                  </a:cubicBez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9229" tIns="49615" rIns="99229" bIns="49615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2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69" name="Freeform 25"/>
            <p:cNvSpPr>
              <a:spLocks noEditPoints="1"/>
            </p:cNvSpPr>
            <p:nvPr/>
          </p:nvSpPr>
          <p:spPr bwMode="auto">
            <a:xfrm>
              <a:off x="3029" y="1733"/>
              <a:ext cx="68" cy="72"/>
            </a:xfrm>
            <a:custGeom>
              <a:avLst/>
              <a:gdLst/>
              <a:ahLst/>
              <a:cxnLst>
                <a:cxn ang="0">
                  <a:pos x="98" y="88"/>
                </a:cxn>
                <a:cxn ang="0">
                  <a:pos x="99" y="87"/>
                </a:cxn>
                <a:cxn ang="0">
                  <a:pos x="106" y="58"/>
                </a:cxn>
                <a:cxn ang="0">
                  <a:pos x="109" y="22"/>
                </a:cxn>
                <a:cxn ang="0">
                  <a:pos x="103" y="16"/>
                </a:cxn>
                <a:cxn ang="0">
                  <a:pos x="95" y="18"/>
                </a:cxn>
                <a:cxn ang="0">
                  <a:pos x="59" y="57"/>
                </a:cxn>
                <a:cxn ang="0">
                  <a:pos x="58" y="57"/>
                </a:cxn>
                <a:cxn ang="0">
                  <a:pos x="58" y="56"/>
                </a:cxn>
                <a:cxn ang="0">
                  <a:pos x="58" y="56"/>
                </a:cxn>
                <a:cxn ang="0">
                  <a:pos x="89" y="12"/>
                </a:cxn>
                <a:cxn ang="0">
                  <a:pos x="90" y="10"/>
                </a:cxn>
                <a:cxn ang="0">
                  <a:pos x="88" y="3"/>
                </a:cxn>
                <a:cxn ang="0">
                  <a:pos x="82" y="0"/>
                </a:cxn>
                <a:cxn ang="0">
                  <a:pos x="19" y="24"/>
                </a:cxn>
                <a:cxn ang="0">
                  <a:pos x="3" y="42"/>
                </a:cxn>
                <a:cxn ang="0">
                  <a:pos x="10" y="77"/>
                </a:cxn>
                <a:cxn ang="0">
                  <a:pos x="18" y="100"/>
                </a:cxn>
                <a:cxn ang="0">
                  <a:pos x="24" y="105"/>
                </a:cxn>
                <a:cxn ang="0">
                  <a:pos x="48" y="108"/>
                </a:cxn>
                <a:cxn ang="0">
                  <a:pos x="98" y="88"/>
                </a:cxn>
                <a:cxn ang="0">
                  <a:pos x="98" y="88"/>
                </a:cxn>
                <a:cxn ang="0">
                  <a:pos x="98" y="88"/>
                </a:cxn>
              </a:cxnLst>
              <a:rect l="0" t="0" r="r" b="b"/>
              <a:pathLst>
                <a:path w="110" h="116">
                  <a:moveTo>
                    <a:pt x="98" y="88"/>
                  </a:moveTo>
                  <a:cubicBezTo>
                    <a:pt x="98" y="88"/>
                    <a:pt x="99" y="88"/>
                    <a:pt x="99" y="87"/>
                  </a:cubicBezTo>
                  <a:cubicBezTo>
                    <a:pt x="100" y="83"/>
                    <a:pt x="103" y="72"/>
                    <a:pt x="106" y="58"/>
                  </a:cubicBezTo>
                  <a:cubicBezTo>
                    <a:pt x="108" y="47"/>
                    <a:pt x="110" y="32"/>
                    <a:pt x="109" y="22"/>
                  </a:cubicBezTo>
                  <a:cubicBezTo>
                    <a:pt x="108" y="19"/>
                    <a:pt x="106" y="16"/>
                    <a:pt x="103" y="16"/>
                  </a:cubicBezTo>
                  <a:cubicBezTo>
                    <a:pt x="100" y="15"/>
                    <a:pt x="97" y="16"/>
                    <a:pt x="95" y="18"/>
                  </a:cubicBezTo>
                  <a:cubicBezTo>
                    <a:pt x="59" y="57"/>
                    <a:pt x="59" y="57"/>
                    <a:pt x="59" y="57"/>
                  </a:cubicBezTo>
                  <a:cubicBezTo>
                    <a:pt x="59" y="57"/>
                    <a:pt x="59" y="57"/>
                    <a:pt x="58" y="57"/>
                  </a:cubicBezTo>
                  <a:cubicBezTo>
                    <a:pt x="58" y="57"/>
                    <a:pt x="58" y="57"/>
                    <a:pt x="58" y="56"/>
                  </a:cubicBezTo>
                  <a:cubicBezTo>
                    <a:pt x="58" y="56"/>
                    <a:pt x="58" y="56"/>
                    <a:pt x="58" y="56"/>
                  </a:cubicBezTo>
                  <a:cubicBezTo>
                    <a:pt x="89" y="12"/>
                    <a:pt x="89" y="12"/>
                    <a:pt x="89" y="12"/>
                  </a:cubicBezTo>
                  <a:cubicBezTo>
                    <a:pt x="89" y="12"/>
                    <a:pt x="89" y="11"/>
                    <a:pt x="90" y="10"/>
                  </a:cubicBezTo>
                  <a:cubicBezTo>
                    <a:pt x="90" y="8"/>
                    <a:pt x="90" y="5"/>
                    <a:pt x="88" y="3"/>
                  </a:cubicBezTo>
                  <a:cubicBezTo>
                    <a:pt x="87" y="1"/>
                    <a:pt x="85" y="0"/>
                    <a:pt x="82" y="0"/>
                  </a:cubicBezTo>
                  <a:cubicBezTo>
                    <a:pt x="62" y="1"/>
                    <a:pt x="27" y="19"/>
                    <a:pt x="19" y="24"/>
                  </a:cubicBezTo>
                  <a:cubicBezTo>
                    <a:pt x="11" y="29"/>
                    <a:pt x="6" y="35"/>
                    <a:pt x="3" y="42"/>
                  </a:cubicBezTo>
                  <a:cubicBezTo>
                    <a:pt x="0" y="53"/>
                    <a:pt x="5" y="65"/>
                    <a:pt x="10" y="77"/>
                  </a:cubicBezTo>
                  <a:cubicBezTo>
                    <a:pt x="13" y="85"/>
                    <a:pt x="16" y="92"/>
                    <a:pt x="18" y="100"/>
                  </a:cubicBezTo>
                  <a:cubicBezTo>
                    <a:pt x="19" y="103"/>
                    <a:pt x="21" y="105"/>
                    <a:pt x="24" y="105"/>
                  </a:cubicBezTo>
                  <a:cubicBezTo>
                    <a:pt x="32" y="105"/>
                    <a:pt x="40" y="107"/>
                    <a:pt x="48" y="108"/>
                  </a:cubicBezTo>
                  <a:cubicBezTo>
                    <a:pt x="69" y="112"/>
                    <a:pt x="88" y="116"/>
                    <a:pt x="98" y="88"/>
                  </a:cubicBezTo>
                  <a:close/>
                  <a:moveTo>
                    <a:pt x="98" y="88"/>
                  </a:moveTo>
                  <a:cubicBezTo>
                    <a:pt x="98" y="88"/>
                    <a:pt x="98" y="88"/>
                    <a:pt x="98" y="88"/>
                  </a:cubicBez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9229" tIns="49615" rIns="99229" bIns="49615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2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70" name="Freeform 26"/>
            <p:cNvSpPr>
              <a:spLocks noEditPoints="1"/>
            </p:cNvSpPr>
            <p:nvPr/>
          </p:nvSpPr>
          <p:spPr bwMode="auto">
            <a:xfrm>
              <a:off x="3121" y="1660"/>
              <a:ext cx="74" cy="70"/>
            </a:xfrm>
            <a:custGeom>
              <a:avLst/>
              <a:gdLst/>
              <a:ahLst/>
              <a:cxnLst>
                <a:cxn ang="0">
                  <a:pos x="62" y="67"/>
                </a:cxn>
                <a:cxn ang="0">
                  <a:pos x="13" y="89"/>
                </a:cxn>
                <a:cxn ang="0">
                  <a:pos x="9" y="94"/>
                </a:cxn>
                <a:cxn ang="0">
                  <a:pos x="13" y="103"/>
                </a:cxn>
                <a:cxn ang="0">
                  <a:pos x="79" y="114"/>
                </a:cxn>
                <a:cxn ang="0">
                  <a:pos x="110" y="94"/>
                </a:cxn>
                <a:cxn ang="0">
                  <a:pos x="114" y="73"/>
                </a:cxn>
                <a:cxn ang="0">
                  <a:pos x="119" y="50"/>
                </a:cxn>
                <a:cxn ang="0">
                  <a:pos x="116" y="42"/>
                </a:cxn>
                <a:cxn ang="0">
                  <a:pos x="97" y="27"/>
                </a:cxn>
                <a:cxn ang="0">
                  <a:pos x="44" y="19"/>
                </a:cxn>
                <a:cxn ang="0">
                  <a:pos x="1" y="71"/>
                </a:cxn>
                <a:cxn ang="0">
                  <a:pos x="3" y="79"/>
                </a:cxn>
                <a:cxn ang="0">
                  <a:pos x="10" y="81"/>
                </a:cxn>
                <a:cxn ang="0">
                  <a:pos x="62" y="66"/>
                </a:cxn>
                <a:cxn ang="0">
                  <a:pos x="62" y="66"/>
                </a:cxn>
                <a:cxn ang="0">
                  <a:pos x="62" y="67"/>
                </a:cxn>
                <a:cxn ang="0">
                  <a:pos x="62" y="67"/>
                </a:cxn>
                <a:cxn ang="0">
                  <a:pos x="62" y="67"/>
                </a:cxn>
                <a:cxn ang="0">
                  <a:pos x="62" y="67"/>
                </a:cxn>
              </a:cxnLst>
              <a:rect l="0" t="0" r="r" b="b"/>
              <a:pathLst>
                <a:path w="120" h="114">
                  <a:moveTo>
                    <a:pt x="62" y="67"/>
                  </a:moveTo>
                  <a:cubicBezTo>
                    <a:pt x="13" y="89"/>
                    <a:pt x="13" y="89"/>
                    <a:pt x="13" y="89"/>
                  </a:cubicBezTo>
                  <a:cubicBezTo>
                    <a:pt x="11" y="90"/>
                    <a:pt x="10" y="92"/>
                    <a:pt x="9" y="94"/>
                  </a:cubicBezTo>
                  <a:cubicBezTo>
                    <a:pt x="8" y="97"/>
                    <a:pt x="10" y="101"/>
                    <a:pt x="13" y="103"/>
                  </a:cubicBezTo>
                  <a:cubicBezTo>
                    <a:pt x="30" y="112"/>
                    <a:pt x="70" y="114"/>
                    <a:pt x="79" y="114"/>
                  </a:cubicBezTo>
                  <a:cubicBezTo>
                    <a:pt x="96" y="114"/>
                    <a:pt x="105" y="108"/>
                    <a:pt x="110" y="94"/>
                  </a:cubicBezTo>
                  <a:cubicBezTo>
                    <a:pt x="112" y="88"/>
                    <a:pt x="113" y="81"/>
                    <a:pt x="114" y="73"/>
                  </a:cubicBezTo>
                  <a:cubicBezTo>
                    <a:pt x="115" y="65"/>
                    <a:pt x="116" y="57"/>
                    <a:pt x="119" y="50"/>
                  </a:cubicBezTo>
                  <a:cubicBezTo>
                    <a:pt x="120" y="47"/>
                    <a:pt x="119" y="44"/>
                    <a:pt x="116" y="42"/>
                  </a:cubicBezTo>
                  <a:cubicBezTo>
                    <a:pt x="109" y="38"/>
                    <a:pt x="103" y="33"/>
                    <a:pt x="97" y="27"/>
                  </a:cubicBezTo>
                  <a:cubicBezTo>
                    <a:pt x="81" y="13"/>
                    <a:pt x="67" y="0"/>
                    <a:pt x="44" y="19"/>
                  </a:cubicBezTo>
                  <a:cubicBezTo>
                    <a:pt x="37" y="25"/>
                    <a:pt x="8" y="52"/>
                    <a:pt x="1" y="71"/>
                  </a:cubicBezTo>
                  <a:cubicBezTo>
                    <a:pt x="0" y="73"/>
                    <a:pt x="1" y="76"/>
                    <a:pt x="3" y="79"/>
                  </a:cubicBezTo>
                  <a:cubicBezTo>
                    <a:pt x="5" y="81"/>
                    <a:pt x="8" y="82"/>
                    <a:pt x="10" y="81"/>
                  </a:cubicBezTo>
                  <a:cubicBezTo>
                    <a:pt x="62" y="66"/>
                    <a:pt x="62" y="66"/>
                    <a:pt x="62" y="66"/>
                  </a:cubicBezTo>
                  <a:cubicBezTo>
                    <a:pt x="62" y="66"/>
                    <a:pt x="62" y="66"/>
                    <a:pt x="62" y="66"/>
                  </a:cubicBezTo>
                  <a:cubicBezTo>
                    <a:pt x="62" y="66"/>
                    <a:pt x="62" y="66"/>
                    <a:pt x="62" y="67"/>
                  </a:cubicBezTo>
                  <a:cubicBezTo>
                    <a:pt x="62" y="67"/>
                    <a:pt x="62" y="67"/>
                    <a:pt x="62" y="67"/>
                  </a:cubicBezTo>
                  <a:close/>
                  <a:moveTo>
                    <a:pt x="62" y="67"/>
                  </a:moveTo>
                  <a:cubicBezTo>
                    <a:pt x="62" y="67"/>
                    <a:pt x="62" y="67"/>
                    <a:pt x="62" y="67"/>
                  </a:cubicBez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9229" tIns="49615" rIns="99229" bIns="49615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2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71" name="Freeform 27"/>
            <p:cNvSpPr>
              <a:spLocks noEditPoints="1"/>
            </p:cNvSpPr>
            <p:nvPr/>
          </p:nvSpPr>
          <p:spPr bwMode="auto">
            <a:xfrm>
              <a:off x="3067" y="1623"/>
              <a:ext cx="72" cy="76"/>
            </a:xfrm>
            <a:custGeom>
              <a:avLst/>
              <a:gdLst/>
              <a:ahLst/>
              <a:cxnLst>
                <a:cxn ang="0">
                  <a:pos x="78" y="13"/>
                </a:cxn>
                <a:cxn ang="0">
                  <a:pos x="57" y="1"/>
                </a:cxn>
                <a:cxn ang="0">
                  <a:pos x="49" y="2"/>
                </a:cxn>
                <a:cxn ang="0">
                  <a:pos x="29" y="15"/>
                </a:cxn>
                <a:cxn ang="0">
                  <a:pos x="2" y="39"/>
                </a:cxn>
                <a:cxn ang="0">
                  <a:pos x="4" y="63"/>
                </a:cxn>
                <a:cxn ang="0">
                  <a:pos x="39" y="120"/>
                </a:cxn>
                <a:cxn ang="0">
                  <a:pos x="46" y="121"/>
                </a:cxn>
                <a:cxn ang="0">
                  <a:pos x="51" y="116"/>
                </a:cxn>
                <a:cxn ang="0">
                  <a:pos x="52" y="114"/>
                </a:cxn>
                <a:cxn ang="0">
                  <a:pos x="55" y="61"/>
                </a:cxn>
                <a:cxn ang="0">
                  <a:pos x="55" y="61"/>
                </a:cxn>
                <a:cxn ang="0">
                  <a:pos x="55" y="60"/>
                </a:cxn>
                <a:cxn ang="0">
                  <a:pos x="55" y="61"/>
                </a:cxn>
                <a:cxn ang="0">
                  <a:pos x="61" y="114"/>
                </a:cxn>
                <a:cxn ang="0">
                  <a:pos x="66" y="121"/>
                </a:cxn>
                <a:cxn ang="0">
                  <a:pos x="74" y="119"/>
                </a:cxn>
                <a:cxn ang="0">
                  <a:pos x="94" y="89"/>
                </a:cxn>
                <a:cxn ang="0">
                  <a:pos x="106" y="61"/>
                </a:cxn>
                <a:cxn ang="0">
                  <a:pos x="106" y="60"/>
                </a:cxn>
                <a:cxn ang="0">
                  <a:pos x="78" y="13"/>
                </a:cxn>
                <a:cxn ang="0">
                  <a:pos x="78" y="13"/>
                </a:cxn>
                <a:cxn ang="0">
                  <a:pos x="78" y="13"/>
                </a:cxn>
              </a:cxnLst>
              <a:rect l="0" t="0" r="r" b="b"/>
              <a:pathLst>
                <a:path w="115" h="122">
                  <a:moveTo>
                    <a:pt x="78" y="13"/>
                  </a:moveTo>
                  <a:cubicBezTo>
                    <a:pt x="71" y="10"/>
                    <a:pt x="64" y="6"/>
                    <a:pt x="57" y="1"/>
                  </a:cubicBezTo>
                  <a:cubicBezTo>
                    <a:pt x="55" y="0"/>
                    <a:pt x="52" y="0"/>
                    <a:pt x="49" y="2"/>
                  </a:cubicBezTo>
                  <a:cubicBezTo>
                    <a:pt x="43" y="7"/>
                    <a:pt x="36" y="11"/>
                    <a:pt x="29" y="15"/>
                  </a:cubicBezTo>
                  <a:cubicBezTo>
                    <a:pt x="17" y="22"/>
                    <a:pt x="6" y="28"/>
                    <a:pt x="2" y="39"/>
                  </a:cubicBezTo>
                  <a:cubicBezTo>
                    <a:pt x="0" y="46"/>
                    <a:pt x="1" y="53"/>
                    <a:pt x="4" y="63"/>
                  </a:cubicBezTo>
                  <a:cubicBezTo>
                    <a:pt x="7" y="71"/>
                    <a:pt x="24" y="107"/>
                    <a:pt x="39" y="120"/>
                  </a:cubicBezTo>
                  <a:cubicBezTo>
                    <a:pt x="41" y="122"/>
                    <a:pt x="44" y="122"/>
                    <a:pt x="46" y="121"/>
                  </a:cubicBezTo>
                  <a:cubicBezTo>
                    <a:pt x="49" y="121"/>
                    <a:pt x="51" y="119"/>
                    <a:pt x="51" y="116"/>
                  </a:cubicBezTo>
                  <a:cubicBezTo>
                    <a:pt x="52" y="116"/>
                    <a:pt x="52" y="115"/>
                    <a:pt x="52" y="114"/>
                  </a:cubicBezTo>
                  <a:cubicBezTo>
                    <a:pt x="55" y="61"/>
                    <a:pt x="55" y="61"/>
                    <a:pt x="55" y="61"/>
                  </a:cubicBezTo>
                  <a:cubicBezTo>
                    <a:pt x="55" y="61"/>
                    <a:pt x="55" y="61"/>
                    <a:pt x="55" y="61"/>
                  </a:cubicBezTo>
                  <a:cubicBezTo>
                    <a:pt x="55" y="60"/>
                    <a:pt x="55" y="60"/>
                    <a:pt x="55" y="60"/>
                  </a:cubicBezTo>
                  <a:cubicBezTo>
                    <a:pt x="55" y="60"/>
                    <a:pt x="55" y="61"/>
                    <a:pt x="55" y="61"/>
                  </a:cubicBezTo>
                  <a:cubicBezTo>
                    <a:pt x="61" y="114"/>
                    <a:pt x="61" y="114"/>
                    <a:pt x="61" y="114"/>
                  </a:cubicBezTo>
                  <a:cubicBezTo>
                    <a:pt x="61" y="117"/>
                    <a:pt x="63" y="119"/>
                    <a:pt x="66" y="121"/>
                  </a:cubicBezTo>
                  <a:cubicBezTo>
                    <a:pt x="68" y="122"/>
                    <a:pt x="72" y="121"/>
                    <a:pt x="74" y="119"/>
                  </a:cubicBezTo>
                  <a:cubicBezTo>
                    <a:pt x="81" y="112"/>
                    <a:pt x="89" y="99"/>
                    <a:pt x="94" y="89"/>
                  </a:cubicBezTo>
                  <a:cubicBezTo>
                    <a:pt x="100" y="76"/>
                    <a:pt x="104" y="65"/>
                    <a:pt x="106" y="61"/>
                  </a:cubicBezTo>
                  <a:cubicBezTo>
                    <a:pt x="106" y="60"/>
                    <a:pt x="106" y="60"/>
                    <a:pt x="106" y="60"/>
                  </a:cubicBezTo>
                  <a:cubicBezTo>
                    <a:pt x="115" y="32"/>
                    <a:pt x="97" y="23"/>
                    <a:pt x="78" y="13"/>
                  </a:cubicBezTo>
                  <a:close/>
                  <a:moveTo>
                    <a:pt x="78" y="13"/>
                  </a:moveTo>
                  <a:cubicBezTo>
                    <a:pt x="78" y="13"/>
                    <a:pt x="78" y="13"/>
                    <a:pt x="78" y="13"/>
                  </a:cubicBez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9229" tIns="49615" rIns="99229" bIns="49615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2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72" name="Freeform 28"/>
            <p:cNvSpPr>
              <a:spLocks noEditPoints="1"/>
            </p:cNvSpPr>
            <p:nvPr/>
          </p:nvSpPr>
          <p:spPr bwMode="auto">
            <a:xfrm>
              <a:off x="3096" y="1745"/>
              <a:ext cx="107" cy="100"/>
            </a:xfrm>
            <a:custGeom>
              <a:avLst/>
              <a:gdLst/>
              <a:ahLst/>
              <a:cxnLst>
                <a:cxn ang="0">
                  <a:pos x="92" y="80"/>
                </a:cxn>
                <a:cxn ang="0">
                  <a:pos x="92" y="79"/>
                </a:cxn>
                <a:cxn ang="0">
                  <a:pos x="93" y="80"/>
                </a:cxn>
                <a:cxn ang="0">
                  <a:pos x="148" y="134"/>
                </a:cxn>
                <a:cxn ang="0">
                  <a:pos x="156" y="137"/>
                </a:cxn>
                <a:cxn ang="0">
                  <a:pos x="163" y="134"/>
                </a:cxn>
                <a:cxn ang="0">
                  <a:pos x="167" y="127"/>
                </a:cxn>
                <a:cxn ang="0">
                  <a:pos x="148" y="32"/>
                </a:cxn>
                <a:cxn ang="0">
                  <a:pos x="107" y="0"/>
                </a:cxn>
                <a:cxn ang="0">
                  <a:pos x="74" y="6"/>
                </a:cxn>
                <a:cxn ang="0">
                  <a:pos x="39" y="12"/>
                </a:cxn>
                <a:cxn ang="0">
                  <a:pos x="34" y="14"/>
                </a:cxn>
                <a:cxn ang="0">
                  <a:pos x="31" y="20"/>
                </a:cxn>
                <a:cxn ang="0">
                  <a:pos x="21" y="53"/>
                </a:cxn>
                <a:cxn ang="0">
                  <a:pos x="37" y="130"/>
                </a:cxn>
                <a:cxn ang="0">
                  <a:pos x="130" y="160"/>
                </a:cxn>
                <a:cxn ang="0">
                  <a:pos x="130" y="160"/>
                </a:cxn>
                <a:cxn ang="0">
                  <a:pos x="137" y="158"/>
                </a:cxn>
                <a:cxn ang="0">
                  <a:pos x="139" y="142"/>
                </a:cxn>
                <a:cxn ang="0">
                  <a:pos x="92" y="80"/>
                </a:cxn>
                <a:cxn ang="0">
                  <a:pos x="92" y="80"/>
                </a:cxn>
                <a:cxn ang="0">
                  <a:pos x="92" y="80"/>
                </a:cxn>
                <a:cxn ang="0">
                  <a:pos x="92" y="80"/>
                </a:cxn>
              </a:cxnLst>
              <a:rect l="0" t="0" r="r" b="b"/>
              <a:pathLst>
                <a:path w="171" h="160">
                  <a:moveTo>
                    <a:pt x="92" y="80"/>
                  </a:moveTo>
                  <a:cubicBezTo>
                    <a:pt x="92" y="79"/>
                    <a:pt x="92" y="79"/>
                    <a:pt x="92" y="79"/>
                  </a:cubicBezTo>
                  <a:cubicBezTo>
                    <a:pt x="92" y="79"/>
                    <a:pt x="93" y="79"/>
                    <a:pt x="93" y="80"/>
                  </a:cubicBezTo>
                  <a:cubicBezTo>
                    <a:pt x="148" y="134"/>
                    <a:pt x="148" y="134"/>
                    <a:pt x="148" y="134"/>
                  </a:cubicBezTo>
                  <a:cubicBezTo>
                    <a:pt x="150" y="136"/>
                    <a:pt x="153" y="137"/>
                    <a:pt x="156" y="137"/>
                  </a:cubicBezTo>
                  <a:cubicBezTo>
                    <a:pt x="159" y="137"/>
                    <a:pt x="161" y="136"/>
                    <a:pt x="163" y="134"/>
                  </a:cubicBezTo>
                  <a:cubicBezTo>
                    <a:pt x="166" y="133"/>
                    <a:pt x="167" y="130"/>
                    <a:pt x="167" y="127"/>
                  </a:cubicBezTo>
                  <a:cubicBezTo>
                    <a:pt x="171" y="99"/>
                    <a:pt x="153" y="44"/>
                    <a:pt x="148" y="32"/>
                  </a:cubicBezTo>
                  <a:cubicBezTo>
                    <a:pt x="138" y="7"/>
                    <a:pt x="123" y="0"/>
                    <a:pt x="107" y="0"/>
                  </a:cubicBezTo>
                  <a:cubicBezTo>
                    <a:pt x="97" y="0"/>
                    <a:pt x="85" y="3"/>
                    <a:pt x="74" y="6"/>
                  </a:cubicBezTo>
                  <a:cubicBezTo>
                    <a:pt x="63" y="9"/>
                    <a:pt x="51" y="11"/>
                    <a:pt x="39" y="12"/>
                  </a:cubicBezTo>
                  <a:cubicBezTo>
                    <a:pt x="37" y="12"/>
                    <a:pt x="36" y="13"/>
                    <a:pt x="34" y="14"/>
                  </a:cubicBezTo>
                  <a:cubicBezTo>
                    <a:pt x="33" y="16"/>
                    <a:pt x="31" y="18"/>
                    <a:pt x="31" y="20"/>
                  </a:cubicBezTo>
                  <a:cubicBezTo>
                    <a:pt x="29" y="31"/>
                    <a:pt x="25" y="42"/>
                    <a:pt x="21" y="53"/>
                  </a:cubicBezTo>
                  <a:cubicBezTo>
                    <a:pt x="10" y="82"/>
                    <a:pt x="0" y="109"/>
                    <a:pt x="37" y="130"/>
                  </a:cubicBezTo>
                  <a:cubicBezTo>
                    <a:pt x="50" y="136"/>
                    <a:pt x="101" y="160"/>
                    <a:pt x="130" y="160"/>
                  </a:cubicBezTo>
                  <a:cubicBezTo>
                    <a:pt x="130" y="160"/>
                    <a:pt x="130" y="160"/>
                    <a:pt x="130" y="160"/>
                  </a:cubicBezTo>
                  <a:cubicBezTo>
                    <a:pt x="133" y="160"/>
                    <a:pt x="135" y="159"/>
                    <a:pt x="137" y="158"/>
                  </a:cubicBezTo>
                  <a:cubicBezTo>
                    <a:pt x="142" y="154"/>
                    <a:pt x="143" y="147"/>
                    <a:pt x="139" y="142"/>
                  </a:cubicBezTo>
                  <a:cubicBezTo>
                    <a:pt x="92" y="80"/>
                    <a:pt x="92" y="80"/>
                    <a:pt x="92" y="80"/>
                  </a:cubicBezTo>
                  <a:cubicBezTo>
                    <a:pt x="92" y="80"/>
                    <a:pt x="92" y="80"/>
                    <a:pt x="92" y="80"/>
                  </a:cubicBezTo>
                  <a:close/>
                  <a:moveTo>
                    <a:pt x="92" y="80"/>
                  </a:moveTo>
                  <a:cubicBezTo>
                    <a:pt x="92" y="80"/>
                    <a:pt x="92" y="80"/>
                    <a:pt x="92" y="80"/>
                  </a:cubicBez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9229" tIns="49615" rIns="99229" bIns="49615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2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73" name="Freeform 29"/>
            <p:cNvSpPr>
              <a:spLocks noEditPoints="1"/>
            </p:cNvSpPr>
            <p:nvPr/>
          </p:nvSpPr>
          <p:spPr bwMode="auto">
            <a:xfrm>
              <a:off x="3160" y="1893"/>
              <a:ext cx="105" cy="110"/>
            </a:xfrm>
            <a:custGeom>
              <a:avLst/>
              <a:gdLst/>
              <a:ahLst/>
              <a:cxnLst>
                <a:cxn ang="0">
                  <a:pos x="111" y="2"/>
                </a:cxn>
                <a:cxn ang="0">
                  <a:pos x="104" y="0"/>
                </a:cxn>
                <a:cxn ang="0">
                  <a:pos x="97" y="2"/>
                </a:cxn>
                <a:cxn ang="0">
                  <a:pos x="93" y="10"/>
                </a:cxn>
                <a:cxn ang="0">
                  <a:pos x="88" y="88"/>
                </a:cxn>
                <a:cxn ang="0">
                  <a:pos x="88" y="88"/>
                </a:cxn>
                <a:cxn ang="0">
                  <a:pos x="87" y="88"/>
                </a:cxn>
                <a:cxn ang="0">
                  <a:pos x="87" y="88"/>
                </a:cxn>
                <a:cxn ang="0">
                  <a:pos x="87" y="88"/>
                </a:cxn>
                <a:cxn ang="0">
                  <a:pos x="80" y="10"/>
                </a:cxn>
                <a:cxn ang="0">
                  <a:pos x="73" y="1"/>
                </a:cxn>
                <a:cxn ang="0">
                  <a:pos x="69" y="0"/>
                </a:cxn>
                <a:cxn ang="0">
                  <a:pos x="61" y="3"/>
                </a:cxn>
                <a:cxn ang="0">
                  <a:pos x="13" y="88"/>
                </a:cxn>
                <a:cxn ang="0">
                  <a:pos x="52" y="156"/>
                </a:cxn>
                <a:cxn ang="0">
                  <a:pos x="83" y="174"/>
                </a:cxn>
                <a:cxn ang="0">
                  <a:pos x="88" y="176"/>
                </a:cxn>
                <a:cxn ang="0">
                  <a:pos x="94" y="174"/>
                </a:cxn>
                <a:cxn ang="0">
                  <a:pos x="124" y="155"/>
                </a:cxn>
                <a:cxn ang="0">
                  <a:pos x="150" y="139"/>
                </a:cxn>
                <a:cxn ang="0">
                  <a:pos x="161" y="86"/>
                </a:cxn>
                <a:cxn ang="0">
                  <a:pos x="111" y="2"/>
                </a:cxn>
                <a:cxn ang="0">
                  <a:pos x="111" y="2"/>
                </a:cxn>
                <a:cxn ang="0">
                  <a:pos x="111" y="2"/>
                </a:cxn>
              </a:cxnLst>
              <a:rect l="0" t="0" r="r" b="b"/>
              <a:pathLst>
                <a:path w="169" h="176">
                  <a:moveTo>
                    <a:pt x="111" y="2"/>
                  </a:moveTo>
                  <a:cubicBezTo>
                    <a:pt x="109" y="1"/>
                    <a:pt x="106" y="0"/>
                    <a:pt x="104" y="0"/>
                  </a:cubicBezTo>
                  <a:cubicBezTo>
                    <a:pt x="101" y="0"/>
                    <a:pt x="99" y="1"/>
                    <a:pt x="97" y="2"/>
                  </a:cubicBezTo>
                  <a:cubicBezTo>
                    <a:pt x="94" y="4"/>
                    <a:pt x="93" y="7"/>
                    <a:pt x="93" y="10"/>
                  </a:cubicBezTo>
                  <a:cubicBezTo>
                    <a:pt x="88" y="88"/>
                    <a:pt x="88" y="88"/>
                    <a:pt x="88" y="88"/>
                  </a:cubicBezTo>
                  <a:cubicBezTo>
                    <a:pt x="88" y="88"/>
                    <a:pt x="88" y="88"/>
                    <a:pt x="88" y="88"/>
                  </a:cubicBezTo>
                  <a:cubicBezTo>
                    <a:pt x="87" y="88"/>
                    <a:pt x="87" y="88"/>
                    <a:pt x="87" y="88"/>
                  </a:cubicBezTo>
                  <a:cubicBezTo>
                    <a:pt x="87" y="88"/>
                    <a:pt x="87" y="88"/>
                    <a:pt x="87" y="88"/>
                  </a:cubicBezTo>
                  <a:cubicBezTo>
                    <a:pt x="87" y="88"/>
                    <a:pt x="87" y="88"/>
                    <a:pt x="87" y="88"/>
                  </a:cubicBezTo>
                  <a:cubicBezTo>
                    <a:pt x="80" y="10"/>
                    <a:pt x="80" y="10"/>
                    <a:pt x="80" y="10"/>
                  </a:cubicBezTo>
                  <a:cubicBezTo>
                    <a:pt x="79" y="6"/>
                    <a:pt x="77" y="3"/>
                    <a:pt x="73" y="1"/>
                  </a:cubicBezTo>
                  <a:cubicBezTo>
                    <a:pt x="72" y="0"/>
                    <a:pt x="70" y="0"/>
                    <a:pt x="69" y="0"/>
                  </a:cubicBezTo>
                  <a:cubicBezTo>
                    <a:pt x="66" y="0"/>
                    <a:pt x="63" y="1"/>
                    <a:pt x="61" y="3"/>
                  </a:cubicBezTo>
                  <a:cubicBezTo>
                    <a:pt x="40" y="22"/>
                    <a:pt x="18" y="75"/>
                    <a:pt x="13" y="88"/>
                  </a:cubicBezTo>
                  <a:cubicBezTo>
                    <a:pt x="0" y="128"/>
                    <a:pt x="25" y="142"/>
                    <a:pt x="52" y="156"/>
                  </a:cubicBezTo>
                  <a:cubicBezTo>
                    <a:pt x="63" y="161"/>
                    <a:pt x="73" y="167"/>
                    <a:pt x="83" y="174"/>
                  </a:cubicBezTo>
                  <a:cubicBezTo>
                    <a:pt x="84" y="175"/>
                    <a:pt x="86" y="176"/>
                    <a:pt x="88" y="176"/>
                  </a:cubicBezTo>
                  <a:cubicBezTo>
                    <a:pt x="90" y="176"/>
                    <a:pt x="92" y="175"/>
                    <a:pt x="94" y="174"/>
                  </a:cubicBezTo>
                  <a:cubicBezTo>
                    <a:pt x="103" y="166"/>
                    <a:pt x="113" y="161"/>
                    <a:pt x="124" y="155"/>
                  </a:cubicBezTo>
                  <a:cubicBezTo>
                    <a:pt x="133" y="150"/>
                    <a:pt x="142" y="145"/>
                    <a:pt x="150" y="139"/>
                  </a:cubicBezTo>
                  <a:cubicBezTo>
                    <a:pt x="166" y="125"/>
                    <a:pt x="169" y="109"/>
                    <a:pt x="161" y="86"/>
                  </a:cubicBezTo>
                  <a:cubicBezTo>
                    <a:pt x="156" y="73"/>
                    <a:pt x="133" y="21"/>
                    <a:pt x="111" y="2"/>
                  </a:cubicBezTo>
                  <a:close/>
                  <a:moveTo>
                    <a:pt x="111" y="2"/>
                  </a:moveTo>
                  <a:cubicBezTo>
                    <a:pt x="111" y="2"/>
                    <a:pt x="111" y="2"/>
                    <a:pt x="111" y="2"/>
                  </a:cubicBez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9229" tIns="49615" rIns="99229" bIns="49615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2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74" name="Freeform 30"/>
            <p:cNvSpPr>
              <a:spLocks noEditPoints="1"/>
            </p:cNvSpPr>
            <p:nvPr/>
          </p:nvSpPr>
          <p:spPr bwMode="auto">
            <a:xfrm>
              <a:off x="3077" y="1847"/>
              <a:ext cx="108" cy="95"/>
            </a:xfrm>
            <a:custGeom>
              <a:avLst/>
              <a:gdLst/>
              <a:ahLst/>
              <a:cxnLst>
                <a:cxn ang="0">
                  <a:pos x="171" y="54"/>
                </a:cxn>
                <a:cxn ang="0">
                  <a:pos x="162" y="50"/>
                </a:cxn>
                <a:cxn ang="0">
                  <a:pos x="159" y="50"/>
                </a:cxn>
                <a:cxn ang="0">
                  <a:pos x="84" y="71"/>
                </a:cxn>
                <a:cxn ang="0">
                  <a:pos x="84" y="71"/>
                </a:cxn>
                <a:cxn ang="0">
                  <a:pos x="84" y="71"/>
                </a:cxn>
                <a:cxn ang="0">
                  <a:pos x="84" y="70"/>
                </a:cxn>
                <a:cxn ang="0">
                  <a:pos x="84" y="70"/>
                </a:cxn>
                <a:cxn ang="0">
                  <a:pos x="155" y="39"/>
                </a:cxn>
                <a:cxn ang="0">
                  <a:pos x="158" y="37"/>
                </a:cxn>
                <a:cxn ang="0">
                  <a:pos x="162" y="27"/>
                </a:cxn>
                <a:cxn ang="0">
                  <a:pos x="156" y="18"/>
                </a:cxn>
                <a:cxn ang="0">
                  <a:pos x="60" y="0"/>
                </a:cxn>
                <a:cxn ang="0">
                  <a:pos x="60" y="0"/>
                </a:cxn>
                <a:cxn ang="0">
                  <a:pos x="27" y="10"/>
                </a:cxn>
                <a:cxn ang="0">
                  <a:pos x="8" y="59"/>
                </a:cxn>
                <a:cxn ang="0">
                  <a:pos x="1" y="94"/>
                </a:cxn>
                <a:cxn ang="0">
                  <a:pos x="5" y="104"/>
                </a:cxn>
                <a:cxn ang="0">
                  <a:pos x="32" y="126"/>
                </a:cxn>
                <a:cxn ang="0">
                  <a:pos x="78" y="153"/>
                </a:cxn>
                <a:cxn ang="0">
                  <a:pos x="109" y="140"/>
                </a:cxn>
                <a:cxn ang="0">
                  <a:pos x="110" y="139"/>
                </a:cxn>
                <a:cxn ang="0">
                  <a:pos x="142" y="108"/>
                </a:cxn>
                <a:cxn ang="0">
                  <a:pos x="172" y="66"/>
                </a:cxn>
                <a:cxn ang="0">
                  <a:pos x="171" y="54"/>
                </a:cxn>
                <a:cxn ang="0">
                  <a:pos x="171" y="54"/>
                </a:cxn>
                <a:cxn ang="0">
                  <a:pos x="171" y="54"/>
                </a:cxn>
              </a:cxnLst>
              <a:rect l="0" t="0" r="r" b="b"/>
              <a:pathLst>
                <a:path w="174" h="153">
                  <a:moveTo>
                    <a:pt x="171" y="54"/>
                  </a:moveTo>
                  <a:cubicBezTo>
                    <a:pt x="169" y="51"/>
                    <a:pt x="165" y="50"/>
                    <a:pt x="162" y="50"/>
                  </a:cubicBezTo>
                  <a:cubicBezTo>
                    <a:pt x="161" y="50"/>
                    <a:pt x="160" y="50"/>
                    <a:pt x="159" y="50"/>
                  </a:cubicBezTo>
                  <a:cubicBezTo>
                    <a:pt x="84" y="71"/>
                    <a:pt x="84" y="71"/>
                    <a:pt x="84" y="71"/>
                  </a:cubicBezTo>
                  <a:cubicBezTo>
                    <a:pt x="84" y="71"/>
                    <a:pt x="84" y="71"/>
                    <a:pt x="84" y="71"/>
                  </a:cubicBezTo>
                  <a:cubicBezTo>
                    <a:pt x="84" y="71"/>
                    <a:pt x="84" y="71"/>
                    <a:pt x="84" y="71"/>
                  </a:cubicBezTo>
                  <a:cubicBezTo>
                    <a:pt x="84" y="71"/>
                    <a:pt x="83" y="70"/>
                    <a:pt x="84" y="70"/>
                  </a:cubicBezTo>
                  <a:cubicBezTo>
                    <a:pt x="84" y="70"/>
                    <a:pt x="84" y="70"/>
                    <a:pt x="84" y="70"/>
                  </a:cubicBezTo>
                  <a:cubicBezTo>
                    <a:pt x="155" y="39"/>
                    <a:pt x="155" y="39"/>
                    <a:pt x="155" y="39"/>
                  </a:cubicBezTo>
                  <a:cubicBezTo>
                    <a:pt x="156" y="38"/>
                    <a:pt x="157" y="38"/>
                    <a:pt x="158" y="37"/>
                  </a:cubicBezTo>
                  <a:cubicBezTo>
                    <a:pt x="161" y="35"/>
                    <a:pt x="162" y="31"/>
                    <a:pt x="162" y="27"/>
                  </a:cubicBezTo>
                  <a:cubicBezTo>
                    <a:pt x="161" y="23"/>
                    <a:pt x="159" y="20"/>
                    <a:pt x="156" y="18"/>
                  </a:cubicBezTo>
                  <a:cubicBezTo>
                    <a:pt x="131" y="5"/>
                    <a:pt x="74" y="0"/>
                    <a:pt x="60" y="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46" y="0"/>
                    <a:pt x="35" y="4"/>
                    <a:pt x="27" y="10"/>
                  </a:cubicBezTo>
                  <a:cubicBezTo>
                    <a:pt x="14" y="21"/>
                    <a:pt x="11" y="40"/>
                    <a:pt x="8" y="59"/>
                  </a:cubicBezTo>
                  <a:cubicBezTo>
                    <a:pt x="7" y="71"/>
                    <a:pt x="5" y="82"/>
                    <a:pt x="1" y="94"/>
                  </a:cubicBezTo>
                  <a:cubicBezTo>
                    <a:pt x="0" y="98"/>
                    <a:pt x="1" y="102"/>
                    <a:pt x="5" y="104"/>
                  </a:cubicBezTo>
                  <a:cubicBezTo>
                    <a:pt x="15" y="111"/>
                    <a:pt x="24" y="119"/>
                    <a:pt x="32" y="126"/>
                  </a:cubicBezTo>
                  <a:cubicBezTo>
                    <a:pt x="47" y="140"/>
                    <a:pt x="61" y="153"/>
                    <a:pt x="78" y="153"/>
                  </a:cubicBezTo>
                  <a:cubicBezTo>
                    <a:pt x="87" y="153"/>
                    <a:pt x="97" y="149"/>
                    <a:pt x="109" y="140"/>
                  </a:cubicBezTo>
                  <a:cubicBezTo>
                    <a:pt x="109" y="140"/>
                    <a:pt x="110" y="139"/>
                    <a:pt x="110" y="139"/>
                  </a:cubicBezTo>
                  <a:cubicBezTo>
                    <a:pt x="115" y="135"/>
                    <a:pt x="128" y="123"/>
                    <a:pt x="142" y="108"/>
                  </a:cubicBezTo>
                  <a:cubicBezTo>
                    <a:pt x="153" y="97"/>
                    <a:pt x="167" y="80"/>
                    <a:pt x="172" y="66"/>
                  </a:cubicBezTo>
                  <a:cubicBezTo>
                    <a:pt x="174" y="62"/>
                    <a:pt x="174" y="57"/>
                    <a:pt x="171" y="54"/>
                  </a:cubicBezTo>
                  <a:close/>
                  <a:moveTo>
                    <a:pt x="171" y="54"/>
                  </a:moveTo>
                  <a:cubicBezTo>
                    <a:pt x="171" y="54"/>
                    <a:pt x="171" y="54"/>
                    <a:pt x="171" y="54"/>
                  </a:cubicBez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9229" tIns="49615" rIns="99229" bIns="49615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2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75" name="Freeform 31"/>
            <p:cNvSpPr>
              <a:spLocks noEditPoints="1"/>
            </p:cNvSpPr>
            <p:nvPr/>
          </p:nvSpPr>
          <p:spPr bwMode="auto">
            <a:xfrm>
              <a:off x="3211" y="1737"/>
              <a:ext cx="105" cy="102"/>
            </a:xfrm>
            <a:custGeom>
              <a:avLst/>
              <a:gdLst/>
              <a:ahLst/>
              <a:cxnLst>
                <a:cxn ang="0">
                  <a:pos x="40" y="148"/>
                </a:cxn>
                <a:cxn ang="0">
                  <a:pos x="41" y="159"/>
                </a:cxn>
                <a:cxn ang="0">
                  <a:pos x="49" y="164"/>
                </a:cxn>
                <a:cxn ang="0">
                  <a:pos x="52" y="163"/>
                </a:cxn>
                <a:cxn ang="0">
                  <a:pos x="99" y="141"/>
                </a:cxn>
                <a:cxn ang="0">
                  <a:pos x="135" y="116"/>
                </a:cxn>
                <a:cxn ang="0">
                  <a:pos x="136" y="115"/>
                </a:cxn>
                <a:cxn ang="0">
                  <a:pos x="138" y="37"/>
                </a:cxn>
                <a:cxn ang="0">
                  <a:pos x="121" y="6"/>
                </a:cxn>
                <a:cxn ang="0">
                  <a:pos x="112" y="0"/>
                </a:cxn>
                <a:cxn ang="0">
                  <a:pos x="111" y="0"/>
                </a:cxn>
                <a:cxn ang="0">
                  <a:pos x="92" y="1"/>
                </a:cxn>
                <a:cxn ang="0">
                  <a:pos x="76" y="1"/>
                </a:cxn>
                <a:cxn ang="0">
                  <a:pos x="62" y="1"/>
                </a:cxn>
                <a:cxn ang="0">
                  <a:pos x="24" y="10"/>
                </a:cxn>
                <a:cxn ang="0">
                  <a:pos x="9" y="41"/>
                </a:cxn>
                <a:cxn ang="0">
                  <a:pos x="9" y="138"/>
                </a:cxn>
                <a:cxn ang="0">
                  <a:pos x="16" y="145"/>
                </a:cxn>
                <a:cxn ang="0">
                  <a:pos x="19" y="146"/>
                </a:cxn>
                <a:cxn ang="0">
                  <a:pos x="27" y="143"/>
                </a:cxn>
                <a:cxn ang="0">
                  <a:pos x="29" y="141"/>
                </a:cxn>
                <a:cxn ang="0">
                  <a:pos x="72" y="77"/>
                </a:cxn>
                <a:cxn ang="0">
                  <a:pos x="73" y="77"/>
                </a:cxn>
                <a:cxn ang="0">
                  <a:pos x="73" y="77"/>
                </a:cxn>
                <a:cxn ang="0">
                  <a:pos x="73" y="77"/>
                </a:cxn>
                <a:cxn ang="0">
                  <a:pos x="73" y="78"/>
                </a:cxn>
                <a:cxn ang="0">
                  <a:pos x="40" y="148"/>
                </a:cxn>
                <a:cxn ang="0">
                  <a:pos x="40" y="148"/>
                </a:cxn>
                <a:cxn ang="0">
                  <a:pos x="40" y="148"/>
                </a:cxn>
              </a:cxnLst>
              <a:rect l="0" t="0" r="r" b="b"/>
              <a:pathLst>
                <a:path w="169" h="164">
                  <a:moveTo>
                    <a:pt x="40" y="148"/>
                  </a:moveTo>
                  <a:cubicBezTo>
                    <a:pt x="38" y="152"/>
                    <a:pt x="38" y="156"/>
                    <a:pt x="41" y="159"/>
                  </a:cubicBezTo>
                  <a:cubicBezTo>
                    <a:pt x="43" y="162"/>
                    <a:pt x="46" y="164"/>
                    <a:pt x="49" y="164"/>
                  </a:cubicBezTo>
                  <a:cubicBezTo>
                    <a:pt x="50" y="164"/>
                    <a:pt x="51" y="164"/>
                    <a:pt x="52" y="163"/>
                  </a:cubicBezTo>
                  <a:cubicBezTo>
                    <a:pt x="67" y="160"/>
                    <a:pt x="86" y="150"/>
                    <a:pt x="99" y="141"/>
                  </a:cubicBezTo>
                  <a:cubicBezTo>
                    <a:pt x="116" y="130"/>
                    <a:pt x="130" y="120"/>
                    <a:pt x="135" y="116"/>
                  </a:cubicBezTo>
                  <a:cubicBezTo>
                    <a:pt x="136" y="115"/>
                    <a:pt x="136" y="115"/>
                    <a:pt x="136" y="115"/>
                  </a:cubicBezTo>
                  <a:cubicBezTo>
                    <a:pt x="169" y="87"/>
                    <a:pt x="154" y="62"/>
                    <a:pt x="138" y="37"/>
                  </a:cubicBezTo>
                  <a:cubicBezTo>
                    <a:pt x="132" y="27"/>
                    <a:pt x="125" y="17"/>
                    <a:pt x="121" y="6"/>
                  </a:cubicBezTo>
                  <a:cubicBezTo>
                    <a:pt x="119" y="2"/>
                    <a:pt x="116" y="0"/>
                    <a:pt x="112" y="0"/>
                  </a:cubicBezTo>
                  <a:cubicBezTo>
                    <a:pt x="112" y="0"/>
                    <a:pt x="112" y="0"/>
                    <a:pt x="111" y="0"/>
                  </a:cubicBezTo>
                  <a:cubicBezTo>
                    <a:pt x="105" y="1"/>
                    <a:pt x="98" y="1"/>
                    <a:pt x="92" y="1"/>
                  </a:cubicBezTo>
                  <a:cubicBezTo>
                    <a:pt x="86" y="1"/>
                    <a:pt x="81" y="1"/>
                    <a:pt x="76" y="1"/>
                  </a:cubicBezTo>
                  <a:cubicBezTo>
                    <a:pt x="71" y="1"/>
                    <a:pt x="66" y="1"/>
                    <a:pt x="62" y="1"/>
                  </a:cubicBezTo>
                  <a:cubicBezTo>
                    <a:pt x="47" y="1"/>
                    <a:pt x="34" y="2"/>
                    <a:pt x="24" y="10"/>
                  </a:cubicBezTo>
                  <a:cubicBezTo>
                    <a:pt x="17" y="17"/>
                    <a:pt x="11" y="27"/>
                    <a:pt x="9" y="41"/>
                  </a:cubicBezTo>
                  <a:cubicBezTo>
                    <a:pt x="6" y="54"/>
                    <a:pt x="0" y="111"/>
                    <a:pt x="9" y="138"/>
                  </a:cubicBezTo>
                  <a:cubicBezTo>
                    <a:pt x="10" y="142"/>
                    <a:pt x="13" y="145"/>
                    <a:pt x="16" y="145"/>
                  </a:cubicBezTo>
                  <a:cubicBezTo>
                    <a:pt x="17" y="146"/>
                    <a:pt x="18" y="146"/>
                    <a:pt x="19" y="146"/>
                  </a:cubicBezTo>
                  <a:cubicBezTo>
                    <a:pt x="22" y="146"/>
                    <a:pt x="24" y="145"/>
                    <a:pt x="27" y="143"/>
                  </a:cubicBezTo>
                  <a:cubicBezTo>
                    <a:pt x="27" y="143"/>
                    <a:pt x="28" y="142"/>
                    <a:pt x="29" y="141"/>
                  </a:cubicBezTo>
                  <a:cubicBezTo>
                    <a:pt x="72" y="77"/>
                    <a:pt x="72" y="77"/>
                    <a:pt x="72" y="77"/>
                  </a:cubicBezTo>
                  <a:cubicBezTo>
                    <a:pt x="73" y="77"/>
                    <a:pt x="73" y="77"/>
                    <a:pt x="73" y="77"/>
                  </a:cubicBezTo>
                  <a:cubicBezTo>
                    <a:pt x="73" y="77"/>
                    <a:pt x="73" y="77"/>
                    <a:pt x="73" y="77"/>
                  </a:cubicBezTo>
                  <a:cubicBezTo>
                    <a:pt x="73" y="77"/>
                    <a:pt x="73" y="77"/>
                    <a:pt x="73" y="77"/>
                  </a:cubicBezTo>
                  <a:cubicBezTo>
                    <a:pt x="74" y="77"/>
                    <a:pt x="74" y="77"/>
                    <a:pt x="73" y="78"/>
                  </a:cubicBezTo>
                  <a:lnTo>
                    <a:pt x="40" y="148"/>
                  </a:lnTo>
                  <a:close/>
                  <a:moveTo>
                    <a:pt x="40" y="148"/>
                  </a:moveTo>
                  <a:cubicBezTo>
                    <a:pt x="40" y="148"/>
                    <a:pt x="40" y="148"/>
                    <a:pt x="40" y="148"/>
                  </a:cubicBez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9229" tIns="49615" rIns="99229" bIns="49615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2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76" name="Freeform 32"/>
            <p:cNvSpPr>
              <a:spLocks noEditPoints="1"/>
            </p:cNvSpPr>
            <p:nvPr/>
          </p:nvSpPr>
          <p:spPr bwMode="auto">
            <a:xfrm>
              <a:off x="3241" y="1834"/>
              <a:ext cx="110" cy="95"/>
            </a:xfrm>
            <a:custGeom>
              <a:avLst/>
              <a:gdLst/>
              <a:ahLst/>
              <a:cxnLst>
                <a:cxn ang="0">
                  <a:pos x="163" y="52"/>
                </a:cxn>
                <a:cxn ang="0">
                  <a:pos x="114" y="0"/>
                </a:cxn>
                <a:cxn ang="0">
                  <a:pos x="104" y="1"/>
                </a:cxn>
                <a:cxn ang="0">
                  <a:pos x="11" y="32"/>
                </a:cxn>
                <a:cxn ang="0">
                  <a:pos x="7" y="43"/>
                </a:cxn>
                <a:cxn ang="0">
                  <a:pos x="15" y="52"/>
                </a:cxn>
                <a:cxn ang="0">
                  <a:pos x="90" y="73"/>
                </a:cxn>
                <a:cxn ang="0">
                  <a:pos x="90" y="73"/>
                </a:cxn>
                <a:cxn ang="0">
                  <a:pos x="90" y="74"/>
                </a:cxn>
                <a:cxn ang="0">
                  <a:pos x="90" y="74"/>
                </a:cxn>
                <a:cxn ang="0">
                  <a:pos x="90" y="74"/>
                </a:cxn>
                <a:cxn ang="0">
                  <a:pos x="13" y="64"/>
                </a:cxn>
                <a:cxn ang="0">
                  <a:pos x="11" y="64"/>
                </a:cxn>
                <a:cxn ang="0">
                  <a:pos x="4" y="67"/>
                </a:cxn>
                <a:cxn ang="0">
                  <a:pos x="0" y="77"/>
                </a:cxn>
                <a:cxn ang="0">
                  <a:pos x="1" y="81"/>
                </a:cxn>
                <a:cxn ang="0">
                  <a:pos x="75" y="145"/>
                </a:cxn>
                <a:cxn ang="0">
                  <a:pos x="102" y="154"/>
                </a:cxn>
                <a:cxn ang="0">
                  <a:pos x="128" y="144"/>
                </a:cxn>
                <a:cxn ang="0">
                  <a:pos x="149" y="121"/>
                </a:cxn>
                <a:cxn ang="0">
                  <a:pos x="157" y="112"/>
                </a:cxn>
                <a:cxn ang="0">
                  <a:pos x="173" y="96"/>
                </a:cxn>
                <a:cxn ang="0">
                  <a:pos x="175" y="85"/>
                </a:cxn>
                <a:cxn ang="0">
                  <a:pos x="163" y="52"/>
                </a:cxn>
                <a:cxn ang="0">
                  <a:pos x="163" y="52"/>
                </a:cxn>
                <a:cxn ang="0">
                  <a:pos x="163" y="52"/>
                </a:cxn>
              </a:cxnLst>
              <a:rect l="0" t="0" r="r" b="b"/>
              <a:pathLst>
                <a:path w="177" h="154">
                  <a:moveTo>
                    <a:pt x="163" y="52"/>
                  </a:moveTo>
                  <a:cubicBezTo>
                    <a:pt x="155" y="25"/>
                    <a:pt x="147" y="0"/>
                    <a:pt x="114" y="0"/>
                  </a:cubicBezTo>
                  <a:cubicBezTo>
                    <a:pt x="111" y="0"/>
                    <a:pt x="107" y="0"/>
                    <a:pt x="104" y="1"/>
                  </a:cubicBezTo>
                  <a:cubicBezTo>
                    <a:pt x="90" y="3"/>
                    <a:pt x="34" y="15"/>
                    <a:pt x="11" y="32"/>
                  </a:cubicBezTo>
                  <a:cubicBezTo>
                    <a:pt x="8" y="35"/>
                    <a:pt x="6" y="39"/>
                    <a:pt x="7" y="43"/>
                  </a:cubicBezTo>
                  <a:cubicBezTo>
                    <a:pt x="8" y="47"/>
                    <a:pt x="11" y="51"/>
                    <a:pt x="15" y="52"/>
                  </a:cubicBezTo>
                  <a:cubicBezTo>
                    <a:pt x="90" y="73"/>
                    <a:pt x="90" y="73"/>
                    <a:pt x="90" y="73"/>
                  </a:cubicBezTo>
                  <a:cubicBezTo>
                    <a:pt x="90" y="73"/>
                    <a:pt x="90" y="73"/>
                    <a:pt x="90" y="73"/>
                  </a:cubicBezTo>
                  <a:cubicBezTo>
                    <a:pt x="90" y="73"/>
                    <a:pt x="90" y="73"/>
                    <a:pt x="90" y="74"/>
                  </a:cubicBezTo>
                  <a:cubicBezTo>
                    <a:pt x="90" y="74"/>
                    <a:pt x="90" y="74"/>
                    <a:pt x="90" y="74"/>
                  </a:cubicBezTo>
                  <a:cubicBezTo>
                    <a:pt x="90" y="74"/>
                    <a:pt x="90" y="74"/>
                    <a:pt x="90" y="74"/>
                  </a:cubicBezTo>
                  <a:cubicBezTo>
                    <a:pt x="13" y="64"/>
                    <a:pt x="13" y="64"/>
                    <a:pt x="13" y="64"/>
                  </a:cubicBezTo>
                  <a:cubicBezTo>
                    <a:pt x="12" y="64"/>
                    <a:pt x="12" y="64"/>
                    <a:pt x="11" y="64"/>
                  </a:cubicBezTo>
                  <a:cubicBezTo>
                    <a:pt x="9" y="64"/>
                    <a:pt x="6" y="65"/>
                    <a:pt x="4" y="67"/>
                  </a:cubicBezTo>
                  <a:cubicBezTo>
                    <a:pt x="1" y="69"/>
                    <a:pt x="0" y="73"/>
                    <a:pt x="0" y="77"/>
                  </a:cubicBezTo>
                  <a:cubicBezTo>
                    <a:pt x="0" y="78"/>
                    <a:pt x="1" y="80"/>
                    <a:pt x="1" y="81"/>
                  </a:cubicBezTo>
                  <a:cubicBezTo>
                    <a:pt x="16" y="106"/>
                    <a:pt x="63" y="138"/>
                    <a:pt x="75" y="145"/>
                  </a:cubicBezTo>
                  <a:cubicBezTo>
                    <a:pt x="85" y="151"/>
                    <a:pt x="94" y="154"/>
                    <a:pt x="102" y="154"/>
                  </a:cubicBezTo>
                  <a:cubicBezTo>
                    <a:pt x="111" y="154"/>
                    <a:pt x="120" y="151"/>
                    <a:pt x="128" y="144"/>
                  </a:cubicBezTo>
                  <a:cubicBezTo>
                    <a:pt x="135" y="138"/>
                    <a:pt x="142" y="130"/>
                    <a:pt x="149" y="121"/>
                  </a:cubicBezTo>
                  <a:cubicBezTo>
                    <a:pt x="152" y="118"/>
                    <a:pt x="154" y="115"/>
                    <a:pt x="157" y="112"/>
                  </a:cubicBezTo>
                  <a:cubicBezTo>
                    <a:pt x="162" y="106"/>
                    <a:pt x="167" y="101"/>
                    <a:pt x="173" y="96"/>
                  </a:cubicBezTo>
                  <a:cubicBezTo>
                    <a:pt x="176" y="93"/>
                    <a:pt x="177" y="88"/>
                    <a:pt x="175" y="85"/>
                  </a:cubicBezTo>
                  <a:cubicBezTo>
                    <a:pt x="170" y="74"/>
                    <a:pt x="166" y="63"/>
                    <a:pt x="163" y="52"/>
                  </a:cubicBezTo>
                  <a:close/>
                  <a:moveTo>
                    <a:pt x="163" y="52"/>
                  </a:moveTo>
                  <a:cubicBezTo>
                    <a:pt x="163" y="52"/>
                    <a:pt x="163" y="52"/>
                    <a:pt x="163" y="52"/>
                  </a:cubicBez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9229" tIns="49615" rIns="99229" bIns="49615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2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77" name="Freeform 33"/>
            <p:cNvSpPr>
              <a:spLocks noEditPoints="1"/>
            </p:cNvSpPr>
            <p:nvPr/>
          </p:nvSpPr>
          <p:spPr bwMode="auto">
            <a:xfrm>
              <a:off x="3188" y="1839"/>
              <a:ext cx="43" cy="39"/>
            </a:xfrm>
            <a:custGeom>
              <a:avLst/>
              <a:gdLst/>
              <a:ahLst/>
              <a:cxnLst>
                <a:cxn ang="0">
                  <a:pos x="33" y="0"/>
                </a:cxn>
                <a:cxn ang="0">
                  <a:pos x="20" y="4"/>
                </a:cxn>
                <a:cxn ang="0">
                  <a:pos x="9" y="48"/>
                </a:cxn>
                <a:cxn ang="0">
                  <a:pos x="36" y="63"/>
                </a:cxn>
                <a:cxn ang="0">
                  <a:pos x="52" y="59"/>
                </a:cxn>
                <a:cxn ang="0">
                  <a:pos x="59" y="53"/>
                </a:cxn>
                <a:cxn ang="0">
                  <a:pos x="63" y="15"/>
                </a:cxn>
                <a:cxn ang="0">
                  <a:pos x="36" y="0"/>
                </a:cxn>
                <a:cxn ang="0">
                  <a:pos x="33" y="0"/>
                </a:cxn>
                <a:cxn ang="0">
                  <a:pos x="33" y="0"/>
                </a:cxn>
                <a:cxn ang="0">
                  <a:pos x="33" y="0"/>
                </a:cxn>
              </a:cxnLst>
              <a:rect l="0" t="0" r="r" b="b"/>
              <a:pathLst>
                <a:path w="70" h="63">
                  <a:moveTo>
                    <a:pt x="33" y="0"/>
                  </a:moveTo>
                  <a:cubicBezTo>
                    <a:pt x="28" y="0"/>
                    <a:pt x="24" y="2"/>
                    <a:pt x="20" y="4"/>
                  </a:cubicBezTo>
                  <a:cubicBezTo>
                    <a:pt x="5" y="13"/>
                    <a:pt x="0" y="33"/>
                    <a:pt x="9" y="48"/>
                  </a:cubicBezTo>
                  <a:cubicBezTo>
                    <a:pt x="15" y="58"/>
                    <a:pt x="25" y="63"/>
                    <a:pt x="36" y="63"/>
                  </a:cubicBezTo>
                  <a:cubicBezTo>
                    <a:pt x="41" y="63"/>
                    <a:pt x="47" y="62"/>
                    <a:pt x="52" y="59"/>
                  </a:cubicBezTo>
                  <a:cubicBezTo>
                    <a:pt x="55" y="57"/>
                    <a:pt x="57" y="55"/>
                    <a:pt x="59" y="53"/>
                  </a:cubicBezTo>
                  <a:cubicBezTo>
                    <a:pt x="68" y="43"/>
                    <a:pt x="70" y="27"/>
                    <a:pt x="63" y="15"/>
                  </a:cubicBezTo>
                  <a:cubicBezTo>
                    <a:pt x="57" y="5"/>
                    <a:pt x="46" y="0"/>
                    <a:pt x="36" y="0"/>
                  </a:cubicBezTo>
                  <a:cubicBezTo>
                    <a:pt x="35" y="0"/>
                    <a:pt x="34" y="0"/>
                    <a:pt x="33" y="0"/>
                  </a:cubicBezTo>
                  <a:close/>
                  <a:moveTo>
                    <a:pt x="33" y="0"/>
                  </a:moveTo>
                  <a:cubicBezTo>
                    <a:pt x="33" y="0"/>
                    <a:pt x="33" y="0"/>
                    <a:pt x="33" y="0"/>
                  </a:cubicBez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9229" tIns="49615" rIns="99229" bIns="49615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2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4" name="Group 29"/>
          <p:cNvGrpSpPr/>
          <p:nvPr/>
        </p:nvGrpSpPr>
        <p:grpSpPr>
          <a:xfrm>
            <a:off x="3178668" y="2536205"/>
            <a:ext cx="1625371" cy="841429"/>
            <a:chOff x="798970" y="1704791"/>
            <a:chExt cx="826143" cy="775377"/>
          </a:xfrm>
        </p:grpSpPr>
        <p:sp>
          <p:nvSpPr>
            <p:cNvPr id="45" name="Text Placeholder 3"/>
            <p:cNvSpPr txBox="1"/>
            <p:nvPr/>
          </p:nvSpPr>
          <p:spPr>
            <a:xfrm>
              <a:off x="798970" y="1704791"/>
              <a:ext cx="547528" cy="217676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992505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相关标题文字</a:t>
              </a:r>
              <a:endParaRPr 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Text Placeholder 3"/>
            <p:cNvSpPr txBox="1"/>
            <p:nvPr/>
          </p:nvSpPr>
          <p:spPr>
            <a:xfrm>
              <a:off x="798971" y="1935625"/>
              <a:ext cx="826142" cy="544543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0" name="Group 29"/>
          <p:cNvGrpSpPr/>
          <p:nvPr/>
        </p:nvGrpSpPr>
        <p:grpSpPr>
          <a:xfrm>
            <a:off x="6099974" y="2536205"/>
            <a:ext cx="1625371" cy="841429"/>
            <a:chOff x="798970" y="1704791"/>
            <a:chExt cx="826143" cy="775377"/>
          </a:xfrm>
        </p:grpSpPr>
        <p:sp>
          <p:nvSpPr>
            <p:cNvPr id="51" name="Text Placeholder 3"/>
            <p:cNvSpPr txBox="1"/>
            <p:nvPr/>
          </p:nvSpPr>
          <p:spPr>
            <a:xfrm>
              <a:off x="798970" y="1704791"/>
              <a:ext cx="547528" cy="217676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992505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相关标题文字</a:t>
              </a:r>
              <a:endParaRPr 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Text Placeholder 3"/>
            <p:cNvSpPr txBox="1"/>
            <p:nvPr/>
          </p:nvSpPr>
          <p:spPr>
            <a:xfrm>
              <a:off x="798971" y="1935625"/>
              <a:ext cx="826142" cy="544543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3" name="Group 29"/>
          <p:cNvGrpSpPr/>
          <p:nvPr/>
        </p:nvGrpSpPr>
        <p:grpSpPr>
          <a:xfrm>
            <a:off x="9021282" y="2536205"/>
            <a:ext cx="1625371" cy="841429"/>
            <a:chOff x="798970" y="1704791"/>
            <a:chExt cx="826143" cy="775377"/>
          </a:xfrm>
        </p:grpSpPr>
        <p:sp>
          <p:nvSpPr>
            <p:cNvPr id="54" name="Text Placeholder 3"/>
            <p:cNvSpPr txBox="1"/>
            <p:nvPr/>
          </p:nvSpPr>
          <p:spPr>
            <a:xfrm>
              <a:off x="798970" y="1704791"/>
              <a:ext cx="547528" cy="217676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992505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相关标题文字</a:t>
              </a:r>
              <a:endParaRPr 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Text Placeholder 3"/>
            <p:cNvSpPr txBox="1"/>
            <p:nvPr/>
          </p:nvSpPr>
          <p:spPr>
            <a:xfrm>
              <a:off x="798971" y="1935625"/>
              <a:ext cx="826142" cy="544543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6" name="Text Placeholder 3"/>
          <p:cNvSpPr txBox="1"/>
          <p:nvPr/>
        </p:nvSpPr>
        <p:spPr>
          <a:xfrm>
            <a:off x="2166380" y="4628413"/>
            <a:ext cx="856004" cy="1006173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992505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60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</a:t>
            </a:r>
            <a:endParaRPr lang="en-US" sz="6000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Text Placeholder 3"/>
          <p:cNvSpPr txBox="1"/>
          <p:nvPr/>
        </p:nvSpPr>
        <p:spPr>
          <a:xfrm>
            <a:off x="5086059" y="4628413"/>
            <a:ext cx="856004" cy="1006173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992505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6000" dirty="0">
                <a:solidFill>
                  <a:schemeClr val="accent5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05</a:t>
            </a:r>
            <a:endParaRPr lang="en-US" sz="6000" dirty="0">
              <a:solidFill>
                <a:schemeClr val="accent5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Text Placeholder 3"/>
          <p:cNvSpPr txBox="1"/>
          <p:nvPr/>
        </p:nvSpPr>
        <p:spPr>
          <a:xfrm>
            <a:off x="8128066" y="4628413"/>
            <a:ext cx="856004" cy="1006173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992505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6000" dirty="0">
                <a:solidFill>
                  <a:schemeClr val="accent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06</a:t>
            </a:r>
            <a:endParaRPr lang="en-US" sz="6000" dirty="0">
              <a:solidFill>
                <a:schemeClr val="accent6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78" name="Group 29"/>
          <p:cNvGrpSpPr/>
          <p:nvPr/>
        </p:nvGrpSpPr>
        <p:grpSpPr>
          <a:xfrm>
            <a:off x="3178668" y="4917894"/>
            <a:ext cx="1625371" cy="841429"/>
            <a:chOff x="798970" y="1704791"/>
            <a:chExt cx="826143" cy="775377"/>
          </a:xfrm>
        </p:grpSpPr>
        <p:sp>
          <p:nvSpPr>
            <p:cNvPr id="79" name="Text Placeholder 3"/>
            <p:cNvSpPr txBox="1"/>
            <p:nvPr/>
          </p:nvSpPr>
          <p:spPr>
            <a:xfrm>
              <a:off x="798970" y="1704791"/>
              <a:ext cx="547528" cy="217676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992505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相关标题文字</a:t>
              </a:r>
              <a:endParaRPr 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0" name="Text Placeholder 3"/>
            <p:cNvSpPr txBox="1"/>
            <p:nvPr/>
          </p:nvSpPr>
          <p:spPr>
            <a:xfrm>
              <a:off x="798971" y="1935625"/>
              <a:ext cx="826142" cy="544543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1" name="Group 29"/>
          <p:cNvGrpSpPr/>
          <p:nvPr/>
        </p:nvGrpSpPr>
        <p:grpSpPr>
          <a:xfrm>
            <a:off x="6099974" y="4917894"/>
            <a:ext cx="1625371" cy="841429"/>
            <a:chOff x="798970" y="1704791"/>
            <a:chExt cx="826143" cy="775377"/>
          </a:xfrm>
        </p:grpSpPr>
        <p:sp>
          <p:nvSpPr>
            <p:cNvPr id="82" name="Text Placeholder 3"/>
            <p:cNvSpPr txBox="1"/>
            <p:nvPr/>
          </p:nvSpPr>
          <p:spPr>
            <a:xfrm>
              <a:off x="798970" y="1704791"/>
              <a:ext cx="547528" cy="217676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992505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相关标题文字</a:t>
              </a:r>
              <a:endParaRPr 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3" name="Text Placeholder 3"/>
            <p:cNvSpPr txBox="1"/>
            <p:nvPr/>
          </p:nvSpPr>
          <p:spPr>
            <a:xfrm>
              <a:off x="798971" y="1935625"/>
              <a:ext cx="826142" cy="544543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4" name="Group 29"/>
          <p:cNvGrpSpPr/>
          <p:nvPr/>
        </p:nvGrpSpPr>
        <p:grpSpPr>
          <a:xfrm>
            <a:off x="9021282" y="4917894"/>
            <a:ext cx="1625371" cy="841429"/>
            <a:chOff x="798970" y="1704791"/>
            <a:chExt cx="826143" cy="775377"/>
          </a:xfrm>
        </p:grpSpPr>
        <p:sp>
          <p:nvSpPr>
            <p:cNvPr id="85" name="Text Placeholder 3"/>
            <p:cNvSpPr txBox="1"/>
            <p:nvPr/>
          </p:nvSpPr>
          <p:spPr>
            <a:xfrm>
              <a:off x="798970" y="1704791"/>
              <a:ext cx="547528" cy="217676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992505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相关标题文字</a:t>
              </a:r>
              <a:endParaRPr 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" name="Text Placeholder 3"/>
            <p:cNvSpPr txBox="1"/>
            <p:nvPr/>
          </p:nvSpPr>
          <p:spPr>
            <a:xfrm>
              <a:off x="798971" y="1935625"/>
              <a:ext cx="826142" cy="544543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180" name="Group 36"/>
          <p:cNvGrpSpPr>
            <a:grpSpLocks noChangeAspect="1"/>
          </p:cNvGrpSpPr>
          <p:nvPr/>
        </p:nvGrpSpPr>
        <p:grpSpPr bwMode="auto">
          <a:xfrm>
            <a:off x="2243142" y="5528920"/>
            <a:ext cx="820019" cy="755325"/>
            <a:chOff x="419" y="2309"/>
            <a:chExt cx="507" cy="467"/>
          </a:xfrm>
          <a:solidFill>
            <a:schemeClr val="accent3"/>
          </a:solidFill>
        </p:grpSpPr>
        <p:sp>
          <p:nvSpPr>
            <p:cNvPr id="6181" name="Freeform 37"/>
            <p:cNvSpPr>
              <a:spLocks noEditPoints="1"/>
            </p:cNvSpPr>
            <p:nvPr/>
          </p:nvSpPr>
          <p:spPr bwMode="auto">
            <a:xfrm>
              <a:off x="445" y="2309"/>
              <a:ext cx="481" cy="467"/>
            </a:xfrm>
            <a:custGeom>
              <a:avLst/>
              <a:gdLst/>
              <a:ahLst/>
              <a:cxnLst>
                <a:cxn ang="0">
                  <a:pos x="465" y="361"/>
                </a:cxn>
                <a:cxn ang="0">
                  <a:pos x="439" y="387"/>
                </a:cxn>
                <a:cxn ang="0">
                  <a:pos x="360" y="308"/>
                </a:cxn>
                <a:cxn ang="0">
                  <a:pos x="406" y="261"/>
                </a:cxn>
                <a:cxn ang="0">
                  <a:pos x="384" y="236"/>
                </a:cxn>
                <a:cxn ang="0">
                  <a:pos x="356" y="264"/>
                </a:cxn>
                <a:cxn ang="0">
                  <a:pos x="162" y="71"/>
                </a:cxn>
                <a:cxn ang="0">
                  <a:pos x="148" y="83"/>
                </a:cxn>
                <a:cxn ang="0">
                  <a:pos x="136" y="70"/>
                </a:cxn>
                <a:cxn ang="0">
                  <a:pos x="118" y="87"/>
                </a:cxn>
                <a:cxn ang="0">
                  <a:pos x="31" y="0"/>
                </a:cxn>
                <a:cxn ang="0">
                  <a:pos x="0" y="2"/>
                </a:cxn>
                <a:cxn ang="0">
                  <a:pos x="103" y="104"/>
                </a:cxn>
                <a:cxn ang="0">
                  <a:pos x="85" y="120"/>
                </a:cxn>
                <a:cxn ang="0">
                  <a:pos x="99" y="134"/>
                </a:cxn>
                <a:cxn ang="0">
                  <a:pos x="85" y="146"/>
                </a:cxn>
                <a:cxn ang="0">
                  <a:pos x="280" y="341"/>
                </a:cxn>
                <a:cxn ang="0">
                  <a:pos x="252" y="368"/>
                </a:cxn>
                <a:cxn ang="0">
                  <a:pos x="274" y="391"/>
                </a:cxn>
                <a:cxn ang="0">
                  <a:pos x="321" y="344"/>
                </a:cxn>
                <a:cxn ang="0">
                  <a:pos x="403" y="424"/>
                </a:cxn>
                <a:cxn ang="0">
                  <a:pos x="377" y="450"/>
                </a:cxn>
                <a:cxn ang="0">
                  <a:pos x="394" y="467"/>
                </a:cxn>
                <a:cxn ang="0">
                  <a:pos x="481" y="379"/>
                </a:cxn>
                <a:cxn ang="0">
                  <a:pos x="465" y="361"/>
                </a:cxn>
                <a:cxn ang="0">
                  <a:pos x="290" y="318"/>
                </a:cxn>
                <a:cxn ang="0">
                  <a:pos x="217" y="245"/>
                </a:cxn>
                <a:cxn ang="0">
                  <a:pos x="261" y="203"/>
                </a:cxn>
                <a:cxn ang="0">
                  <a:pos x="333" y="275"/>
                </a:cxn>
                <a:cxn ang="0">
                  <a:pos x="290" y="318"/>
                </a:cxn>
                <a:cxn ang="0">
                  <a:pos x="290" y="318"/>
                </a:cxn>
                <a:cxn ang="0">
                  <a:pos x="290" y="318"/>
                </a:cxn>
              </a:cxnLst>
              <a:rect l="0" t="0" r="r" b="b"/>
              <a:pathLst>
                <a:path w="481" h="467">
                  <a:moveTo>
                    <a:pt x="465" y="361"/>
                  </a:moveTo>
                  <a:lnTo>
                    <a:pt x="439" y="387"/>
                  </a:lnTo>
                  <a:lnTo>
                    <a:pt x="360" y="308"/>
                  </a:lnTo>
                  <a:lnTo>
                    <a:pt x="406" y="261"/>
                  </a:lnTo>
                  <a:lnTo>
                    <a:pt x="384" y="236"/>
                  </a:lnTo>
                  <a:lnTo>
                    <a:pt x="356" y="264"/>
                  </a:lnTo>
                  <a:lnTo>
                    <a:pt x="162" y="71"/>
                  </a:lnTo>
                  <a:lnTo>
                    <a:pt x="148" y="83"/>
                  </a:lnTo>
                  <a:lnTo>
                    <a:pt x="136" y="70"/>
                  </a:lnTo>
                  <a:lnTo>
                    <a:pt x="118" y="87"/>
                  </a:lnTo>
                  <a:lnTo>
                    <a:pt x="31" y="0"/>
                  </a:lnTo>
                  <a:lnTo>
                    <a:pt x="0" y="2"/>
                  </a:lnTo>
                  <a:lnTo>
                    <a:pt x="103" y="104"/>
                  </a:lnTo>
                  <a:lnTo>
                    <a:pt x="85" y="120"/>
                  </a:lnTo>
                  <a:lnTo>
                    <a:pt x="99" y="134"/>
                  </a:lnTo>
                  <a:lnTo>
                    <a:pt x="85" y="146"/>
                  </a:lnTo>
                  <a:lnTo>
                    <a:pt x="280" y="341"/>
                  </a:lnTo>
                  <a:lnTo>
                    <a:pt x="252" y="368"/>
                  </a:lnTo>
                  <a:lnTo>
                    <a:pt x="274" y="391"/>
                  </a:lnTo>
                  <a:lnTo>
                    <a:pt x="321" y="344"/>
                  </a:lnTo>
                  <a:lnTo>
                    <a:pt x="403" y="424"/>
                  </a:lnTo>
                  <a:lnTo>
                    <a:pt x="377" y="450"/>
                  </a:lnTo>
                  <a:lnTo>
                    <a:pt x="394" y="467"/>
                  </a:lnTo>
                  <a:lnTo>
                    <a:pt x="481" y="379"/>
                  </a:lnTo>
                  <a:lnTo>
                    <a:pt x="465" y="361"/>
                  </a:lnTo>
                  <a:close/>
                  <a:moveTo>
                    <a:pt x="290" y="318"/>
                  </a:moveTo>
                  <a:lnTo>
                    <a:pt x="217" y="245"/>
                  </a:lnTo>
                  <a:lnTo>
                    <a:pt x="261" y="203"/>
                  </a:lnTo>
                  <a:lnTo>
                    <a:pt x="333" y="275"/>
                  </a:lnTo>
                  <a:lnTo>
                    <a:pt x="290" y="318"/>
                  </a:lnTo>
                  <a:close/>
                  <a:moveTo>
                    <a:pt x="290" y="318"/>
                  </a:moveTo>
                  <a:lnTo>
                    <a:pt x="290" y="318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9229" tIns="49615" rIns="99229" bIns="49615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2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82" name="Freeform 38"/>
            <p:cNvSpPr>
              <a:spLocks noEditPoints="1"/>
            </p:cNvSpPr>
            <p:nvPr/>
          </p:nvSpPr>
          <p:spPr bwMode="auto">
            <a:xfrm>
              <a:off x="445" y="2309"/>
              <a:ext cx="481" cy="467"/>
            </a:xfrm>
            <a:custGeom>
              <a:avLst/>
              <a:gdLst/>
              <a:ahLst/>
              <a:cxnLst>
                <a:cxn ang="0">
                  <a:pos x="465" y="361"/>
                </a:cxn>
                <a:cxn ang="0">
                  <a:pos x="439" y="387"/>
                </a:cxn>
                <a:cxn ang="0">
                  <a:pos x="360" y="308"/>
                </a:cxn>
                <a:cxn ang="0">
                  <a:pos x="406" y="261"/>
                </a:cxn>
                <a:cxn ang="0">
                  <a:pos x="384" y="236"/>
                </a:cxn>
                <a:cxn ang="0">
                  <a:pos x="356" y="264"/>
                </a:cxn>
                <a:cxn ang="0">
                  <a:pos x="162" y="71"/>
                </a:cxn>
                <a:cxn ang="0">
                  <a:pos x="148" y="83"/>
                </a:cxn>
                <a:cxn ang="0">
                  <a:pos x="136" y="70"/>
                </a:cxn>
                <a:cxn ang="0">
                  <a:pos x="118" y="87"/>
                </a:cxn>
                <a:cxn ang="0">
                  <a:pos x="31" y="0"/>
                </a:cxn>
                <a:cxn ang="0">
                  <a:pos x="0" y="2"/>
                </a:cxn>
                <a:cxn ang="0">
                  <a:pos x="103" y="104"/>
                </a:cxn>
                <a:cxn ang="0">
                  <a:pos x="85" y="120"/>
                </a:cxn>
                <a:cxn ang="0">
                  <a:pos x="99" y="134"/>
                </a:cxn>
                <a:cxn ang="0">
                  <a:pos x="85" y="146"/>
                </a:cxn>
                <a:cxn ang="0">
                  <a:pos x="280" y="341"/>
                </a:cxn>
                <a:cxn ang="0">
                  <a:pos x="252" y="368"/>
                </a:cxn>
                <a:cxn ang="0">
                  <a:pos x="274" y="391"/>
                </a:cxn>
                <a:cxn ang="0">
                  <a:pos x="321" y="344"/>
                </a:cxn>
                <a:cxn ang="0">
                  <a:pos x="403" y="424"/>
                </a:cxn>
                <a:cxn ang="0">
                  <a:pos x="377" y="450"/>
                </a:cxn>
                <a:cxn ang="0">
                  <a:pos x="394" y="467"/>
                </a:cxn>
                <a:cxn ang="0">
                  <a:pos x="481" y="379"/>
                </a:cxn>
                <a:cxn ang="0">
                  <a:pos x="465" y="361"/>
                </a:cxn>
                <a:cxn ang="0">
                  <a:pos x="290" y="318"/>
                </a:cxn>
                <a:cxn ang="0">
                  <a:pos x="217" y="245"/>
                </a:cxn>
                <a:cxn ang="0">
                  <a:pos x="261" y="203"/>
                </a:cxn>
                <a:cxn ang="0">
                  <a:pos x="333" y="275"/>
                </a:cxn>
                <a:cxn ang="0">
                  <a:pos x="290" y="318"/>
                </a:cxn>
                <a:cxn ang="0">
                  <a:pos x="290" y="318"/>
                </a:cxn>
                <a:cxn ang="0">
                  <a:pos x="290" y="318"/>
                </a:cxn>
              </a:cxnLst>
              <a:rect l="0" t="0" r="r" b="b"/>
              <a:pathLst>
                <a:path w="481" h="467">
                  <a:moveTo>
                    <a:pt x="465" y="361"/>
                  </a:moveTo>
                  <a:lnTo>
                    <a:pt x="439" y="387"/>
                  </a:lnTo>
                  <a:lnTo>
                    <a:pt x="360" y="308"/>
                  </a:lnTo>
                  <a:lnTo>
                    <a:pt x="406" y="261"/>
                  </a:lnTo>
                  <a:lnTo>
                    <a:pt x="384" y="236"/>
                  </a:lnTo>
                  <a:lnTo>
                    <a:pt x="356" y="264"/>
                  </a:lnTo>
                  <a:lnTo>
                    <a:pt x="162" y="71"/>
                  </a:lnTo>
                  <a:lnTo>
                    <a:pt x="148" y="83"/>
                  </a:lnTo>
                  <a:lnTo>
                    <a:pt x="136" y="70"/>
                  </a:lnTo>
                  <a:lnTo>
                    <a:pt x="118" y="87"/>
                  </a:lnTo>
                  <a:lnTo>
                    <a:pt x="31" y="0"/>
                  </a:lnTo>
                  <a:lnTo>
                    <a:pt x="0" y="2"/>
                  </a:lnTo>
                  <a:lnTo>
                    <a:pt x="103" y="104"/>
                  </a:lnTo>
                  <a:lnTo>
                    <a:pt x="85" y="120"/>
                  </a:lnTo>
                  <a:lnTo>
                    <a:pt x="99" y="134"/>
                  </a:lnTo>
                  <a:lnTo>
                    <a:pt x="85" y="146"/>
                  </a:lnTo>
                  <a:lnTo>
                    <a:pt x="280" y="341"/>
                  </a:lnTo>
                  <a:lnTo>
                    <a:pt x="252" y="368"/>
                  </a:lnTo>
                  <a:lnTo>
                    <a:pt x="274" y="391"/>
                  </a:lnTo>
                  <a:lnTo>
                    <a:pt x="321" y="344"/>
                  </a:lnTo>
                  <a:lnTo>
                    <a:pt x="403" y="424"/>
                  </a:lnTo>
                  <a:lnTo>
                    <a:pt x="377" y="450"/>
                  </a:lnTo>
                  <a:lnTo>
                    <a:pt x="394" y="467"/>
                  </a:lnTo>
                  <a:lnTo>
                    <a:pt x="481" y="379"/>
                  </a:lnTo>
                  <a:lnTo>
                    <a:pt x="465" y="361"/>
                  </a:lnTo>
                  <a:moveTo>
                    <a:pt x="290" y="318"/>
                  </a:moveTo>
                  <a:lnTo>
                    <a:pt x="217" y="245"/>
                  </a:lnTo>
                  <a:lnTo>
                    <a:pt x="261" y="203"/>
                  </a:lnTo>
                  <a:lnTo>
                    <a:pt x="333" y="275"/>
                  </a:lnTo>
                  <a:lnTo>
                    <a:pt x="290" y="318"/>
                  </a:lnTo>
                  <a:moveTo>
                    <a:pt x="290" y="318"/>
                  </a:moveTo>
                  <a:lnTo>
                    <a:pt x="290" y="318"/>
                  </a:ln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9229" tIns="49615" rIns="99229" bIns="49615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2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83" name="Freeform 39"/>
            <p:cNvSpPr>
              <a:spLocks noEditPoints="1"/>
            </p:cNvSpPr>
            <p:nvPr/>
          </p:nvSpPr>
          <p:spPr bwMode="auto">
            <a:xfrm>
              <a:off x="419" y="2321"/>
              <a:ext cx="49" cy="101"/>
            </a:xfrm>
            <a:custGeom>
              <a:avLst/>
              <a:gdLst/>
              <a:ahLst/>
              <a:cxnLst>
                <a:cxn ang="0">
                  <a:pos x="0" y="35"/>
                </a:cxn>
                <a:cxn ang="0">
                  <a:pos x="14" y="58"/>
                </a:cxn>
                <a:cxn ang="0">
                  <a:pos x="28" y="35"/>
                </a:cxn>
                <a:cxn ang="0">
                  <a:pos x="14" y="0"/>
                </a:cxn>
                <a:cxn ang="0">
                  <a:pos x="0" y="35"/>
                </a:cxn>
                <a:cxn ang="0">
                  <a:pos x="0" y="35"/>
                </a:cxn>
                <a:cxn ang="0">
                  <a:pos x="0" y="35"/>
                </a:cxn>
              </a:cxnLst>
              <a:rect l="0" t="0" r="r" b="b"/>
              <a:pathLst>
                <a:path w="28" h="58">
                  <a:moveTo>
                    <a:pt x="0" y="35"/>
                  </a:moveTo>
                  <a:cubicBezTo>
                    <a:pt x="0" y="51"/>
                    <a:pt x="6" y="58"/>
                    <a:pt x="14" y="58"/>
                  </a:cubicBezTo>
                  <a:cubicBezTo>
                    <a:pt x="22" y="58"/>
                    <a:pt x="28" y="51"/>
                    <a:pt x="28" y="35"/>
                  </a:cubicBezTo>
                  <a:cubicBezTo>
                    <a:pt x="28" y="18"/>
                    <a:pt x="14" y="0"/>
                    <a:pt x="14" y="0"/>
                  </a:cubicBezTo>
                  <a:cubicBezTo>
                    <a:pt x="14" y="0"/>
                    <a:pt x="0" y="18"/>
                    <a:pt x="0" y="35"/>
                  </a:cubicBezTo>
                  <a:close/>
                  <a:moveTo>
                    <a:pt x="0" y="35"/>
                  </a:moveTo>
                  <a:cubicBezTo>
                    <a:pt x="0" y="35"/>
                    <a:pt x="0" y="35"/>
                    <a:pt x="0" y="35"/>
                  </a:cubicBez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9229" tIns="49615" rIns="99229" bIns="49615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2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186" name="Group 42"/>
          <p:cNvGrpSpPr>
            <a:grpSpLocks noChangeAspect="1"/>
          </p:cNvGrpSpPr>
          <p:nvPr/>
        </p:nvGrpSpPr>
        <p:grpSpPr bwMode="auto">
          <a:xfrm>
            <a:off x="5104605" y="5534839"/>
            <a:ext cx="835525" cy="795904"/>
            <a:chOff x="2111" y="2341"/>
            <a:chExt cx="485" cy="462"/>
          </a:xfrm>
          <a:solidFill>
            <a:schemeClr val="accent5"/>
          </a:solidFill>
        </p:grpSpPr>
        <p:sp>
          <p:nvSpPr>
            <p:cNvPr id="6187" name="Freeform 43"/>
            <p:cNvSpPr>
              <a:spLocks noEditPoints="1"/>
            </p:cNvSpPr>
            <p:nvPr/>
          </p:nvSpPr>
          <p:spPr bwMode="auto">
            <a:xfrm>
              <a:off x="2111" y="2341"/>
              <a:ext cx="485" cy="462"/>
            </a:xfrm>
            <a:custGeom>
              <a:avLst/>
              <a:gdLst/>
              <a:ahLst/>
              <a:cxnLst>
                <a:cxn ang="0">
                  <a:pos x="45" y="0"/>
                </a:cxn>
                <a:cxn ang="0">
                  <a:pos x="39" y="6"/>
                </a:cxn>
                <a:cxn ang="0">
                  <a:pos x="39" y="58"/>
                </a:cxn>
                <a:cxn ang="0">
                  <a:pos x="45" y="64"/>
                </a:cxn>
                <a:cxn ang="0">
                  <a:pos x="71" y="64"/>
                </a:cxn>
                <a:cxn ang="0">
                  <a:pos x="65" y="84"/>
                </a:cxn>
                <a:cxn ang="0">
                  <a:pos x="38" y="89"/>
                </a:cxn>
                <a:cxn ang="0">
                  <a:pos x="32" y="89"/>
                </a:cxn>
                <a:cxn ang="0">
                  <a:pos x="16" y="73"/>
                </a:cxn>
                <a:cxn ang="0">
                  <a:pos x="16" y="61"/>
                </a:cxn>
                <a:cxn ang="0">
                  <a:pos x="25" y="45"/>
                </a:cxn>
                <a:cxn ang="0">
                  <a:pos x="12" y="29"/>
                </a:cxn>
                <a:cxn ang="0">
                  <a:pos x="0" y="45"/>
                </a:cxn>
                <a:cxn ang="0">
                  <a:pos x="9" y="61"/>
                </a:cxn>
                <a:cxn ang="0">
                  <a:pos x="9" y="73"/>
                </a:cxn>
                <a:cxn ang="0">
                  <a:pos x="32" y="97"/>
                </a:cxn>
                <a:cxn ang="0">
                  <a:pos x="38" y="97"/>
                </a:cxn>
                <a:cxn ang="0">
                  <a:pos x="43" y="97"/>
                </a:cxn>
                <a:cxn ang="0">
                  <a:pos x="70" y="89"/>
                </a:cxn>
                <a:cxn ang="0">
                  <a:pos x="78" y="64"/>
                </a:cxn>
                <a:cxn ang="0">
                  <a:pos x="96" y="64"/>
                </a:cxn>
                <a:cxn ang="0">
                  <a:pos x="102" y="58"/>
                </a:cxn>
                <a:cxn ang="0">
                  <a:pos x="102" y="6"/>
                </a:cxn>
                <a:cxn ang="0">
                  <a:pos x="96" y="0"/>
                </a:cxn>
                <a:cxn ang="0">
                  <a:pos x="45" y="0"/>
                </a:cxn>
                <a:cxn ang="0">
                  <a:pos x="72" y="54"/>
                </a:cxn>
                <a:cxn ang="0">
                  <a:pos x="49" y="32"/>
                </a:cxn>
                <a:cxn ang="0">
                  <a:pos x="72" y="10"/>
                </a:cxn>
                <a:cxn ang="0">
                  <a:pos x="94" y="32"/>
                </a:cxn>
                <a:cxn ang="0">
                  <a:pos x="72" y="54"/>
                </a:cxn>
                <a:cxn ang="0">
                  <a:pos x="72" y="54"/>
                </a:cxn>
                <a:cxn ang="0">
                  <a:pos x="72" y="54"/>
                </a:cxn>
              </a:cxnLst>
              <a:rect l="0" t="0" r="r" b="b"/>
              <a:pathLst>
                <a:path w="102" h="97">
                  <a:moveTo>
                    <a:pt x="45" y="0"/>
                  </a:moveTo>
                  <a:cubicBezTo>
                    <a:pt x="42" y="0"/>
                    <a:pt x="39" y="3"/>
                    <a:pt x="39" y="6"/>
                  </a:cubicBezTo>
                  <a:cubicBezTo>
                    <a:pt x="39" y="58"/>
                    <a:pt x="39" y="58"/>
                    <a:pt x="39" y="58"/>
                  </a:cubicBezTo>
                  <a:cubicBezTo>
                    <a:pt x="39" y="61"/>
                    <a:pt x="42" y="64"/>
                    <a:pt x="45" y="64"/>
                  </a:cubicBezTo>
                  <a:cubicBezTo>
                    <a:pt x="71" y="64"/>
                    <a:pt x="71" y="64"/>
                    <a:pt x="71" y="64"/>
                  </a:cubicBezTo>
                  <a:cubicBezTo>
                    <a:pt x="71" y="73"/>
                    <a:pt x="69" y="80"/>
                    <a:pt x="65" y="84"/>
                  </a:cubicBezTo>
                  <a:cubicBezTo>
                    <a:pt x="59" y="90"/>
                    <a:pt x="48" y="90"/>
                    <a:pt x="38" y="89"/>
                  </a:cubicBezTo>
                  <a:cubicBezTo>
                    <a:pt x="36" y="89"/>
                    <a:pt x="34" y="89"/>
                    <a:pt x="32" y="89"/>
                  </a:cubicBezTo>
                  <a:cubicBezTo>
                    <a:pt x="17" y="89"/>
                    <a:pt x="16" y="74"/>
                    <a:pt x="16" y="73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21" y="59"/>
                    <a:pt x="25" y="53"/>
                    <a:pt x="25" y="45"/>
                  </a:cubicBezTo>
                  <a:cubicBezTo>
                    <a:pt x="25" y="36"/>
                    <a:pt x="19" y="29"/>
                    <a:pt x="12" y="29"/>
                  </a:cubicBezTo>
                  <a:cubicBezTo>
                    <a:pt x="6" y="29"/>
                    <a:pt x="0" y="36"/>
                    <a:pt x="0" y="45"/>
                  </a:cubicBezTo>
                  <a:cubicBezTo>
                    <a:pt x="0" y="52"/>
                    <a:pt x="4" y="58"/>
                    <a:pt x="9" y="61"/>
                  </a:cubicBezTo>
                  <a:cubicBezTo>
                    <a:pt x="9" y="73"/>
                    <a:pt x="9" y="73"/>
                    <a:pt x="9" y="73"/>
                  </a:cubicBezTo>
                  <a:cubicBezTo>
                    <a:pt x="9" y="81"/>
                    <a:pt x="14" y="97"/>
                    <a:pt x="32" y="97"/>
                  </a:cubicBezTo>
                  <a:cubicBezTo>
                    <a:pt x="34" y="97"/>
                    <a:pt x="36" y="97"/>
                    <a:pt x="38" y="97"/>
                  </a:cubicBezTo>
                  <a:cubicBezTo>
                    <a:pt x="39" y="97"/>
                    <a:pt x="41" y="97"/>
                    <a:pt x="43" y="97"/>
                  </a:cubicBezTo>
                  <a:cubicBezTo>
                    <a:pt x="53" y="97"/>
                    <a:pt x="63" y="96"/>
                    <a:pt x="70" y="89"/>
                  </a:cubicBezTo>
                  <a:cubicBezTo>
                    <a:pt x="75" y="84"/>
                    <a:pt x="78" y="76"/>
                    <a:pt x="78" y="64"/>
                  </a:cubicBezTo>
                  <a:cubicBezTo>
                    <a:pt x="96" y="64"/>
                    <a:pt x="96" y="64"/>
                    <a:pt x="96" y="64"/>
                  </a:cubicBezTo>
                  <a:cubicBezTo>
                    <a:pt x="100" y="64"/>
                    <a:pt x="102" y="61"/>
                    <a:pt x="102" y="58"/>
                  </a:cubicBezTo>
                  <a:cubicBezTo>
                    <a:pt x="102" y="6"/>
                    <a:pt x="102" y="6"/>
                    <a:pt x="102" y="6"/>
                  </a:cubicBezTo>
                  <a:cubicBezTo>
                    <a:pt x="102" y="3"/>
                    <a:pt x="100" y="0"/>
                    <a:pt x="96" y="0"/>
                  </a:cubicBezTo>
                  <a:lnTo>
                    <a:pt x="45" y="0"/>
                  </a:lnTo>
                  <a:close/>
                  <a:moveTo>
                    <a:pt x="72" y="54"/>
                  </a:moveTo>
                  <a:cubicBezTo>
                    <a:pt x="59" y="54"/>
                    <a:pt x="49" y="44"/>
                    <a:pt x="49" y="32"/>
                  </a:cubicBezTo>
                  <a:cubicBezTo>
                    <a:pt x="49" y="20"/>
                    <a:pt x="59" y="10"/>
                    <a:pt x="72" y="10"/>
                  </a:cubicBezTo>
                  <a:cubicBezTo>
                    <a:pt x="84" y="10"/>
                    <a:pt x="94" y="20"/>
                    <a:pt x="94" y="32"/>
                  </a:cubicBezTo>
                  <a:cubicBezTo>
                    <a:pt x="94" y="44"/>
                    <a:pt x="84" y="54"/>
                    <a:pt x="72" y="54"/>
                  </a:cubicBezTo>
                  <a:close/>
                  <a:moveTo>
                    <a:pt x="72" y="54"/>
                  </a:moveTo>
                  <a:cubicBezTo>
                    <a:pt x="72" y="54"/>
                    <a:pt x="72" y="54"/>
                    <a:pt x="72" y="54"/>
                  </a:cubicBez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9229" tIns="49615" rIns="99229" bIns="49615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2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88" name="Freeform 44"/>
            <p:cNvSpPr>
              <a:spLocks noEditPoints="1"/>
            </p:cNvSpPr>
            <p:nvPr/>
          </p:nvSpPr>
          <p:spPr bwMode="auto">
            <a:xfrm>
              <a:off x="2372" y="2413"/>
              <a:ext cx="162" cy="161"/>
            </a:xfrm>
            <a:custGeom>
              <a:avLst/>
              <a:gdLst/>
              <a:ahLst/>
              <a:cxnLst>
                <a:cxn ang="0">
                  <a:pos x="17" y="0"/>
                </a:cxn>
                <a:cxn ang="0">
                  <a:pos x="0" y="17"/>
                </a:cxn>
                <a:cxn ang="0">
                  <a:pos x="17" y="34"/>
                </a:cxn>
                <a:cxn ang="0">
                  <a:pos x="34" y="17"/>
                </a:cxn>
                <a:cxn ang="0">
                  <a:pos x="17" y="0"/>
                </a:cxn>
                <a:cxn ang="0">
                  <a:pos x="17" y="30"/>
                </a:cxn>
                <a:cxn ang="0">
                  <a:pos x="4" y="17"/>
                </a:cxn>
                <a:cxn ang="0">
                  <a:pos x="17" y="4"/>
                </a:cxn>
                <a:cxn ang="0">
                  <a:pos x="30" y="17"/>
                </a:cxn>
                <a:cxn ang="0">
                  <a:pos x="17" y="30"/>
                </a:cxn>
                <a:cxn ang="0">
                  <a:pos x="17" y="30"/>
                </a:cxn>
                <a:cxn ang="0">
                  <a:pos x="17" y="30"/>
                </a:cxn>
              </a:cxnLst>
              <a:rect l="0" t="0" r="r" b="b"/>
              <a:pathLst>
                <a:path w="34" h="34"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6"/>
                    <a:pt x="7" y="34"/>
                    <a:pt x="17" y="34"/>
                  </a:cubicBezTo>
                  <a:cubicBezTo>
                    <a:pt x="26" y="34"/>
                    <a:pt x="34" y="26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  <a:moveTo>
                    <a:pt x="17" y="30"/>
                  </a:move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lose/>
                  <a:moveTo>
                    <a:pt x="17" y="30"/>
                  </a:moveTo>
                  <a:cubicBezTo>
                    <a:pt x="17" y="30"/>
                    <a:pt x="17" y="30"/>
                    <a:pt x="17" y="30"/>
                  </a:cubicBez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9229" tIns="49615" rIns="99229" bIns="49615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2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89" name="Freeform 45"/>
            <p:cNvSpPr>
              <a:spLocks noEditPoints="1"/>
            </p:cNvSpPr>
            <p:nvPr/>
          </p:nvSpPr>
          <p:spPr bwMode="auto">
            <a:xfrm>
              <a:off x="2482" y="2451"/>
              <a:ext cx="9" cy="14"/>
            </a:xfrm>
            <a:custGeom>
              <a:avLst/>
              <a:gdLst/>
              <a:ahLst/>
              <a:cxnLst>
                <a:cxn ang="0">
                  <a:pos x="2" y="2"/>
                </a:cxn>
                <a:cxn ang="0">
                  <a:pos x="1" y="3"/>
                </a:cxn>
                <a:cxn ang="0">
                  <a:pos x="0" y="2"/>
                </a:cxn>
                <a:cxn ang="0">
                  <a:pos x="1" y="0"/>
                </a:cxn>
                <a:cxn ang="0">
                  <a:pos x="2" y="2"/>
                </a:cxn>
                <a:cxn ang="0">
                  <a:pos x="2" y="2"/>
                </a:cxn>
                <a:cxn ang="0">
                  <a:pos x="2" y="2"/>
                </a:cxn>
              </a:cxnLst>
              <a:rect l="0" t="0" r="r" b="b"/>
              <a:pathLst>
                <a:path w="2" h="3">
                  <a:moveTo>
                    <a:pt x="2" y="2"/>
                  </a:moveTo>
                  <a:cubicBezTo>
                    <a:pt x="2" y="2"/>
                    <a:pt x="2" y="3"/>
                    <a:pt x="1" y="3"/>
                  </a:cubicBezTo>
                  <a:cubicBezTo>
                    <a:pt x="1" y="3"/>
                    <a:pt x="0" y="2"/>
                    <a:pt x="0" y="2"/>
                  </a:cubicBezTo>
                  <a:cubicBezTo>
                    <a:pt x="0" y="1"/>
                    <a:pt x="1" y="0"/>
                    <a:pt x="1" y="0"/>
                  </a:cubicBezTo>
                  <a:cubicBezTo>
                    <a:pt x="2" y="0"/>
                    <a:pt x="2" y="1"/>
                    <a:pt x="2" y="2"/>
                  </a:cubicBezTo>
                  <a:close/>
                  <a:moveTo>
                    <a:pt x="2" y="2"/>
                  </a:moveTo>
                  <a:cubicBezTo>
                    <a:pt x="2" y="2"/>
                    <a:pt x="2" y="2"/>
                    <a:pt x="2" y="2"/>
                  </a:cubicBez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9229" tIns="49615" rIns="99229" bIns="49615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2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90" name="Freeform 46"/>
            <p:cNvSpPr>
              <a:spLocks noEditPoints="1"/>
            </p:cNvSpPr>
            <p:nvPr/>
          </p:nvSpPr>
          <p:spPr bwMode="auto">
            <a:xfrm>
              <a:off x="2410" y="2522"/>
              <a:ext cx="10" cy="10"/>
            </a:xfrm>
            <a:custGeom>
              <a:avLst/>
              <a:gdLst/>
              <a:ahLst/>
              <a:cxnLst>
                <a:cxn ang="0">
                  <a:pos x="1" y="1"/>
                </a:cxn>
                <a:cxn ang="0">
                  <a:pos x="1" y="2"/>
                </a:cxn>
                <a:cxn ang="0">
                  <a:pos x="2" y="2"/>
                </a:cxn>
                <a:cxn ang="0">
                  <a:pos x="2" y="1"/>
                </a:cxn>
                <a:cxn ang="0">
                  <a:pos x="1" y="1"/>
                </a:cxn>
                <a:cxn ang="0">
                  <a:pos x="1" y="1"/>
                </a:cxn>
                <a:cxn ang="0">
                  <a:pos x="1" y="1"/>
                </a:cxn>
              </a:cxnLst>
              <a:rect l="0" t="0" r="r" b="b"/>
              <a:pathLst>
                <a:path w="2" h="2">
                  <a:moveTo>
                    <a:pt x="1" y="1"/>
                  </a:moveTo>
                  <a:cubicBezTo>
                    <a:pt x="0" y="1"/>
                    <a:pt x="0" y="2"/>
                    <a:pt x="1" y="2"/>
                  </a:cubicBezTo>
                  <a:cubicBezTo>
                    <a:pt x="1" y="2"/>
                    <a:pt x="2" y="2"/>
                    <a:pt x="2" y="2"/>
                  </a:cubicBezTo>
                  <a:cubicBezTo>
                    <a:pt x="2" y="2"/>
                    <a:pt x="2" y="1"/>
                    <a:pt x="2" y="1"/>
                  </a:cubicBezTo>
                  <a:cubicBezTo>
                    <a:pt x="2" y="0"/>
                    <a:pt x="1" y="0"/>
                    <a:pt x="1" y="1"/>
                  </a:cubicBezTo>
                  <a:close/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9229" tIns="49615" rIns="99229" bIns="49615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2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91" name="Freeform 47"/>
            <p:cNvSpPr>
              <a:spLocks noEditPoints="1"/>
            </p:cNvSpPr>
            <p:nvPr/>
          </p:nvSpPr>
          <p:spPr bwMode="auto">
            <a:xfrm>
              <a:off x="2496" y="2489"/>
              <a:ext cx="9" cy="9"/>
            </a:xfrm>
            <a:custGeom>
              <a:avLst/>
              <a:gdLst/>
              <a:ahLst/>
              <a:cxnLst>
                <a:cxn ang="0">
                  <a:pos x="2" y="1"/>
                </a:cxn>
                <a:cxn ang="0">
                  <a:pos x="1" y="2"/>
                </a:cxn>
                <a:cxn ang="0">
                  <a:pos x="0" y="1"/>
                </a:cxn>
                <a:cxn ang="0">
                  <a:pos x="1" y="0"/>
                </a:cxn>
                <a:cxn ang="0">
                  <a:pos x="2" y="1"/>
                </a:cxn>
                <a:cxn ang="0">
                  <a:pos x="2" y="1"/>
                </a:cxn>
                <a:cxn ang="0">
                  <a:pos x="2" y="1"/>
                </a:cxn>
              </a:cxnLst>
              <a:rect l="0" t="0" r="r" b="b"/>
              <a:pathLst>
                <a:path w="2" h="2">
                  <a:moveTo>
                    <a:pt x="2" y="1"/>
                  </a:moveTo>
                  <a:cubicBezTo>
                    <a:pt x="2" y="1"/>
                    <a:pt x="2" y="2"/>
                    <a:pt x="1" y="2"/>
                  </a:cubicBezTo>
                  <a:cubicBezTo>
                    <a:pt x="1" y="2"/>
                    <a:pt x="0" y="1"/>
                    <a:pt x="0" y="1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2" y="0"/>
                    <a:pt x="2" y="0"/>
                    <a:pt x="2" y="1"/>
                  </a:cubicBezTo>
                  <a:close/>
                  <a:moveTo>
                    <a:pt x="2" y="1"/>
                  </a:moveTo>
                  <a:cubicBezTo>
                    <a:pt x="2" y="1"/>
                    <a:pt x="2" y="1"/>
                    <a:pt x="2" y="1"/>
                  </a:cubicBez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9229" tIns="49615" rIns="99229" bIns="49615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2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92" name="Freeform 48"/>
            <p:cNvSpPr>
              <a:spLocks noEditPoints="1"/>
            </p:cNvSpPr>
            <p:nvPr/>
          </p:nvSpPr>
          <p:spPr bwMode="auto">
            <a:xfrm>
              <a:off x="2396" y="2489"/>
              <a:ext cx="10" cy="9"/>
            </a:xfrm>
            <a:custGeom>
              <a:avLst/>
              <a:gdLst/>
              <a:ahLst/>
              <a:cxnLst>
                <a:cxn ang="0">
                  <a:pos x="2" y="1"/>
                </a:cxn>
                <a:cxn ang="0">
                  <a:pos x="1" y="2"/>
                </a:cxn>
                <a:cxn ang="0">
                  <a:pos x="0" y="1"/>
                </a:cxn>
                <a:cxn ang="0">
                  <a:pos x="1" y="0"/>
                </a:cxn>
                <a:cxn ang="0">
                  <a:pos x="2" y="1"/>
                </a:cxn>
                <a:cxn ang="0">
                  <a:pos x="2" y="1"/>
                </a:cxn>
                <a:cxn ang="0">
                  <a:pos x="2" y="1"/>
                </a:cxn>
              </a:cxnLst>
              <a:rect l="0" t="0" r="r" b="b"/>
              <a:pathLst>
                <a:path w="2" h="2">
                  <a:moveTo>
                    <a:pt x="2" y="1"/>
                  </a:moveTo>
                  <a:cubicBezTo>
                    <a:pt x="2" y="1"/>
                    <a:pt x="2" y="2"/>
                    <a:pt x="1" y="2"/>
                  </a:cubicBezTo>
                  <a:cubicBezTo>
                    <a:pt x="1" y="2"/>
                    <a:pt x="0" y="1"/>
                    <a:pt x="0" y="1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2" y="0"/>
                    <a:pt x="2" y="0"/>
                    <a:pt x="2" y="1"/>
                  </a:cubicBezTo>
                  <a:close/>
                  <a:moveTo>
                    <a:pt x="2" y="1"/>
                  </a:moveTo>
                  <a:cubicBezTo>
                    <a:pt x="2" y="1"/>
                    <a:pt x="2" y="1"/>
                    <a:pt x="2" y="1"/>
                  </a:cubicBez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9229" tIns="49615" rIns="99229" bIns="49615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2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93" name="Freeform 49"/>
            <p:cNvSpPr>
              <a:spLocks noEditPoints="1"/>
            </p:cNvSpPr>
            <p:nvPr/>
          </p:nvSpPr>
          <p:spPr bwMode="auto">
            <a:xfrm>
              <a:off x="2482" y="2522"/>
              <a:ext cx="9" cy="1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2"/>
                </a:cxn>
                <a:cxn ang="0">
                  <a:pos x="2" y="2"/>
                </a:cxn>
                <a:cxn ang="0">
                  <a:pos x="2" y="1"/>
                </a:cxn>
                <a:cxn ang="0">
                  <a:pos x="0" y="1"/>
                </a:cxn>
                <a:cxn ang="0">
                  <a:pos x="0" y="1"/>
                </a:cxn>
                <a:cxn ang="0">
                  <a:pos x="0" y="1"/>
                </a:cxn>
              </a:cxnLst>
              <a:rect l="0" t="0" r="r" b="b"/>
              <a:pathLst>
                <a:path w="2" h="2">
                  <a:moveTo>
                    <a:pt x="0" y="1"/>
                  </a:moveTo>
                  <a:cubicBezTo>
                    <a:pt x="0" y="1"/>
                    <a:pt x="0" y="2"/>
                    <a:pt x="0" y="2"/>
                  </a:cubicBezTo>
                  <a:cubicBezTo>
                    <a:pt x="1" y="2"/>
                    <a:pt x="1" y="2"/>
                    <a:pt x="2" y="2"/>
                  </a:cubicBezTo>
                  <a:cubicBezTo>
                    <a:pt x="2" y="2"/>
                    <a:pt x="2" y="1"/>
                    <a:pt x="2" y="1"/>
                  </a:cubicBezTo>
                  <a:cubicBezTo>
                    <a:pt x="1" y="0"/>
                    <a:pt x="1" y="0"/>
                    <a:pt x="0" y="1"/>
                  </a:cubicBezTo>
                  <a:close/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9229" tIns="49615" rIns="99229" bIns="49615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2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94" name="Freeform 50"/>
            <p:cNvSpPr>
              <a:spLocks noEditPoints="1"/>
            </p:cNvSpPr>
            <p:nvPr/>
          </p:nvSpPr>
          <p:spPr bwMode="auto">
            <a:xfrm>
              <a:off x="2410" y="2451"/>
              <a:ext cx="10" cy="14"/>
            </a:xfrm>
            <a:custGeom>
              <a:avLst/>
              <a:gdLst/>
              <a:ahLst/>
              <a:cxnLst>
                <a:cxn ang="0">
                  <a:pos x="2" y="2"/>
                </a:cxn>
                <a:cxn ang="0">
                  <a:pos x="1" y="3"/>
                </a:cxn>
                <a:cxn ang="0">
                  <a:pos x="0" y="2"/>
                </a:cxn>
                <a:cxn ang="0">
                  <a:pos x="1" y="0"/>
                </a:cxn>
                <a:cxn ang="0">
                  <a:pos x="2" y="2"/>
                </a:cxn>
                <a:cxn ang="0">
                  <a:pos x="2" y="2"/>
                </a:cxn>
                <a:cxn ang="0">
                  <a:pos x="2" y="2"/>
                </a:cxn>
              </a:cxnLst>
              <a:rect l="0" t="0" r="r" b="b"/>
              <a:pathLst>
                <a:path w="2" h="3">
                  <a:moveTo>
                    <a:pt x="2" y="2"/>
                  </a:moveTo>
                  <a:cubicBezTo>
                    <a:pt x="2" y="2"/>
                    <a:pt x="2" y="3"/>
                    <a:pt x="1" y="3"/>
                  </a:cubicBezTo>
                  <a:cubicBezTo>
                    <a:pt x="1" y="3"/>
                    <a:pt x="0" y="2"/>
                    <a:pt x="0" y="2"/>
                  </a:cubicBezTo>
                  <a:cubicBezTo>
                    <a:pt x="0" y="1"/>
                    <a:pt x="1" y="0"/>
                    <a:pt x="1" y="0"/>
                  </a:cubicBezTo>
                  <a:cubicBezTo>
                    <a:pt x="2" y="0"/>
                    <a:pt x="2" y="1"/>
                    <a:pt x="2" y="2"/>
                  </a:cubicBezTo>
                  <a:close/>
                  <a:moveTo>
                    <a:pt x="2" y="2"/>
                  </a:moveTo>
                  <a:cubicBezTo>
                    <a:pt x="2" y="2"/>
                    <a:pt x="2" y="2"/>
                    <a:pt x="2" y="2"/>
                  </a:cubicBez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9229" tIns="49615" rIns="99229" bIns="49615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2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95" name="Freeform 51"/>
            <p:cNvSpPr>
              <a:spLocks noEditPoints="1"/>
            </p:cNvSpPr>
            <p:nvPr/>
          </p:nvSpPr>
          <p:spPr bwMode="auto">
            <a:xfrm>
              <a:off x="2439" y="2455"/>
              <a:ext cx="28" cy="53"/>
            </a:xfrm>
            <a:custGeom>
              <a:avLst/>
              <a:gdLst/>
              <a:ahLst/>
              <a:cxnLst>
                <a:cxn ang="0">
                  <a:pos x="4" y="5"/>
                </a:cxn>
                <a:cxn ang="0">
                  <a:pos x="4" y="2"/>
                </a:cxn>
                <a:cxn ang="0">
                  <a:pos x="3" y="0"/>
                </a:cxn>
                <a:cxn ang="0">
                  <a:pos x="2" y="2"/>
                </a:cxn>
                <a:cxn ang="0">
                  <a:pos x="2" y="5"/>
                </a:cxn>
                <a:cxn ang="0">
                  <a:pos x="0" y="8"/>
                </a:cxn>
                <a:cxn ang="0">
                  <a:pos x="3" y="11"/>
                </a:cxn>
                <a:cxn ang="0">
                  <a:pos x="6" y="8"/>
                </a:cxn>
                <a:cxn ang="0">
                  <a:pos x="4" y="5"/>
                </a:cxn>
                <a:cxn ang="0">
                  <a:pos x="4" y="5"/>
                </a:cxn>
                <a:cxn ang="0">
                  <a:pos x="4" y="5"/>
                </a:cxn>
              </a:cxnLst>
              <a:rect l="0" t="0" r="r" b="b"/>
              <a:pathLst>
                <a:path w="6" h="11">
                  <a:moveTo>
                    <a:pt x="4" y="5"/>
                  </a:move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4" y="0"/>
                    <a:pt x="3" y="0"/>
                  </a:cubicBezTo>
                  <a:cubicBezTo>
                    <a:pt x="2" y="0"/>
                    <a:pt x="2" y="1"/>
                    <a:pt x="2" y="2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0" y="6"/>
                    <a:pt x="0" y="7"/>
                    <a:pt x="0" y="8"/>
                  </a:cubicBezTo>
                  <a:cubicBezTo>
                    <a:pt x="0" y="10"/>
                    <a:pt x="1" y="11"/>
                    <a:pt x="3" y="11"/>
                  </a:cubicBezTo>
                  <a:cubicBezTo>
                    <a:pt x="4" y="11"/>
                    <a:pt x="6" y="10"/>
                    <a:pt x="6" y="8"/>
                  </a:cubicBezTo>
                  <a:cubicBezTo>
                    <a:pt x="6" y="7"/>
                    <a:pt x="5" y="6"/>
                    <a:pt x="4" y="5"/>
                  </a:cubicBezTo>
                  <a:close/>
                  <a:moveTo>
                    <a:pt x="4" y="5"/>
                  </a:moveTo>
                  <a:cubicBezTo>
                    <a:pt x="4" y="5"/>
                    <a:pt x="4" y="5"/>
                    <a:pt x="4" y="5"/>
                  </a:cubicBez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9229" tIns="49615" rIns="99229" bIns="49615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2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96" name="Freeform 52"/>
            <p:cNvSpPr>
              <a:spLocks noEditPoints="1"/>
            </p:cNvSpPr>
            <p:nvPr/>
          </p:nvSpPr>
          <p:spPr bwMode="auto">
            <a:xfrm>
              <a:off x="2448" y="2436"/>
              <a:ext cx="10" cy="10"/>
            </a:xfrm>
            <a:custGeom>
              <a:avLst/>
              <a:gdLst/>
              <a:ahLst/>
              <a:cxnLst>
                <a:cxn ang="0">
                  <a:pos x="2" y="1"/>
                </a:cxn>
                <a:cxn ang="0">
                  <a:pos x="1" y="2"/>
                </a:cxn>
                <a:cxn ang="0">
                  <a:pos x="0" y="1"/>
                </a:cxn>
                <a:cxn ang="0">
                  <a:pos x="1" y="0"/>
                </a:cxn>
                <a:cxn ang="0">
                  <a:pos x="2" y="1"/>
                </a:cxn>
                <a:cxn ang="0">
                  <a:pos x="2" y="1"/>
                </a:cxn>
                <a:cxn ang="0">
                  <a:pos x="2" y="1"/>
                </a:cxn>
              </a:cxnLst>
              <a:rect l="0" t="0" r="r" b="b"/>
              <a:pathLst>
                <a:path w="2" h="2">
                  <a:moveTo>
                    <a:pt x="2" y="1"/>
                  </a:moveTo>
                  <a:cubicBezTo>
                    <a:pt x="2" y="2"/>
                    <a:pt x="1" y="2"/>
                    <a:pt x="1" y="2"/>
                  </a:cubicBezTo>
                  <a:cubicBezTo>
                    <a:pt x="0" y="2"/>
                    <a:pt x="0" y="2"/>
                    <a:pt x="0" y="1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1" y="0"/>
                    <a:pt x="2" y="1"/>
                    <a:pt x="2" y="1"/>
                  </a:cubicBezTo>
                  <a:close/>
                  <a:moveTo>
                    <a:pt x="2" y="1"/>
                  </a:moveTo>
                  <a:cubicBezTo>
                    <a:pt x="2" y="1"/>
                    <a:pt x="2" y="1"/>
                    <a:pt x="2" y="1"/>
                  </a:cubicBez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9229" tIns="49615" rIns="99229" bIns="49615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2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97" name="Freeform 53"/>
            <p:cNvSpPr>
              <a:spLocks noEditPoints="1"/>
            </p:cNvSpPr>
            <p:nvPr/>
          </p:nvSpPr>
          <p:spPr bwMode="auto">
            <a:xfrm>
              <a:off x="2448" y="2536"/>
              <a:ext cx="10" cy="10"/>
            </a:xfrm>
            <a:custGeom>
              <a:avLst/>
              <a:gdLst/>
              <a:ahLst/>
              <a:cxnLst>
                <a:cxn ang="0">
                  <a:pos x="2" y="1"/>
                </a:cxn>
                <a:cxn ang="0">
                  <a:pos x="1" y="2"/>
                </a:cxn>
                <a:cxn ang="0">
                  <a:pos x="0" y="1"/>
                </a:cxn>
                <a:cxn ang="0">
                  <a:pos x="1" y="0"/>
                </a:cxn>
                <a:cxn ang="0">
                  <a:pos x="2" y="1"/>
                </a:cxn>
                <a:cxn ang="0">
                  <a:pos x="2" y="1"/>
                </a:cxn>
                <a:cxn ang="0">
                  <a:pos x="2" y="1"/>
                </a:cxn>
              </a:cxnLst>
              <a:rect l="0" t="0" r="r" b="b"/>
              <a:pathLst>
                <a:path w="2" h="2">
                  <a:moveTo>
                    <a:pt x="2" y="1"/>
                  </a:moveTo>
                  <a:cubicBezTo>
                    <a:pt x="2" y="2"/>
                    <a:pt x="1" y="2"/>
                    <a:pt x="1" y="2"/>
                  </a:cubicBezTo>
                  <a:cubicBezTo>
                    <a:pt x="0" y="2"/>
                    <a:pt x="0" y="2"/>
                    <a:pt x="0" y="1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1" y="0"/>
                    <a:pt x="2" y="1"/>
                    <a:pt x="2" y="1"/>
                  </a:cubicBezTo>
                  <a:close/>
                  <a:moveTo>
                    <a:pt x="2" y="1"/>
                  </a:moveTo>
                  <a:cubicBezTo>
                    <a:pt x="2" y="1"/>
                    <a:pt x="2" y="1"/>
                    <a:pt x="2" y="1"/>
                  </a:cubicBez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9229" tIns="49615" rIns="99229" bIns="49615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2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8" name="Group 107"/>
          <p:cNvGrpSpPr/>
          <p:nvPr/>
        </p:nvGrpSpPr>
        <p:grpSpPr>
          <a:xfrm>
            <a:off x="8192175" y="5598571"/>
            <a:ext cx="728294" cy="732160"/>
            <a:chOff x="7839075" y="1611313"/>
            <a:chExt cx="896938" cy="901700"/>
          </a:xfrm>
          <a:solidFill>
            <a:schemeClr val="accent6"/>
          </a:solidFill>
        </p:grpSpPr>
        <p:sp>
          <p:nvSpPr>
            <p:cNvPr id="109" name="Freeform 73"/>
            <p:cNvSpPr>
              <a:spLocks noEditPoints="1"/>
            </p:cNvSpPr>
            <p:nvPr/>
          </p:nvSpPr>
          <p:spPr bwMode="auto">
            <a:xfrm>
              <a:off x="7839075" y="1611313"/>
              <a:ext cx="896938" cy="901700"/>
            </a:xfrm>
            <a:custGeom>
              <a:avLst/>
              <a:gdLst/>
              <a:ahLst/>
              <a:cxnLst>
                <a:cxn ang="0">
                  <a:pos x="289" y="212"/>
                </a:cxn>
                <a:cxn ang="0">
                  <a:pos x="105" y="28"/>
                </a:cxn>
                <a:cxn ang="0">
                  <a:pos x="111" y="22"/>
                </a:cxn>
                <a:cxn ang="0">
                  <a:pos x="89" y="0"/>
                </a:cxn>
                <a:cxn ang="0">
                  <a:pos x="0" y="89"/>
                </a:cxn>
                <a:cxn ang="0">
                  <a:pos x="22" y="111"/>
                </a:cxn>
                <a:cxn ang="0">
                  <a:pos x="28" y="105"/>
                </a:cxn>
                <a:cxn ang="0">
                  <a:pos x="212" y="290"/>
                </a:cxn>
                <a:cxn ang="0">
                  <a:pos x="289" y="290"/>
                </a:cxn>
                <a:cxn ang="0">
                  <a:pos x="289" y="212"/>
                </a:cxn>
                <a:cxn ang="0">
                  <a:pos x="273" y="273"/>
                </a:cxn>
                <a:cxn ang="0">
                  <a:pos x="226" y="273"/>
                </a:cxn>
                <a:cxn ang="0">
                  <a:pos x="52" y="99"/>
                </a:cxn>
                <a:cxn ang="0">
                  <a:pos x="99" y="52"/>
                </a:cxn>
                <a:cxn ang="0">
                  <a:pos x="273" y="226"/>
                </a:cxn>
                <a:cxn ang="0">
                  <a:pos x="273" y="273"/>
                </a:cxn>
                <a:cxn ang="0">
                  <a:pos x="273" y="273"/>
                </a:cxn>
                <a:cxn ang="0">
                  <a:pos x="273" y="273"/>
                </a:cxn>
              </a:cxnLst>
              <a:rect l="0" t="0" r="r" b="b"/>
              <a:pathLst>
                <a:path w="310" h="311">
                  <a:moveTo>
                    <a:pt x="289" y="212"/>
                  </a:moveTo>
                  <a:cubicBezTo>
                    <a:pt x="105" y="28"/>
                    <a:pt x="105" y="28"/>
                    <a:pt x="105" y="28"/>
                  </a:cubicBezTo>
                  <a:cubicBezTo>
                    <a:pt x="111" y="22"/>
                    <a:pt x="111" y="22"/>
                    <a:pt x="111" y="22"/>
                  </a:cubicBezTo>
                  <a:cubicBezTo>
                    <a:pt x="89" y="0"/>
                    <a:pt x="89" y="0"/>
                    <a:pt x="89" y="0"/>
                  </a:cubicBezTo>
                  <a:cubicBezTo>
                    <a:pt x="0" y="89"/>
                    <a:pt x="0" y="89"/>
                    <a:pt x="0" y="89"/>
                  </a:cubicBezTo>
                  <a:cubicBezTo>
                    <a:pt x="22" y="111"/>
                    <a:pt x="22" y="111"/>
                    <a:pt x="22" y="111"/>
                  </a:cubicBezTo>
                  <a:cubicBezTo>
                    <a:pt x="28" y="105"/>
                    <a:pt x="28" y="105"/>
                    <a:pt x="28" y="105"/>
                  </a:cubicBezTo>
                  <a:cubicBezTo>
                    <a:pt x="212" y="290"/>
                    <a:pt x="212" y="290"/>
                    <a:pt x="212" y="290"/>
                  </a:cubicBezTo>
                  <a:cubicBezTo>
                    <a:pt x="233" y="311"/>
                    <a:pt x="268" y="311"/>
                    <a:pt x="289" y="290"/>
                  </a:cubicBezTo>
                  <a:cubicBezTo>
                    <a:pt x="310" y="268"/>
                    <a:pt x="310" y="234"/>
                    <a:pt x="289" y="212"/>
                  </a:cubicBezTo>
                  <a:close/>
                  <a:moveTo>
                    <a:pt x="273" y="273"/>
                  </a:moveTo>
                  <a:cubicBezTo>
                    <a:pt x="260" y="286"/>
                    <a:pt x="239" y="286"/>
                    <a:pt x="226" y="273"/>
                  </a:cubicBezTo>
                  <a:cubicBezTo>
                    <a:pt x="52" y="99"/>
                    <a:pt x="52" y="99"/>
                    <a:pt x="52" y="99"/>
                  </a:cubicBezTo>
                  <a:cubicBezTo>
                    <a:pt x="99" y="52"/>
                    <a:pt x="99" y="52"/>
                    <a:pt x="99" y="52"/>
                  </a:cubicBezTo>
                  <a:cubicBezTo>
                    <a:pt x="273" y="226"/>
                    <a:pt x="273" y="226"/>
                    <a:pt x="273" y="226"/>
                  </a:cubicBezTo>
                  <a:cubicBezTo>
                    <a:pt x="286" y="239"/>
                    <a:pt x="286" y="260"/>
                    <a:pt x="273" y="273"/>
                  </a:cubicBezTo>
                  <a:close/>
                  <a:moveTo>
                    <a:pt x="273" y="273"/>
                  </a:moveTo>
                  <a:cubicBezTo>
                    <a:pt x="273" y="273"/>
                    <a:pt x="273" y="273"/>
                    <a:pt x="273" y="273"/>
                  </a:cubicBez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9229" tIns="49615" rIns="99229" bIns="49615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2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0" name="Freeform 74"/>
            <p:cNvSpPr>
              <a:spLocks noEditPoints="1"/>
            </p:cNvSpPr>
            <p:nvPr/>
          </p:nvSpPr>
          <p:spPr bwMode="auto">
            <a:xfrm>
              <a:off x="8175625" y="1993900"/>
              <a:ext cx="447675" cy="403225"/>
            </a:xfrm>
            <a:custGeom>
              <a:avLst/>
              <a:gdLst/>
              <a:ahLst/>
              <a:cxnLst>
                <a:cxn ang="0">
                  <a:pos x="56" y="13"/>
                </a:cxn>
                <a:cxn ang="0">
                  <a:pos x="31" y="9"/>
                </a:cxn>
                <a:cxn ang="0">
                  <a:pos x="0" y="12"/>
                </a:cxn>
                <a:cxn ang="0">
                  <a:pos x="120" y="131"/>
                </a:cxn>
                <a:cxn ang="0">
                  <a:pos x="147" y="131"/>
                </a:cxn>
                <a:cxn ang="0">
                  <a:pos x="147" y="104"/>
                </a:cxn>
                <a:cxn ang="0">
                  <a:pos x="56" y="13"/>
                </a:cxn>
                <a:cxn ang="0">
                  <a:pos x="56" y="13"/>
                </a:cxn>
                <a:cxn ang="0">
                  <a:pos x="56" y="13"/>
                </a:cxn>
              </a:cxnLst>
              <a:rect l="0" t="0" r="r" b="b"/>
              <a:pathLst>
                <a:path w="155" h="139">
                  <a:moveTo>
                    <a:pt x="56" y="13"/>
                  </a:moveTo>
                  <a:cubicBezTo>
                    <a:pt x="56" y="13"/>
                    <a:pt x="42" y="0"/>
                    <a:pt x="31" y="9"/>
                  </a:cubicBezTo>
                  <a:cubicBezTo>
                    <a:pt x="19" y="18"/>
                    <a:pt x="0" y="12"/>
                    <a:pt x="0" y="12"/>
                  </a:cubicBezTo>
                  <a:cubicBezTo>
                    <a:pt x="120" y="131"/>
                    <a:pt x="120" y="131"/>
                    <a:pt x="120" y="131"/>
                  </a:cubicBezTo>
                  <a:cubicBezTo>
                    <a:pt x="127" y="139"/>
                    <a:pt x="139" y="139"/>
                    <a:pt x="147" y="131"/>
                  </a:cubicBezTo>
                  <a:cubicBezTo>
                    <a:pt x="155" y="124"/>
                    <a:pt x="155" y="111"/>
                    <a:pt x="147" y="104"/>
                  </a:cubicBezTo>
                  <a:lnTo>
                    <a:pt x="56" y="13"/>
                  </a:lnTo>
                  <a:close/>
                  <a:moveTo>
                    <a:pt x="56" y="13"/>
                  </a:moveTo>
                  <a:cubicBezTo>
                    <a:pt x="56" y="13"/>
                    <a:pt x="56" y="13"/>
                    <a:pt x="56" y="13"/>
                  </a:cubicBez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9229" tIns="49615" rIns="99229" bIns="49615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2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4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5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Tm="0">
        <p14:prism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1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1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2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1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1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" presetClass="entr" presetSubtype="2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6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" presetClass="entr" presetSubtype="2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000"/>
                            </p:stCondLst>
                            <p:childTnLst>
                              <p:par>
                                <p:cTn id="50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500"/>
                            </p:stCondLst>
                            <p:childTnLst>
                              <p:par>
                                <p:cTn id="5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1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1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6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" presetClass="entr" presetSubtype="2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000"/>
                            </p:stCondLst>
                            <p:childTnLst>
                              <p:par>
                                <p:cTn id="6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4500"/>
                            </p:stCondLst>
                            <p:childTnLst>
                              <p:par>
                                <p:cTn id="7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61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61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6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" presetClass="entr" presetSubtype="2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5000"/>
                            </p:stCondLst>
                            <p:childTnLst>
                              <p:par>
                                <p:cTn id="80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5500"/>
                            </p:stCondLst>
                            <p:childTnLst>
                              <p:par>
                                <p:cTn id="8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" presetClass="entr" presetSubtype="2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9" grpId="0"/>
      <p:bldP spid="6155" grpId="0" animBg="1"/>
      <p:bldP spid="56" grpId="0"/>
      <p:bldP spid="57" grpId="0"/>
      <p:bldP spid="5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4"/>
          <p:cNvGrpSpPr>
            <a:grpSpLocks noChangeAspect="1"/>
          </p:cNvGrpSpPr>
          <p:nvPr/>
        </p:nvGrpSpPr>
        <p:grpSpPr bwMode="auto">
          <a:xfrm>
            <a:off x="4316280" y="2793515"/>
            <a:ext cx="4249756" cy="3300520"/>
            <a:chOff x="2329" y="786"/>
            <a:chExt cx="3022" cy="2347"/>
          </a:xfrm>
        </p:grpSpPr>
        <p:sp>
          <p:nvSpPr>
            <p:cNvPr id="16" name="Freeform 5"/>
            <p:cNvSpPr/>
            <p:nvPr/>
          </p:nvSpPr>
          <p:spPr bwMode="auto">
            <a:xfrm>
              <a:off x="3462" y="1393"/>
              <a:ext cx="389" cy="1740"/>
            </a:xfrm>
            <a:custGeom>
              <a:avLst/>
              <a:gdLst>
                <a:gd name="T0" fmla="*/ 0 w 164"/>
                <a:gd name="T1" fmla="*/ 1140 h 1222"/>
                <a:gd name="T2" fmla="*/ 0 w 164"/>
                <a:gd name="T3" fmla="*/ 1140 h 1222"/>
                <a:gd name="T4" fmla="*/ 82 w 164"/>
                <a:gd name="T5" fmla="*/ 1222 h 1222"/>
                <a:gd name="T6" fmla="*/ 82 w 164"/>
                <a:gd name="T7" fmla="*/ 1222 h 1222"/>
                <a:gd name="T8" fmla="*/ 164 w 164"/>
                <a:gd name="T9" fmla="*/ 1140 h 1222"/>
                <a:gd name="T10" fmla="*/ 164 w 164"/>
                <a:gd name="T11" fmla="*/ 1140 h 1222"/>
                <a:gd name="T12" fmla="*/ 164 w 164"/>
                <a:gd name="T13" fmla="*/ 0 h 1222"/>
                <a:gd name="connsiteX0" fmla="*/ 0 w 10000"/>
                <a:gd name="connsiteY0" fmla="*/ 9830 h 10501"/>
                <a:gd name="connsiteX1" fmla="*/ 0 w 10000"/>
                <a:gd name="connsiteY1" fmla="*/ 9830 h 10501"/>
                <a:gd name="connsiteX2" fmla="*/ 5000 w 10000"/>
                <a:gd name="connsiteY2" fmla="*/ 10501 h 10501"/>
                <a:gd name="connsiteX3" fmla="*/ 5000 w 10000"/>
                <a:gd name="connsiteY3" fmla="*/ 10501 h 10501"/>
                <a:gd name="connsiteX4" fmla="*/ 10000 w 10000"/>
                <a:gd name="connsiteY4" fmla="*/ 9830 h 10501"/>
                <a:gd name="connsiteX5" fmla="*/ 10000 w 10000"/>
                <a:gd name="connsiteY5" fmla="*/ 9830 h 10501"/>
                <a:gd name="connsiteX6" fmla="*/ 10000 w 10000"/>
                <a:gd name="connsiteY6" fmla="*/ 0 h 10501"/>
                <a:gd name="connsiteX0-1" fmla="*/ 0 w 10000"/>
                <a:gd name="connsiteY0-2" fmla="*/ 5342 h 6013"/>
                <a:gd name="connsiteX1-3" fmla="*/ 0 w 10000"/>
                <a:gd name="connsiteY1-4" fmla="*/ 5342 h 6013"/>
                <a:gd name="connsiteX2-5" fmla="*/ 5000 w 10000"/>
                <a:gd name="connsiteY2-6" fmla="*/ 6013 h 6013"/>
                <a:gd name="connsiteX3-7" fmla="*/ 5000 w 10000"/>
                <a:gd name="connsiteY3-8" fmla="*/ 6013 h 6013"/>
                <a:gd name="connsiteX4-9" fmla="*/ 10000 w 10000"/>
                <a:gd name="connsiteY4-10" fmla="*/ 5342 h 6013"/>
                <a:gd name="connsiteX5-11" fmla="*/ 10000 w 10000"/>
                <a:gd name="connsiteY5-12" fmla="*/ 5342 h 6013"/>
                <a:gd name="connsiteX6-13" fmla="*/ 10000 w 10000"/>
                <a:gd name="connsiteY6-14" fmla="*/ 0 h 6013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10000" h="6013">
                  <a:moveTo>
                    <a:pt x="0" y="5342"/>
                  </a:moveTo>
                  <a:lnTo>
                    <a:pt x="0" y="5342"/>
                  </a:lnTo>
                  <a:cubicBezTo>
                    <a:pt x="0" y="5710"/>
                    <a:pt x="2256" y="6013"/>
                    <a:pt x="5000" y="6013"/>
                  </a:cubicBezTo>
                  <a:lnTo>
                    <a:pt x="5000" y="6013"/>
                  </a:lnTo>
                  <a:cubicBezTo>
                    <a:pt x="7805" y="6013"/>
                    <a:pt x="10000" y="5710"/>
                    <a:pt x="10000" y="5342"/>
                  </a:cubicBezTo>
                  <a:lnTo>
                    <a:pt x="10000" y="5342"/>
                  </a:lnTo>
                  <a:lnTo>
                    <a:pt x="10000" y="0"/>
                  </a:lnTo>
                </a:path>
              </a:pathLst>
            </a:custGeom>
            <a:noFill/>
            <a:ln w="101600" cap="rnd">
              <a:solidFill>
                <a:srgbClr val="B3B3B3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36159" tIns="18080" rIns="36159" bIns="1808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58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" name="Freeform 6"/>
            <p:cNvSpPr/>
            <p:nvPr/>
          </p:nvSpPr>
          <p:spPr bwMode="auto">
            <a:xfrm>
              <a:off x="3841" y="786"/>
              <a:ext cx="1510" cy="1346"/>
            </a:xfrm>
            <a:custGeom>
              <a:avLst/>
              <a:gdLst>
                <a:gd name="T0" fmla="*/ 0 w 638"/>
                <a:gd name="T1" fmla="*/ 0 h 568"/>
                <a:gd name="T2" fmla="*/ 0 w 638"/>
                <a:gd name="T3" fmla="*/ 568 h 568"/>
                <a:gd name="T4" fmla="*/ 159 w 638"/>
                <a:gd name="T5" fmla="*/ 484 h 568"/>
                <a:gd name="T6" fmla="*/ 319 w 638"/>
                <a:gd name="T7" fmla="*/ 568 h 568"/>
                <a:gd name="T8" fmla="*/ 479 w 638"/>
                <a:gd name="T9" fmla="*/ 484 h 568"/>
                <a:gd name="T10" fmla="*/ 638 w 638"/>
                <a:gd name="T11" fmla="*/ 567 h 568"/>
                <a:gd name="T12" fmla="*/ 0 w 638"/>
                <a:gd name="T13" fmla="*/ 0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8" h="568">
                  <a:moveTo>
                    <a:pt x="0" y="0"/>
                  </a:moveTo>
                  <a:cubicBezTo>
                    <a:pt x="0" y="568"/>
                    <a:pt x="0" y="568"/>
                    <a:pt x="0" y="568"/>
                  </a:cubicBezTo>
                  <a:cubicBezTo>
                    <a:pt x="35" y="517"/>
                    <a:pt x="93" y="484"/>
                    <a:pt x="159" y="484"/>
                  </a:cubicBezTo>
                  <a:cubicBezTo>
                    <a:pt x="226" y="484"/>
                    <a:pt x="284" y="517"/>
                    <a:pt x="319" y="568"/>
                  </a:cubicBezTo>
                  <a:cubicBezTo>
                    <a:pt x="354" y="517"/>
                    <a:pt x="412" y="484"/>
                    <a:pt x="479" y="484"/>
                  </a:cubicBezTo>
                  <a:cubicBezTo>
                    <a:pt x="545" y="484"/>
                    <a:pt x="603" y="517"/>
                    <a:pt x="638" y="567"/>
                  </a:cubicBezTo>
                  <a:cubicBezTo>
                    <a:pt x="601" y="248"/>
                    <a:pt x="329" y="0"/>
                    <a:pt x="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36159" tIns="18080" rIns="36159" bIns="1808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58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Freeform 7"/>
            <p:cNvSpPr/>
            <p:nvPr/>
          </p:nvSpPr>
          <p:spPr bwMode="auto">
            <a:xfrm>
              <a:off x="2329" y="786"/>
              <a:ext cx="1512" cy="1346"/>
            </a:xfrm>
            <a:custGeom>
              <a:avLst/>
              <a:gdLst>
                <a:gd name="T0" fmla="*/ 639 w 639"/>
                <a:gd name="T1" fmla="*/ 0 h 568"/>
                <a:gd name="T2" fmla="*/ 639 w 639"/>
                <a:gd name="T3" fmla="*/ 0 h 568"/>
                <a:gd name="T4" fmla="*/ 0 w 639"/>
                <a:gd name="T5" fmla="*/ 568 h 568"/>
                <a:gd name="T6" fmla="*/ 160 w 639"/>
                <a:gd name="T7" fmla="*/ 484 h 568"/>
                <a:gd name="T8" fmla="*/ 320 w 639"/>
                <a:gd name="T9" fmla="*/ 568 h 568"/>
                <a:gd name="T10" fmla="*/ 479 w 639"/>
                <a:gd name="T11" fmla="*/ 484 h 568"/>
                <a:gd name="T12" fmla="*/ 639 w 639"/>
                <a:gd name="T13" fmla="*/ 568 h 568"/>
                <a:gd name="T14" fmla="*/ 639 w 639"/>
                <a:gd name="T15" fmla="*/ 0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39" h="568">
                  <a:moveTo>
                    <a:pt x="639" y="0"/>
                  </a:moveTo>
                  <a:cubicBezTo>
                    <a:pt x="639" y="0"/>
                    <a:pt x="639" y="0"/>
                    <a:pt x="639" y="0"/>
                  </a:cubicBezTo>
                  <a:cubicBezTo>
                    <a:pt x="309" y="0"/>
                    <a:pt x="37" y="248"/>
                    <a:pt x="0" y="568"/>
                  </a:cubicBezTo>
                  <a:cubicBezTo>
                    <a:pt x="35" y="517"/>
                    <a:pt x="94" y="484"/>
                    <a:pt x="160" y="484"/>
                  </a:cubicBezTo>
                  <a:cubicBezTo>
                    <a:pt x="226" y="484"/>
                    <a:pt x="285" y="517"/>
                    <a:pt x="320" y="568"/>
                  </a:cubicBezTo>
                  <a:cubicBezTo>
                    <a:pt x="355" y="517"/>
                    <a:pt x="413" y="484"/>
                    <a:pt x="479" y="484"/>
                  </a:cubicBezTo>
                  <a:cubicBezTo>
                    <a:pt x="545" y="484"/>
                    <a:pt x="604" y="517"/>
                    <a:pt x="639" y="568"/>
                  </a:cubicBezTo>
                  <a:lnTo>
                    <a:pt x="63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36159" tIns="18080" rIns="36159" bIns="1808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58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" name="Freeform 8"/>
            <p:cNvSpPr/>
            <p:nvPr/>
          </p:nvSpPr>
          <p:spPr bwMode="auto">
            <a:xfrm>
              <a:off x="3083" y="786"/>
              <a:ext cx="755" cy="1341"/>
            </a:xfrm>
            <a:custGeom>
              <a:avLst/>
              <a:gdLst>
                <a:gd name="T0" fmla="*/ 161 w 319"/>
                <a:gd name="T1" fmla="*/ 484 h 566"/>
                <a:gd name="T2" fmla="*/ 319 w 319"/>
                <a:gd name="T3" fmla="*/ 565 h 566"/>
                <a:gd name="T4" fmla="*/ 319 w 319"/>
                <a:gd name="T5" fmla="*/ 0 h 566"/>
                <a:gd name="T6" fmla="*/ 317 w 319"/>
                <a:gd name="T7" fmla="*/ 0 h 566"/>
                <a:gd name="T8" fmla="*/ 0 w 319"/>
                <a:gd name="T9" fmla="*/ 565 h 566"/>
                <a:gd name="T10" fmla="*/ 0 w 319"/>
                <a:gd name="T11" fmla="*/ 566 h 566"/>
                <a:gd name="T12" fmla="*/ 5 w 319"/>
                <a:gd name="T13" fmla="*/ 564 h 566"/>
                <a:gd name="T14" fmla="*/ 161 w 319"/>
                <a:gd name="T15" fmla="*/ 484 h 5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9" h="566">
                  <a:moveTo>
                    <a:pt x="161" y="484"/>
                  </a:moveTo>
                  <a:cubicBezTo>
                    <a:pt x="226" y="484"/>
                    <a:pt x="284" y="516"/>
                    <a:pt x="319" y="565"/>
                  </a:cubicBezTo>
                  <a:cubicBezTo>
                    <a:pt x="319" y="0"/>
                    <a:pt x="319" y="0"/>
                    <a:pt x="319" y="0"/>
                  </a:cubicBezTo>
                  <a:cubicBezTo>
                    <a:pt x="318" y="0"/>
                    <a:pt x="318" y="0"/>
                    <a:pt x="317" y="0"/>
                  </a:cubicBezTo>
                  <a:cubicBezTo>
                    <a:pt x="153" y="2"/>
                    <a:pt x="19" y="248"/>
                    <a:pt x="0" y="565"/>
                  </a:cubicBezTo>
                  <a:cubicBezTo>
                    <a:pt x="0" y="566"/>
                    <a:pt x="0" y="566"/>
                    <a:pt x="0" y="566"/>
                  </a:cubicBezTo>
                  <a:cubicBezTo>
                    <a:pt x="2" y="563"/>
                    <a:pt x="3" y="563"/>
                    <a:pt x="5" y="564"/>
                  </a:cubicBezTo>
                  <a:cubicBezTo>
                    <a:pt x="40" y="515"/>
                    <a:pt x="97" y="484"/>
                    <a:pt x="161" y="48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36159" tIns="18080" rIns="36159" bIns="1808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58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Freeform 9"/>
            <p:cNvSpPr/>
            <p:nvPr/>
          </p:nvSpPr>
          <p:spPr bwMode="auto">
            <a:xfrm>
              <a:off x="3838" y="786"/>
              <a:ext cx="755" cy="1346"/>
            </a:xfrm>
            <a:custGeom>
              <a:avLst/>
              <a:gdLst>
                <a:gd name="T0" fmla="*/ 0 w 319"/>
                <a:gd name="T1" fmla="*/ 568 h 568"/>
                <a:gd name="T2" fmla="*/ 5 w 319"/>
                <a:gd name="T3" fmla="*/ 561 h 568"/>
                <a:gd name="T4" fmla="*/ 159 w 319"/>
                <a:gd name="T5" fmla="*/ 484 h 568"/>
                <a:gd name="T6" fmla="*/ 316 w 319"/>
                <a:gd name="T7" fmla="*/ 563 h 568"/>
                <a:gd name="T8" fmla="*/ 319 w 319"/>
                <a:gd name="T9" fmla="*/ 568 h 568"/>
                <a:gd name="T10" fmla="*/ 319 w 319"/>
                <a:gd name="T11" fmla="*/ 568 h 568"/>
                <a:gd name="T12" fmla="*/ 0 w 319"/>
                <a:gd name="T13" fmla="*/ 0 h 568"/>
                <a:gd name="T14" fmla="*/ 0 w 319"/>
                <a:gd name="T15" fmla="*/ 0 h 568"/>
                <a:gd name="T16" fmla="*/ 0 w 319"/>
                <a:gd name="T17" fmla="*/ 568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9" h="568">
                  <a:moveTo>
                    <a:pt x="0" y="568"/>
                  </a:moveTo>
                  <a:cubicBezTo>
                    <a:pt x="1" y="563"/>
                    <a:pt x="3" y="561"/>
                    <a:pt x="5" y="561"/>
                  </a:cubicBezTo>
                  <a:cubicBezTo>
                    <a:pt x="40" y="514"/>
                    <a:pt x="96" y="484"/>
                    <a:pt x="159" y="484"/>
                  </a:cubicBezTo>
                  <a:cubicBezTo>
                    <a:pt x="224" y="484"/>
                    <a:pt x="280" y="515"/>
                    <a:pt x="316" y="563"/>
                  </a:cubicBezTo>
                  <a:cubicBezTo>
                    <a:pt x="317" y="564"/>
                    <a:pt x="318" y="565"/>
                    <a:pt x="319" y="568"/>
                  </a:cubicBezTo>
                  <a:cubicBezTo>
                    <a:pt x="319" y="568"/>
                    <a:pt x="319" y="568"/>
                    <a:pt x="319" y="568"/>
                  </a:cubicBezTo>
                  <a:cubicBezTo>
                    <a:pt x="300" y="248"/>
                    <a:pt x="165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568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36159" tIns="18080" rIns="36159" bIns="1808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58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1" name="Text Placeholder 7"/>
          <p:cNvSpPr txBox="1"/>
          <p:nvPr/>
        </p:nvSpPr>
        <p:spPr>
          <a:xfrm>
            <a:off x="2819533" y="1987245"/>
            <a:ext cx="1368594" cy="357779"/>
          </a:xfrm>
          <a:prstGeom prst="rect">
            <a:avLst/>
          </a:prstGeom>
        </p:spPr>
        <p:txBody>
          <a:bodyPr vert="horz" lIns="0" tIns="103884" rIns="0" bIns="103884" anchor="t"/>
          <a:lstStyle>
            <a:lvl1pPr marL="0" indent="0" algn="r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5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ext Placeholder 2"/>
          <p:cNvSpPr txBox="1"/>
          <p:nvPr/>
        </p:nvSpPr>
        <p:spPr>
          <a:xfrm>
            <a:off x="1811419" y="2443352"/>
            <a:ext cx="2376707" cy="628444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defTabSz="914400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5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Rounded Rectangle 11"/>
          <p:cNvSpPr>
            <a:spLocks noChangeAspect="1"/>
          </p:cNvSpPr>
          <p:nvPr/>
        </p:nvSpPr>
        <p:spPr>
          <a:xfrm>
            <a:off x="4388846" y="2149280"/>
            <a:ext cx="759275" cy="760014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95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Text Placeholder 7"/>
          <p:cNvSpPr txBox="1"/>
          <p:nvPr/>
        </p:nvSpPr>
        <p:spPr>
          <a:xfrm>
            <a:off x="4449727" y="2245549"/>
            <a:ext cx="614632" cy="50722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0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es-ES_tradnl" dirty="0" smtClean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Text Placeholder 7"/>
          <p:cNvSpPr txBox="1"/>
          <p:nvPr/>
        </p:nvSpPr>
        <p:spPr>
          <a:xfrm>
            <a:off x="8875276" y="1987245"/>
            <a:ext cx="1611069" cy="357779"/>
          </a:xfrm>
          <a:prstGeom prst="rect">
            <a:avLst/>
          </a:prstGeom>
        </p:spPr>
        <p:txBody>
          <a:bodyPr vert="horz" lIns="0" tIns="103884" rIns="0" bIns="103884" anchor="t"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5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Text Placeholder 2"/>
          <p:cNvSpPr txBox="1"/>
          <p:nvPr/>
        </p:nvSpPr>
        <p:spPr>
          <a:xfrm>
            <a:off x="8875276" y="2443352"/>
            <a:ext cx="2408641" cy="61393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5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Rounded Rectangle 23"/>
          <p:cNvSpPr>
            <a:spLocks noChangeAspect="1"/>
          </p:cNvSpPr>
          <p:nvPr/>
        </p:nvSpPr>
        <p:spPr>
          <a:xfrm>
            <a:off x="7973944" y="2149280"/>
            <a:ext cx="759275" cy="760014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95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 Placeholder 7"/>
          <p:cNvSpPr txBox="1"/>
          <p:nvPr/>
        </p:nvSpPr>
        <p:spPr>
          <a:xfrm>
            <a:off x="8034824" y="2245549"/>
            <a:ext cx="614632" cy="50722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0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es-ES_tradnl" dirty="0" smtClean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Text Placeholder 7"/>
          <p:cNvSpPr txBox="1"/>
          <p:nvPr/>
        </p:nvSpPr>
        <p:spPr>
          <a:xfrm>
            <a:off x="2819533" y="4938877"/>
            <a:ext cx="1368594" cy="357779"/>
          </a:xfrm>
          <a:prstGeom prst="rect">
            <a:avLst/>
          </a:prstGeom>
        </p:spPr>
        <p:txBody>
          <a:bodyPr vert="horz" lIns="0" tIns="103884" rIns="0" bIns="103884" anchor="t"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5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 Placeholder 2"/>
          <p:cNvSpPr txBox="1"/>
          <p:nvPr/>
        </p:nvSpPr>
        <p:spPr>
          <a:xfrm>
            <a:off x="1811419" y="5394984"/>
            <a:ext cx="2376707" cy="628444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5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/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Rounded Rectangle 27"/>
          <p:cNvSpPr>
            <a:spLocks noChangeAspect="1"/>
          </p:cNvSpPr>
          <p:nvPr/>
        </p:nvSpPr>
        <p:spPr>
          <a:xfrm>
            <a:off x="4337374" y="5100912"/>
            <a:ext cx="759275" cy="760014"/>
          </a:xfrm>
          <a:prstGeom prst="roundRect">
            <a:avLst>
              <a:gd name="adj" fmla="val 0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95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ext Placeholder 7"/>
          <p:cNvSpPr txBox="1"/>
          <p:nvPr/>
        </p:nvSpPr>
        <p:spPr>
          <a:xfrm>
            <a:off x="4398256" y="5197181"/>
            <a:ext cx="614632" cy="50722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0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es-ES_tradnl" dirty="0" smtClean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Text Placeholder 7"/>
          <p:cNvSpPr txBox="1"/>
          <p:nvPr/>
        </p:nvSpPr>
        <p:spPr>
          <a:xfrm>
            <a:off x="8869792" y="4938877"/>
            <a:ext cx="1611069" cy="357779"/>
          </a:xfrm>
          <a:prstGeom prst="rect">
            <a:avLst/>
          </a:prstGeom>
        </p:spPr>
        <p:txBody>
          <a:bodyPr vert="horz" lIns="0" tIns="103884" rIns="0" bIns="103884" anchor="t"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5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 Placeholder 2"/>
          <p:cNvSpPr txBox="1"/>
          <p:nvPr/>
        </p:nvSpPr>
        <p:spPr>
          <a:xfrm>
            <a:off x="8869792" y="5394984"/>
            <a:ext cx="2408641" cy="61393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5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Rounded Rectangle 16"/>
          <p:cNvSpPr>
            <a:spLocks noChangeAspect="1"/>
          </p:cNvSpPr>
          <p:nvPr/>
        </p:nvSpPr>
        <p:spPr>
          <a:xfrm>
            <a:off x="7973944" y="5100912"/>
            <a:ext cx="759275" cy="760014"/>
          </a:xfrm>
          <a:prstGeom prst="roundRect">
            <a:avLst>
              <a:gd name="adj" fmla="val 0"/>
            </a:avLst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95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Text Placeholder 7"/>
          <p:cNvSpPr txBox="1"/>
          <p:nvPr/>
        </p:nvSpPr>
        <p:spPr>
          <a:xfrm>
            <a:off x="8034824" y="5197181"/>
            <a:ext cx="614632" cy="50722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0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es-ES_tradnl" dirty="0" smtClean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Tm="0">
        <p14:prism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2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3" grpId="0" animBg="1"/>
      <p:bldP spid="24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5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6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7" grpId="0" animBg="1"/>
      <p:bldP spid="28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9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0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1" grpId="0" animBg="1"/>
      <p:bldP spid="32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3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4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5" grpId="0" animBg="1"/>
      <p:bldP spid="36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/>
          <p:cNvSpPr/>
          <p:nvPr/>
        </p:nvSpPr>
        <p:spPr bwMode="auto">
          <a:xfrm>
            <a:off x="4781575" y="4842597"/>
            <a:ext cx="716976" cy="530251"/>
          </a:xfrm>
          <a:custGeom>
            <a:avLst/>
            <a:gdLst>
              <a:gd name="T0" fmla="*/ 283 w 344"/>
              <a:gd name="T1" fmla="*/ 254 h 254"/>
              <a:gd name="T2" fmla="*/ 255 w 344"/>
              <a:gd name="T3" fmla="*/ 246 h 254"/>
              <a:gd name="T4" fmla="*/ 33 w 344"/>
              <a:gd name="T5" fmla="*/ 106 h 254"/>
              <a:gd name="T6" fmla="*/ 16 w 344"/>
              <a:gd name="T7" fmla="*/ 32 h 254"/>
              <a:gd name="T8" fmla="*/ 89 w 344"/>
              <a:gd name="T9" fmla="*/ 16 h 254"/>
              <a:gd name="T10" fmla="*/ 312 w 344"/>
              <a:gd name="T11" fmla="*/ 156 h 254"/>
              <a:gd name="T12" fmla="*/ 328 w 344"/>
              <a:gd name="T13" fmla="*/ 229 h 254"/>
              <a:gd name="T14" fmla="*/ 283 w 344"/>
              <a:gd name="T15" fmla="*/ 254 h 2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44" h="254">
                <a:moveTo>
                  <a:pt x="283" y="254"/>
                </a:moveTo>
                <a:cubicBezTo>
                  <a:pt x="274" y="254"/>
                  <a:pt x="264" y="251"/>
                  <a:pt x="255" y="246"/>
                </a:cubicBezTo>
                <a:cubicBezTo>
                  <a:pt x="33" y="106"/>
                  <a:pt x="33" y="106"/>
                  <a:pt x="33" y="106"/>
                </a:cubicBezTo>
                <a:cubicBezTo>
                  <a:pt x="8" y="90"/>
                  <a:pt x="0" y="57"/>
                  <a:pt x="16" y="32"/>
                </a:cubicBezTo>
                <a:cubicBezTo>
                  <a:pt x="31" y="8"/>
                  <a:pt x="64" y="0"/>
                  <a:pt x="89" y="16"/>
                </a:cubicBezTo>
                <a:cubicBezTo>
                  <a:pt x="312" y="156"/>
                  <a:pt x="312" y="156"/>
                  <a:pt x="312" y="156"/>
                </a:cubicBezTo>
                <a:cubicBezTo>
                  <a:pt x="337" y="171"/>
                  <a:pt x="344" y="204"/>
                  <a:pt x="328" y="229"/>
                </a:cubicBezTo>
                <a:cubicBezTo>
                  <a:pt x="318" y="245"/>
                  <a:pt x="301" y="254"/>
                  <a:pt x="283" y="25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3748" tIns="41874" rIns="83748" bIns="41874" numCol="1" anchor="t" anchorCtr="0" compatLnSpc="1"/>
          <a:lstStyle/>
          <a:p>
            <a:pPr>
              <a:lnSpc>
                <a:spcPct val="120000"/>
              </a:lnSpc>
            </a:pPr>
            <a:endParaRPr lang="en-US" sz="156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Freeform 6"/>
          <p:cNvSpPr/>
          <p:nvPr/>
        </p:nvSpPr>
        <p:spPr bwMode="auto">
          <a:xfrm>
            <a:off x="5018574" y="3718657"/>
            <a:ext cx="780414" cy="342329"/>
          </a:xfrm>
          <a:custGeom>
            <a:avLst/>
            <a:gdLst>
              <a:gd name="T0" fmla="*/ 58 w 374"/>
              <a:gd name="T1" fmla="*/ 164 h 164"/>
              <a:gd name="T2" fmla="*/ 6 w 374"/>
              <a:gd name="T3" fmla="*/ 121 h 164"/>
              <a:gd name="T4" fmla="*/ 48 w 374"/>
              <a:gd name="T5" fmla="*/ 58 h 164"/>
              <a:gd name="T6" fmla="*/ 305 w 374"/>
              <a:gd name="T7" fmla="*/ 6 h 164"/>
              <a:gd name="T8" fmla="*/ 368 w 374"/>
              <a:gd name="T9" fmla="*/ 48 h 164"/>
              <a:gd name="T10" fmla="*/ 326 w 374"/>
              <a:gd name="T11" fmla="*/ 110 h 164"/>
              <a:gd name="T12" fmla="*/ 69 w 374"/>
              <a:gd name="T13" fmla="*/ 163 h 164"/>
              <a:gd name="T14" fmla="*/ 58 w 374"/>
              <a:gd name="T15" fmla="*/ 164 h 1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74" h="164">
                <a:moveTo>
                  <a:pt x="58" y="164"/>
                </a:moveTo>
                <a:cubicBezTo>
                  <a:pt x="33" y="164"/>
                  <a:pt x="11" y="146"/>
                  <a:pt x="6" y="121"/>
                </a:cubicBezTo>
                <a:cubicBezTo>
                  <a:pt x="0" y="92"/>
                  <a:pt x="19" y="64"/>
                  <a:pt x="48" y="58"/>
                </a:cubicBezTo>
                <a:cubicBezTo>
                  <a:pt x="305" y="6"/>
                  <a:pt x="305" y="6"/>
                  <a:pt x="305" y="6"/>
                </a:cubicBezTo>
                <a:cubicBezTo>
                  <a:pt x="334" y="0"/>
                  <a:pt x="362" y="19"/>
                  <a:pt x="368" y="48"/>
                </a:cubicBezTo>
                <a:cubicBezTo>
                  <a:pt x="374" y="76"/>
                  <a:pt x="355" y="104"/>
                  <a:pt x="326" y="110"/>
                </a:cubicBezTo>
                <a:cubicBezTo>
                  <a:pt x="69" y="163"/>
                  <a:pt x="69" y="163"/>
                  <a:pt x="69" y="163"/>
                </a:cubicBezTo>
                <a:cubicBezTo>
                  <a:pt x="65" y="163"/>
                  <a:pt x="62" y="164"/>
                  <a:pt x="58" y="164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83748" tIns="41874" rIns="83748" bIns="41874" numCol="1" anchor="t" anchorCtr="0" compatLnSpc="1"/>
          <a:lstStyle/>
          <a:p>
            <a:pPr>
              <a:lnSpc>
                <a:spcPct val="120000"/>
              </a:lnSpc>
            </a:pPr>
            <a:endParaRPr lang="en-US" sz="156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Freeform 7"/>
          <p:cNvSpPr/>
          <p:nvPr/>
        </p:nvSpPr>
        <p:spPr bwMode="auto">
          <a:xfrm>
            <a:off x="4469171" y="2410385"/>
            <a:ext cx="554190" cy="691840"/>
          </a:xfrm>
          <a:custGeom>
            <a:avLst/>
            <a:gdLst>
              <a:gd name="T0" fmla="*/ 60 w 266"/>
              <a:gd name="T1" fmla="*/ 332 h 332"/>
              <a:gd name="T2" fmla="*/ 31 w 266"/>
              <a:gd name="T3" fmla="*/ 324 h 332"/>
              <a:gd name="T4" fmla="*/ 16 w 266"/>
              <a:gd name="T5" fmla="*/ 250 h 332"/>
              <a:gd name="T6" fmla="*/ 161 w 266"/>
              <a:gd name="T7" fmla="*/ 31 h 332"/>
              <a:gd name="T8" fmla="*/ 235 w 266"/>
              <a:gd name="T9" fmla="*/ 16 h 332"/>
              <a:gd name="T10" fmla="*/ 250 w 266"/>
              <a:gd name="T11" fmla="*/ 90 h 332"/>
              <a:gd name="T12" fmla="*/ 105 w 266"/>
              <a:gd name="T13" fmla="*/ 309 h 332"/>
              <a:gd name="T14" fmla="*/ 60 w 266"/>
              <a:gd name="T15" fmla="*/ 332 h 3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66" h="332">
                <a:moveTo>
                  <a:pt x="60" y="332"/>
                </a:moveTo>
                <a:cubicBezTo>
                  <a:pt x="50" y="332"/>
                  <a:pt x="40" y="330"/>
                  <a:pt x="31" y="324"/>
                </a:cubicBezTo>
                <a:cubicBezTo>
                  <a:pt x="6" y="307"/>
                  <a:pt x="0" y="274"/>
                  <a:pt x="16" y="250"/>
                </a:cubicBezTo>
                <a:cubicBezTo>
                  <a:pt x="161" y="31"/>
                  <a:pt x="161" y="31"/>
                  <a:pt x="161" y="31"/>
                </a:cubicBezTo>
                <a:cubicBezTo>
                  <a:pt x="178" y="6"/>
                  <a:pt x="211" y="0"/>
                  <a:pt x="235" y="16"/>
                </a:cubicBezTo>
                <a:cubicBezTo>
                  <a:pt x="260" y="32"/>
                  <a:pt x="266" y="65"/>
                  <a:pt x="250" y="90"/>
                </a:cubicBezTo>
                <a:cubicBezTo>
                  <a:pt x="105" y="309"/>
                  <a:pt x="105" y="309"/>
                  <a:pt x="105" y="309"/>
                </a:cubicBezTo>
                <a:cubicBezTo>
                  <a:pt x="94" y="324"/>
                  <a:pt x="77" y="332"/>
                  <a:pt x="60" y="332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83748" tIns="41874" rIns="83748" bIns="41874" numCol="1" anchor="t" anchorCtr="0" compatLnSpc="1"/>
          <a:lstStyle/>
          <a:p>
            <a:pPr>
              <a:lnSpc>
                <a:spcPct val="120000"/>
              </a:lnSpc>
            </a:pPr>
            <a:endParaRPr lang="en-US" sz="156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Freeform 8"/>
          <p:cNvSpPr/>
          <p:nvPr/>
        </p:nvSpPr>
        <p:spPr bwMode="auto">
          <a:xfrm>
            <a:off x="3476894" y="2009406"/>
            <a:ext cx="226225" cy="772036"/>
          </a:xfrm>
          <a:custGeom>
            <a:avLst/>
            <a:gdLst>
              <a:gd name="T0" fmla="*/ 56 w 109"/>
              <a:gd name="T1" fmla="*/ 370 h 370"/>
              <a:gd name="T2" fmla="*/ 2 w 109"/>
              <a:gd name="T3" fmla="*/ 317 h 370"/>
              <a:gd name="T4" fmla="*/ 0 w 109"/>
              <a:gd name="T5" fmla="*/ 54 h 370"/>
              <a:gd name="T6" fmla="*/ 53 w 109"/>
              <a:gd name="T7" fmla="*/ 0 h 370"/>
              <a:gd name="T8" fmla="*/ 106 w 109"/>
              <a:gd name="T9" fmla="*/ 53 h 370"/>
              <a:gd name="T10" fmla="*/ 109 w 109"/>
              <a:gd name="T11" fmla="*/ 316 h 370"/>
              <a:gd name="T12" fmla="*/ 56 w 109"/>
              <a:gd name="T13" fmla="*/ 370 h 370"/>
              <a:gd name="T14" fmla="*/ 56 w 109"/>
              <a:gd name="T15" fmla="*/ 370 h 3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9" h="370">
                <a:moveTo>
                  <a:pt x="56" y="370"/>
                </a:moveTo>
                <a:cubicBezTo>
                  <a:pt x="26" y="370"/>
                  <a:pt x="3" y="346"/>
                  <a:pt x="2" y="317"/>
                </a:cubicBezTo>
                <a:cubicBezTo>
                  <a:pt x="0" y="54"/>
                  <a:pt x="0" y="54"/>
                  <a:pt x="0" y="54"/>
                </a:cubicBezTo>
                <a:cubicBezTo>
                  <a:pt x="0" y="25"/>
                  <a:pt x="23" y="1"/>
                  <a:pt x="53" y="0"/>
                </a:cubicBezTo>
                <a:cubicBezTo>
                  <a:pt x="82" y="0"/>
                  <a:pt x="106" y="24"/>
                  <a:pt x="106" y="53"/>
                </a:cubicBezTo>
                <a:cubicBezTo>
                  <a:pt x="109" y="316"/>
                  <a:pt x="109" y="316"/>
                  <a:pt x="109" y="316"/>
                </a:cubicBezTo>
                <a:cubicBezTo>
                  <a:pt x="109" y="345"/>
                  <a:pt x="86" y="369"/>
                  <a:pt x="56" y="370"/>
                </a:cubicBezTo>
                <a:cubicBezTo>
                  <a:pt x="56" y="370"/>
                  <a:pt x="56" y="370"/>
                  <a:pt x="56" y="37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83748" tIns="41874" rIns="83748" bIns="41874" numCol="1" anchor="t" anchorCtr="0" compatLnSpc="1"/>
          <a:lstStyle/>
          <a:p>
            <a:pPr>
              <a:lnSpc>
                <a:spcPct val="120000"/>
              </a:lnSpc>
            </a:pPr>
            <a:endParaRPr lang="en-US" sz="156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Freeform 9"/>
          <p:cNvSpPr/>
          <p:nvPr/>
        </p:nvSpPr>
        <p:spPr bwMode="auto">
          <a:xfrm>
            <a:off x="1631190" y="4839007"/>
            <a:ext cx="716976" cy="529054"/>
          </a:xfrm>
          <a:custGeom>
            <a:avLst/>
            <a:gdLst>
              <a:gd name="T0" fmla="*/ 61 w 344"/>
              <a:gd name="T1" fmla="*/ 254 h 254"/>
              <a:gd name="T2" fmla="*/ 16 w 344"/>
              <a:gd name="T3" fmla="*/ 229 h 254"/>
              <a:gd name="T4" fmla="*/ 32 w 344"/>
              <a:gd name="T5" fmla="*/ 156 h 254"/>
              <a:gd name="T6" fmla="*/ 255 w 344"/>
              <a:gd name="T7" fmla="*/ 16 h 254"/>
              <a:gd name="T8" fmla="*/ 328 w 344"/>
              <a:gd name="T9" fmla="*/ 33 h 254"/>
              <a:gd name="T10" fmla="*/ 311 w 344"/>
              <a:gd name="T11" fmla="*/ 106 h 254"/>
              <a:gd name="T12" fmla="*/ 89 w 344"/>
              <a:gd name="T13" fmla="*/ 246 h 254"/>
              <a:gd name="T14" fmla="*/ 61 w 344"/>
              <a:gd name="T15" fmla="*/ 254 h 2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44" h="254">
                <a:moveTo>
                  <a:pt x="61" y="254"/>
                </a:moveTo>
                <a:cubicBezTo>
                  <a:pt x="43" y="254"/>
                  <a:pt x="26" y="245"/>
                  <a:pt x="16" y="229"/>
                </a:cubicBezTo>
                <a:cubicBezTo>
                  <a:pt x="0" y="204"/>
                  <a:pt x="7" y="172"/>
                  <a:pt x="32" y="156"/>
                </a:cubicBezTo>
                <a:cubicBezTo>
                  <a:pt x="255" y="16"/>
                  <a:pt x="255" y="16"/>
                  <a:pt x="255" y="16"/>
                </a:cubicBezTo>
                <a:cubicBezTo>
                  <a:pt x="280" y="0"/>
                  <a:pt x="312" y="8"/>
                  <a:pt x="328" y="33"/>
                </a:cubicBezTo>
                <a:cubicBezTo>
                  <a:pt x="344" y="58"/>
                  <a:pt x="336" y="90"/>
                  <a:pt x="311" y="106"/>
                </a:cubicBezTo>
                <a:cubicBezTo>
                  <a:pt x="89" y="246"/>
                  <a:pt x="89" y="246"/>
                  <a:pt x="89" y="246"/>
                </a:cubicBezTo>
                <a:cubicBezTo>
                  <a:pt x="80" y="252"/>
                  <a:pt x="70" y="254"/>
                  <a:pt x="61" y="25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3748" tIns="41874" rIns="83748" bIns="41874" numCol="1" anchor="t" anchorCtr="0" compatLnSpc="1"/>
          <a:lstStyle/>
          <a:p>
            <a:pPr>
              <a:lnSpc>
                <a:spcPct val="120000"/>
              </a:lnSpc>
            </a:pPr>
            <a:endParaRPr lang="en-US" sz="156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Freeform 10"/>
          <p:cNvSpPr/>
          <p:nvPr/>
        </p:nvSpPr>
        <p:spPr bwMode="auto">
          <a:xfrm>
            <a:off x="1330756" y="3717461"/>
            <a:ext cx="780414" cy="339935"/>
          </a:xfrm>
          <a:custGeom>
            <a:avLst/>
            <a:gdLst>
              <a:gd name="T0" fmla="*/ 316 w 374"/>
              <a:gd name="T1" fmla="*/ 163 h 163"/>
              <a:gd name="T2" fmla="*/ 305 w 374"/>
              <a:gd name="T3" fmla="*/ 162 h 163"/>
              <a:gd name="T4" fmla="*/ 48 w 374"/>
              <a:gd name="T5" fmla="*/ 110 h 163"/>
              <a:gd name="T6" fmla="*/ 6 w 374"/>
              <a:gd name="T7" fmla="*/ 47 h 163"/>
              <a:gd name="T8" fmla="*/ 69 w 374"/>
              <a:gd name="T9" fmla="*/ 5 h 163"/>
              <a:gd name="T10" fmla="*/ 326 w 374"/>
              <a:gd name="T11" fmla="*/ 58 h 163"/>
              <a:gd name="T12" fmla="*/ 368 w 374"/>
              <a:gd name="T13" fmla="*/ 120 h 163"/>
              <a:gd name="T14" fmla="*/ 316 w 374"/>
              <a:gd name="T15" fmla="*/ 163 h 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74" h="163">
                <a:moveTo>
                  <a:pt x="316" y="163"/>
                </a:moveTo>
                <a:cubicBezTo>
                  <a:pt x="312" y="163"/>
                  <a:pt x="309" y="163"/>
                  <a:pt x="305" y="162"/>
                </a:cubicBezTo>
                <a:cubicBezTo>
                  <a:pt x="48" y="110"/>
                  <a:pt x="48" y="110"/>
                  <a:pt x="48" y="110"/>
                </a:cubicBezTo>
                <a:cubicBezTo>
                  <a:pt x="19" y="104"/>
                  <a:pt x="0" y="76"/>
                  <a:pt x="6" y="47"/>
                </a:cubicBezTo>
                <a:cubicBezTo>
                  <a:pt x="12" y="18"/>
                  <a:pt x="40" y="0"/>
                  <a:pt x="69" y="5"/>
                </a:cubicBezTo>
                <a:cubicBezTo>
                  <a:pt x="326" y="58"/>
                  <a:pt x="326" y="58"/>
                  <a:pt x="326" y="58"/>
                </a:cubicBezTo>
                <a:cubicBezTo>
                  <a:pt x="355" y="63"/>
                  <a:pt x="374" y="92"/>
                  <a:pt x="368" y="120"/>
                </a:cubicBezTo>
                <a:cubicBezTo>
                  <a:pt x="363" y="146"/>
                  <a:pt x="341" y="163"/>
                  <a:pt x="316" y="16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83748" tIns="41874" rIns="83748" bIns="41874" numCol="1" anchor="t" anchorCtr="0" compatLnSpc="1"/>
          <a:lstStyle/>
          <a:p>
            <a:pPr>
              <a:lnSpc>
                <a:spcPct val="120000"/>
              </a:lnSpc>
            </a:pPr>
            <a:endParaRPr lang="en-US" sz="156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Freeform 11"/>
          <p:cNvSpPr/>
          <p:nvPr/>
        </p:nvSpPr>
        <p:spPr bwMode="auto">
          <a:xfrm>
            <a:off x="2106381" y="2405598"/>
            <a:ext cx="555387" cy="694234"/>
          </a:xfrm>
          <a:custGeom>
            <a:avLst/>
            <a:gdLst>
              <a:gd name="T0" fmla="*/ 206 w 266"/>
              <a:gd name="T1" fmla="*/ 333 h 333"/>
              <a:gd name="T2" fmla="*/ 161 w 266"/>
              <a:gd name="T3" fmla="*/ 309 h 333"/>
              <a:gd name="T4" fmla="*/ 16 w 266"/>
              <a:gd name="T5" fmla="*/ 90 h 333"/>
              <a:gd name="T6" fmla="*/ 31 w 266"/>
              <a:gd name="T7" fmla="*/ 16 h 333"/>
              <a:gd name="T8" fmla="*/ 105 w 266"/>
              <a:gd name="T9" fmla="*/ 31 h 333"/>
              <a:gd name="T10" fmla="*/ 250 w 266"/>
              <a:gd name="T11" fmla="*/ 250 h 333"/>
              <a:gd name="T12" fmla="*/ 235 w 266"/>
              <a:gd name="T13" fmla="*/ 324 h 333"/>
              <a:gd name="T14" fmla="*/ 206 w 266"/>
              <a:gd name="T15" fmla="*/ 333 h 3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66" h="333">
                <a:moveTo>
                  <a:pt x="206" y="333"/>
                </a:moveTo>
                <a:cubicBezTo>
                  <a:pt x="189" y="333"/>
                  <a:pt x="172" y="324"/>
                  <a:pt x="161" y="309"/>
                </a:cubicBezTo>
                <a:cubicBezTo>
                  <a:pt x="16" y="90"/>
                  <a:pt x="16" y="90"/>
                  <a:pt x="16" y="90"/>
                </a:cubicBezTo>
                <a:cubicBezTo>
                  <a:pt x="0" y="66"/>
                  <a:pt x="6" y="33"/>
                  <a:pt x="31" y="16"/>
                </a:cubicBezTo>
                <a:cubicBezTo>
                  <a:pt x="55" y="0"/>
                  <a:pt x="88" y="7"/>
                  <a:pt x="105" y="31"/>
                </a:cubicBezTo>
                <a:cubicBezTo>
                  <a:pt x="250" y="250"/>
                  <a:pt x="250" y="250"/>
                  <a:pt x="250" y="250"/>
                </a:cubicBezTo>
                <a:cubicBezTo>
                  <a:pt x="266" y="275"/>
                  <a:pt x="260" y="308"/>
                  <a:pt x="235" y="324"/>
                </a:cubicBezTo>
                <a:cubicBezTo>
                  <a:pt x="226" y="330"/>
                  <a:pt x="216" y="333"/>
                  <a:pt x="206" y="333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83748" tIns="41874" rIns="83748" bIns="41874" numCol="1" anchor="t" anchorCtr="0" compatLnSpc="1"/>
          <a:lstStyle/>
          <a:p>
            <a:pPr>
              <a:lnSpc>
                <a:spcPct val="120000"/>
              </a:lnSpc>
            </a:pPr>
            <a:endParaRPr lang="en-US" sz="156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2319440" y="2989712"/>
            <a:ext cx="2513606" cy="3305990"/>
            <a:chOff x="2066468" y="2628718"/>
            <a:chExt cx="2744485" cy="3609651"/>
          </a:xfrm>
        </p:grpSpPr>
        <p:sp>
          <p:nvSpPr>
            <p:cNvPr id="14" name="Freeform 13"/>
            <p:cNvSpPr/>
            <p:nvPr/>
          </p:nvSpPr>
          <p:spPr bwMode="auto">
            <a:xfrm>
              <a:off x="2925100" y="5888120"/>
              <a:ext cx="1059894" cy="350249"/>
            </a:xfrm>
            <a:custGeom>
              <a:avLst/>
              <a:gdLst>
                <a:gd name="T0" fmla="*/ 466 w 466"/>
                <a:gd name="T1" fmla="*/ 0 h 154"/>
                <a:gd name="T2" fmla="*/ 233 w 466"/>
                <a:gd name="T3" fmla="*/ 154 h 154"/>
                <a:gd name="T4" fmla="*/ 0 w 466"/>
                <a:gd name="T5" fmla="*/ 0 h 154"/>
                <a:gd name="T6" fmla="*/ 466 w 466"/>
                <a:gd name="T7" fmla="*/ 0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66" h="154">
                  <a:moveTo>
                    <a:pt x="466" y="0"/>
                  </a:moveTo>
                  <a:cubicBezTo>
                    <a:pt x="466" y="85"/>
                    <a:pt x="362" y="154"/>
                    <a:pt x="233" y="154"/>
                  </a:cubicBezTo>
                  <a:cubicBezTo>
                    <a:pt x="104" y="154"/>
                    <a:pt x="0" y="85"/>
                    <a:pt x="0" y="0"/>
                  </a:cubicBezTo>
                  <a:cubicBezTo>
                    <a:pt x="230" y="0"/>
                    <a:pt x="227" y="0"/>
                    <a:pt x="46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3748" tIns="41874" rIns="83748" bIns="41874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56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" name="Freeform 14"/>
            <p:cNvSpPr>
              <a:spLocks noEditPoints="1"/>
            </p:cNvSpPr>
            <p:nvPr/>
          </p:nvSpPr>
          <p:spPr bwMode="auto">
            <a:xfrm>
              <a:off x="2066468" y="2628718"/>
              <a:ext cx="2744485" cy="3354806"/>
            </a:xfrm>
            <a:custGeom>
              <a:avLst/>
              <a:gdLst>
                <a:gd name="T0" fmla="*/ 603 w 1206"/>
                <a:gd name="T1" fmla="*/ 0 h 1474"/>
                <a:gd name="T2" fmla="*/ 0 w 1206"/>
                <a:gd name="T3" fmla="*/ 603 h 1474"/>
                <a:gd name="T4" fmla="*/ 95 w 1206"/>
                <a:gd name="T5" fmla="*/ 928 h 1474"/>
                <a:gd name="T6" fmla="*/ 308 w 1206"/>
                <a:gd name="T7" fmla="*/ 1129 h 1474"/>
                <a:gd name="T8" fmla="*/ 308 w 1206"/>
                <a:gd name="T9" fmla="*/ 1329 h 1474"/>
                <a:gd name="T10" fmla="*/ 453 w 1206"/>
                <a:gd name="T11" fmla="*/ 1474 h 1474"/>
                <a:gd name="T12" fmla="*/ 769 w 1206"/>
                <a:gd name="T13" fmla="*/ 1474 h 1474"/>
                <a:gd name="T14" fmla="*/ 914 w 1206"/>
                <a:gd name="T15" fmla="*/ 1329 h 1474"/>
                <a:gd name="T16" fmla="*/ 914 w 1206"/>
                <a:gd name="T17" fmla="*/ 1120 h 1474"/>
                <a:gd name="T18" fmla="*/ 1206 w 1206"/>
                <a:gd name="T19" fmla="*/ 603 h 1474"/>
                <a:gd name="T20" fmla="*/ 603 w 1206"/>
                <a:gd name="T21" fmla="*/ 0 h 1474"/>
                <a:gd name="T22" fmla="*/ 827 w 1206"/>
                <a:gd name="T23" fmla="*/ 1032 h 1474"/>
                <a:gd name="T24" fmla="*/ 795 w 1206"/>
                <a:gd name="T25" fmla="*/ 1085 h 1474"/>
                <a:gd name="T26" fmla="*/ 795 w 1206"/>
                <a:gd name="T27" fmla="*/ 1133 h 1474"/>
                <a:gd name="T28" fmla="*/ 427 w 1206"/>
                <a:gd name="T29" fmla="*/ 1133 h 1474"/>
                <a:gd name="T30" fmla="*/ 427 w 1206"/>
                <a:gd name="T31" fmla="*/ 1093 h 1474"/>
                <a:gd name="T32" fmla="*/ 394 w 1206"/>
                <a:gd name="T33" fmla="*/ 1039 h 1474"/>
                <a:gd name="T34" fmla="*/ 119 w 1206"/>
                <a:gd name="T35" fmla="*/ 603 h 1474"/>
                <a:gd name="T36" fmla="*/ 603 w 1206"/>
                <a:gd name="T37" fmla="*/ 119 h 1474"/>
                <a:gd name="T38" fmla="*/ 1087 w 1206"/>
                <a:gd name="T39" fmla="*/ 603 h 1474"/>
                <a:gd name="T40" fmla="*/ 827 w 1206"/>
                <a:gd name="T41" fmla="*/ 1032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206" h="1474">
                  <a:moveTo>
                    <a:pt x="603" y="0"/>
                  </a:moveTo>
                  <a:cubicBezTo>
                    <a:pt x="271" y="0"/>
                    <a:pt x="0" y="271"/>
                    <a:pt x="0" y="603"/>
                  </a:cubicBezTo>
                  <a:cubicBezTo>
                    <a:pt x="0" y="719"/>
                    <a:pt x="33" y="831"/>
                    <a:pt x="95" y="928"/>
                  </a:cubicBezTo>
                  <a:cubicBezTo>
                    <a:pt x="149" y="1012"/>
                    <a:pt x="222" y="1081"/>
                    <a:pt x="308" y="1129"/>
                  </a:cubicBezTo>
                  <a:cubicBezTo>
                    <a:pt x="308" y="1329"/>
                    <a:pt x="308" y="1329"/>
                    <a:pt x="308" y="1329"/>
                  </a:cubicBezTo>
                  <a:cubicBezTo>
                    <a:pt x="308" y="1409"/>
                    <a:pt x="373" y="1474"/>
                    <a:pt x="453" y="1474"/>
                  </a:cubicBezTo>
                  <a:cubicBezTo>
                    <a:pt x="769" y="1474"/>
                    <a:pt x="769" y="1474"/>
                    <a:pt x="769" y="1474"/>
                  </a:cubicBezTo>
                  <a:cubicBezTo>
                    <a:pt x="849" y="1474"/>
                    <a:pt x="914" y="1409"/>
                    <a:pt x="914" y="1329"/>
                  </a:cubicBezTo>
                  <a:cubicBezTo>
                    <a:pt x="914" y="1120"/>
                    <a:pt x="914" y="1120"/>
                    <a:pt x="914" y="1120"/>
                  </a:cubicBezTo>
                  <a:cubicBezTo>
                    <a:pt x="1095" y="1011"/>
                    <a:pt x="1206" y="816"/>
                    <a:pt x="1206" y="603"/>
                  </a:cubicBezTo>
                  <a:cubicBezTo>
                    <a:pt x="1206" y="271"/>
                    <a:pt x="936" y="0"/>
                    <a:pt x="603" y="0"/>
                  </a:cubicBezTo>
                  <a:close/>
                  <a:moveTo>
                    <a:pt x="827" y="1032"/>
                  </a:moveTo>
                  <a:cubicBezTo>
                    <a:pt x="807" y="1042"/>
                    <a:pt x="795" y="1063"/>
                    <a:pt x="795" y="1085"/>
                  </a:cubicBezTo>
                  <a:cubicBezTo>
                    <a:pt x="795" y="1133"/>
                    <a:pt x="795" y="1133"/>
                    <a:pt x="795" y="1133"/>
                  </a:cubicBezTo>
                  <a:cubicBezTo>
                    <a:pt x="427" y="1133"/>
                    <a:pt x="427" y="1133"/>
                    <a:pt x="427" y="1133"/>
                  </a:cubicBezTo>
                  <a:cubicBezTo>
                    <a:pt x="427" y="1093"/>
                    <a:pt x="427" y="1093"/>
                    <a:pt x="427" y="1093"/>
                  </a:cubicBezTo>
                  <a:cubicBezTo>
                    <a:pt x="427" y="1070"/>
                    <a:pt x="414" y="1049"/>
                    <a:pt x="394" y="1039"/>
                  </a:cubicBezTo>
                  <a:cubicBezTo>
                    <a:pt x="227" y="959"/>
                    <a:pt x="119" y="788"/>
                    <a:pt x="119" y="603"/>
                  </a:cubicBezTo>
                  <a:cubicBezTo>
                    <a:pt x="119" y="336"/>
                    <a:pt x="336" y="119"/>
                    <a:pt x="603" y="119"/>
                  </a:cubicBezTo>
                  <a:cubicBezTo>
                    <a:pt x="870" y="119"/>
                    <a:pt x="1087" y="336"/>
                    <a:pt x="1087" y="603"/>
                  </a:cubicBezTo>
                  <a:cubicBezTo>
                    <a:pt x="1087" y="784"/>
                    <a:pt x="987" y="948"/>
                    <a:pt x="827" y="103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3748" tIns="41874" rIns="83748" bIns="41874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56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6" name="Oval 14"/>
          <p:cNvSpPr>
            <a:spLocks noChangeArrowheads="1"/>
          </p:cNvSpPr>
          <p:nvPr/>
        </p:nvSpPr>
        <p:spPr bwMode="auto">
          <a:xfrm>
            <a:off x="2808995" y="3448146"/>
            <a:ext cx="1607510" cy="160751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83748" tIns="41874" rIns="83748" bIns="41874" numCol="1" anchor="t" anchorCtr="0" compatLnSpc="1"/>
          <a:lstStyle/>
          <a:p>
            <a:pPr>
              <a:lnSpc>
                <a:spcPct val="120000"/>
              </a:lnSpc>
            </a:pPr>
            <a:endParaRPr lang="en-US" sz="156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Oval 15"/>
          <p:cNvSpPr>
            <a:spLocks noChangeArrowheads="1"/>
          </p:cNvSpPr>
          <p:nvPr/>
        </p:nvSpPr>
        <p:spPr bwMode="auto">
          <a:xfrm>
            <a:off x="2968190" y="3608538"/>
            <a:ext cx="1287924" cy="1286727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83748" tIns="41874" rIns="83748" bIns="41874" numCol="1" anchor="t" anchorCtr="0" compatLnSpc="1"/>
          <a:lstStyle/>
          <a:p>
            <a:pPr>
              <a:lnSpc>
                <a:spcPct val="120000"/>
              </a:lnSpc>
            </a:pPr>
            <a:endParaRPr lang="en-US" sz="156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Oval 16"/>
          <p:cNvSpPr>
            <a:spLocks noChangeArrowheads="1"/>
          </p:cNvSpPr>
          <p:nvPr/>
        </p:nvSpPr>
        <p:spPr bwMode="auto">
          <a:xfrm>
            <a:off x="3105840" y="3746187"/>
            <a:ext cx="1012624" cy="1012624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83748" tIns="41874" rIns="83748" bIns="41874" numCol="1" anchor="t" anchorCtr="0" compatLnSpc="1"/>
          <a:lstStyle/>
          <a:p>
            <a:pPr>
              <a:lnSpc>
                <a:spcPct val="120000"/>
              </a:lnSpc>
            </a:pPr>
            <a:endParaRPr lang="en-US" sz="156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Oval 17"/>
          <p:cNvSpPr>
            <a:spLocks noChangeArrowheads="1"/>
          </p:cNvSpPr>
          <p:nvPr/>
        </p:nvSpPr>
        <p:spPr bwMode="auto">
          <a:xfrm>
            <a:off x="3255459" y="3894610"/>
            <a:ext cx="713385" cy="714582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83748" tIns="41874" rIns="83748" bIns="41874" numCol="1" anchor="t" anchorCtr="0" compatLnSpc="1"/>
          <a:lstStyle/>
          <a:p>
            <a:pPr>
              <a:lnSpc>
                <a:spcPct val="120000"/>
              </a:lnSpc>
            </a:pPr>
            <a:endParaRPr lang="en-US" sz="156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Oval 18"/>
          <p:cNvSpPr>
            <a:spLocks noChangeArrowheads="1"/>
          </p:cNvSpPr>
          <p:nvPr/>
        </p:nvSpPr>
        <p:spPr bwMode="auto">
          <a:xfrm>
            <a:off x="3388322" y="4027471"/>
            <a:ext cx="446464" cy="448859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vert="horz" wrap="square" lIns="83748" tIns="41874" rIns="83748" bIns="41874" numCol="1" anchor="t" anchorCtr="0" compatLnSpc="1"/>
          <a:lstStyle/>
          <a:p>
            <a:pPr>
              <a:lnSpc>
                <a:spcPct val="120000"/>
              </a:lnSpc>
            </a:pPr>
            <a:endParaRPr lang="en-US" sz="156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Oval 19"/>
          <p:cNvSpPr>
            <a:spLocks noChangeArrowheads="1"/>
          </p:cNvSpPr>
          <p:nvPr/>
        </p:nvSpPr>
        <p:spPr bwMode="auto">
          <a:xfrm>
            <a:off x="3528365" y="4169910"/>
            <a:ext cx="166377" cy="166377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83748" tIns="41874" rIns="83748" bIns="41874" numCol="1" anchor="t" anchorCtr="0" compatLnSpc="1"/>
          <a:lstStyle/>
          <a:p>
            <a:pPr>
              <a:lnSpc>
                <a:spcPct val="120000"/>
              </a:lnSpc>
            </a:pPr>
            <a:endParaRPr lang="en-US" sz="156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Freeform 20"/>
          <p:cNvSpPr/>
          <p:nvPr/>
        </p:nvSpPr>
        <p:spPr bwMode="auto">
          <a:xfrm>
            <a:off x="3576242" y="3336829"/>
            <a:ext cx="947989" cy="950383"/>
          </a:xfrm>
          <a:custGeom>
            <a:avLst/>
            <a:gdLst>
              <a:gd name="T0" fmla="*/ 543 w 792"/>
              <a:gd name="T1" fmla="*/ 282 h 794"/>
              <a:gd name="T2" fmla="*/ 627 w 792"/>
              <a:gd name="T3" fmla="*/ 282 h 794"/>
              <a:gd name="T4" fmla="*/ 792 w 792"/>
              <a:gd name="T5" fmla="*/ 116 h 794"/>
              <a:gd name="T6" fmla="*/ 677 w 792"/>
              <a:gd name="T7" fmla="*/ 116 h 794"/>
              <a:gd name="T8" fmla="*/ 674 w 792"/>
              <a:gd name="T9" fmla="*/ 0 h 794"/>
              <a:gd name="T10" fmla="*/ 507 w 792"/>
              <a:gd name="T11" fmla="*/ 165 h 794"/>
              <a:gd name="T12" fmla="*/ 512 w 792"/>
              <a:gd name="T13" fmla="*/ 252 h 794"/>
              <a:gd name="T14" fmla="*/ 0 w 792"/>
              <a:gd name="T15" fmla="*/ 754 h 794"/>
              <a:gd name="T16" fmla="*/ 0 w 792"/>
              <a:gd name="T17" fmla="*/ 794 h 794"/>
              <a:gd name="T18" fmla="*/ 43 w 792"/>
              <a:gd name="T19" fmla="*/ 794 h 794"/>
              <a:gd name="T20" fmla="*/ 543 w 792"/>
              <a:gd name="T21" fmla="*/ 282 h 7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792" h="794">
                <a:moveTo>
                  <a:pt x="543" y="282"/>
                </a:moveTo>
                <a:lnTo>
                  <a:pt x="627" y="282"/>
                </a:lnTo>
                <a:lnTo>
                  <a:pt x="792" y="116"/>
                </a:lnTo>
                <a:lnTo>
                  <a:pt x="677" y="116"/>
                </a:lnTo>
                <a:lnTo>
                  <a:pt x="674" y="0"/>
                </a:lnTo>
                <a:lnTo>
                  <a:pt x="507" y="165"/>
                </a:lnTo>
                <a:lnTo>
                  <a:pt x="512" y="252"/>
                </a:lnTo>
                <a:lnTo>
                  <a:pt x="0" y="754"/>
                </a:lnTo>
                <a:lnTo>
                  <a:pt x="0" y="794"/>
                </a:lnTo>
                <a:lnTo>
                  <a:pt x="43" y="794"/>
                </a:lnTo>
                <a:lnTo>
                  <a:pt x="543" y="282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83748" tIns="41874" rIns="83748" bIns="41874" numCol="1" anchor="t" anchorCtr="0" compatLnSpc="1"/>
          <a:lstStyle/>
          <a:p>
            <a:pPr>
              <a:lnSpc>
                <a:spcPct val="120000"/>
              </a:lnSpc>
            </a:pPr>
            <a:endParaRPr lang="en-US" sz="156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Freeform 21"/>
          <p:cNvSpPr/>
          <p:nvPr/>
        </p:nvSpPr>
        <p:spPr bwMode="auto">
          <a:xfrm>
            <a:off x="3612151" y="3312889"/>
            <a:ext cx="947989" cy="950383"/>
          </a:xfrm>
          <a:custGeom>
            <a:avLst/>
            <a:gdLst>
              <a:gd name="T0" fmla="*/ 543 w 792"/>
              <a:gd name="T1" fmla="*/ 282 h 794"/>
              <a:gd name="T2" fmla="*/ 627 w 792"/>
              <a:gd name="T3" fmla="*/ 282 h 794"/>
              <a:gd name="T4" fmla="*/ 792 w 792"/>
              <a:gd name="T5" fmla="*/ 116 h 794"/>
              <a:gd name="T6" fmla="*/ 677 w 792"/>
              <a:gd name="T7" fmla="*/ 116 h 794"/>
              <a:gd name="T8" fmla="*/ 674 w 792"/>
              <a:gd name="T9" fmla="*/ 0 h 794"/>
              <a:gd name="T10" fmla="*/ 507 w 792"/>
              <a:gd name="T11" fmla="*/ 165 h 794"/>
              <a:gd name="T12" fmla="*/ 512 w 792"/>
              <a:gd name="T13" fmla="*/ 252 h 794"/>
              <a:gd name="T14" fmla="*/ 0 w 792"/>
              <a:gd name="T15" fmla="*/ 754 h 794"/>
              <a:gd name="T16" fmla="*/ 0 w 792"/>
              <a:gd name="T17" fmla="*/ 794 h 794"/>
              <a:gd name="T18" fmla="*/ 43 w 792"/>
              <a:gd name="T19" fmla="*/ 794 h 7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92" h="794">
                <a:moveTo>
                  <a:pt x="543" y="282"/>
                </a:moveTo>
                <a:lnTo>
                  <a:pt x="627" y="282"/>
                </a:lnTo>
                <a:lnTo>
                  <a:pt x="792" y="116"/>
                </a:lnTo>
                <a:lnTo>
                  <a:pt x="677" y="116"/>
                </a:lnTo>
                <a:lnTo>
                  <a:pt x="674" y="0"/>
                </a:lnTo>
                <a:lnTo>
                  <a:pt x="507" y="165"/>
                </a:lnTo>
                <a:lnTo>
                  <a:pt x="512" y="252"/>
                </a:lnTo>
                <a:lnTo>
                  <a:pt x="0" y="754"/>
                </a:lnTo>
                <a:lnTo>
                  <a:pt x="0" y="794"/>
                </a:lnTo>
                <a:lnTo>
                  <a:pt x="43" y="79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83748" tIns="41874" rIns="83748" bIns="41874" numCol="1" anchor="t" anchorCtr="0" compatLnSpc="1"/>
          <a:lstStyle/>
          <a:p>
            <a:pPr>
              <a:lnSpc>
                <a:spcPct val="120000"/>
              </a:lnSpc>
            </a:pPr>
            <a:endParaRPr lang="en-US" sz="156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4" name="Group 4"/>
          <p:cNvGrpSpPr>
            <a:grpSpLocks noChangeAspect="1"/>
          </p:cNvGrpSpPr>
          <p:nvPr/>
        </p:nvGrpSpPr>
        <p:grpSpPr bwMode="auto">
          <a:xfrm flipH="1">
            <a:off x="6607537" y="3280489"/>
            <a:ext cx="1144281" cy="989145"/>
            <a:chOff x="2883" y="375"/>
            <a:chExt cx="1938" cy="1977"/>
          </a:xfrm>
          <a:solidFill>
            <a:schemeClr val="accent1"/>
          </a:solidFill>
        </p:grpSpPr>
        <p:sp>
          <p:nvSpPr>
            <p:cNvPr id="25" name="Freeform 5"/>
            <p:cNvSpPr/>
            <p:nvPr/>
          </p:nvSpPr>
          <p:spPr bwMode="auto">
            <a:xfrm>
              <a:off x="4622" y="2148"/>
              <a:ext cx="199" cy="204"/>
            </a:xfrm>
            <a:custGeom>
              <a:avLst/>
              <a:gdLst>
                <a:gd name="T0" fmla="*/ 69 w 84"/>
                <a:gd name="T1" fmla="*/ 67 h 86"/>
                <a:gd name="T2" fmla="*/ 35 w 84"/>
                <a:gd name="T3" fmla="*/ 30 h 86"/>
                <a:gd name="T4" fmla="*/ 17 w 84"/>
                <a:gd name="T5" fmla="*/ 9 h 86"/>
                <a:gd name="T6" fmla="*/ 6 w 84"/>
                <a:gd name="T7" fmla="*/ 0 h 86"/>
                <a:gd name="T8" fmla="*/ 4 w 84"/>
                <a:gd name="T9" fmla="*/ 5 h 86"/>
                <a:gd name="T10" fmla="*/ 0 w 84"/>
                <a:gd name="T11" fmla="*/ 10 h 86"/>
                <a:gd name="T12" fmla="*/ 10 w 84"/>
                <a:gd name="T13" fmla="*/ 21 h 86"/>
                <a:gd name="T14" fmla="*/ 30 w 84"/>
                <a:gd name="T15" fmla="*/ 38 h 86"/>
                <a:gd name="T16" fmla="*/ 66 w 84"/>
                <a:gd name="T17" fmla="*/ 71 h 86"/>
                <a:gd name="T18" fmla="*/ 83 w 84"/>
                <a:gd name="T19" fmla="*/ 86 h 86"/>
                <a:gd name="T20" fmla="*/ 84 w 84"/>
                <a:gd name="T21" fmla="*/ 85 h 86"/>
                <a:gd name="T22" fmla="*/ 69 w 84"/>
                <a:gd name="T23" fmla="*/ 67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4" h="86">
                  <a:moveTo>
                    <a:pt x="69" y="67"/>
                  </a:moveTo>
                  <a:cubicBezTo>
                    <a:pt x="60" y="57"/>
                    <a:pt x="47" y="43"/>
                    <a:pt x="35" y="30"/>
                  </a:cubicBezTo>
                  <a:cubicBezTo>
                    <a:pt x="29" y="23"/>
                    <a:pt x="23" y="16"/>
                    <a:pt x="17" y="9"/>
                  </a:cubicBezTo>
                  <a:cubicBezTo>
                    <a:pt x="13" y="6"/>
                    <a:pt x="10" y="3"/>
                    <a:pt x="6" y="0"/>
                  </a:cubicBezTo>
                  <a:cubicBezTo>
                    <a:pt x="6" y="2"/>
                    <a:pt x="5" y="3"/>
                    <a:pt x="4" y="5"/>
                  </a:cubicBezTo>
                  <a:cubicBezTo>
                    <a:pt x="3" y="7"/>
                    <a:pt x="1" y="9"/>
                    <a:pt x="0" y="10"/>
                  </a:cubicBezTo>
                  <a:cubicBezTo>
                    <a:pt x="3" y="14"/>
                    <a:pt x="7" y="17"/>
                    <a:pt x="10" y="21"/>
                  </a:cubicBezTo>
                  <a:cubicBezTo>
                    <a:pt x="16" y="27"/>
                    <a:pt x="23" y="32"/>
                    <a:pt x="30" y="38"/>
                  </a:cubicBezTo>
                  <a:cubicBezTo>
                    <a:pt x="43" y="50"/>
                    <a:pt x="56" y="63"/>
                    <a:pt x="66" y="71"/>
                  </a:cubicBezTo>
                  <a:cubicBezTo>
                    <a:pt x="76" y="80"/>
                    <a:pt x="83" y="86"/>
                    <a:pt x="83" y="86"/>
                  </a:cubicBezTo>
                  <a:cubicBezTo>
                    <a:pt x="84" y="85"/>
                    <a:pt x="84" y="85"/>
                    <a:pt x="84" y="85"/>
                  </a:cubicBezTo>
                  <a:cubicBezTo>
                    <a:pt x="84" y="85"/>
                    <a:pt x="78" y="78"/>
                    <a:pt x="69" y="67"/>
                  </a:cubicBez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83748" tIns="41874" rIns="83748" bIns="41874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56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6" name="Freeform 6"/>
            <p:cNvSpPr/>
            <p:nvPr/>
          </p:nvSpPr>
          <p:spPr bwMode="auto">
            <a:xfrm>
              <a:off x="4177" y="1665"/>
              <a:ext cx="490" cy="566"/>
            </a:xfrm>
            <a:custGeom>
              <a:avLst/>
              <a:gdLst>
                <a:gd name="T0" fmla="*/ 204 w 207"/>
                <a:gd name="T1" fmla="*/ 156 h 239"/>
                <a:gd name="T2" fmla="*/ 48 w 207"/>
                <a:gd name="T3" fmla="*/ 0 h 239"/>
                <a:gd name="T4" fmla="*/ 35 w 207"/>
                <a:gd name="T5" fmla="*/ 53 h 239"/>
                <a:gd name="T6" fmla="*/ 0 w 207"/>
                <a:gd name="T7" fmla="*/ 83 h 239"/>
                <a:gd name="T8" fmla="*/ 156 w 207"/>
                <a:gd name="T9" fmla="*/ 239 h 239"/>
                <a:gd name="T10" fmla="*/ 188 w 207"/>
                <a:gd name="T11" fmla="*/ 214 h 239"/>
                <a:gd name="T12" fmla="*/ 192 w 207"/>
                <a:gd name="T13" fmla="*/ 209 h 239"/>
                <a:gd name="T14" fmla="*/ 194 w 207"/>
                <a:gd name="T15" fmla="*/ 204 h 239"/>
                <a:gd name="T16" fmla="*/ 204 w 207"/>
                <a:gd name="T17" fmla="*/ 156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7" h="239">
                  <a:moveTo>
                    <a:pt x="204" y="156"/>
                  </a:moveTo>
                  <a:cubicBezTo>
                    <a:pt x="48" y="0"/>
                    <a:pt x="48" y="0"/>
                    <a:pt x="48" y="0"/>
                  </a:cubicBezTo>
                  <a:cubicBezTo>
                    <a:pt x="54" y="6"/>
                    <a:pt x="48" y="30"/>
                    <a:pt x="35" y="53"/>
                  </a:cubicBezTo>
                  <a:cubicBezTo>
                    <a:pt x="22" y="75"/>
                    <a:pt x="7" y="88"/>
                    <a:pt x="0" y="83"/>
                  </a:cubicBezTo>
                  <a:cubicBezTo>
                    <a:pt x="156" y="239"/>
                    <a:pt x="156" y="239"/>
                    <a:pt x="156" y="239"/>
                  </a:cubicBezTo>
                  <a:cubicBezTo>
                    <a:pt x="156" y="239"/>
                    <a:pt x="173" y="237"/>
                    <a:pt x="188" y="214"/>
                  </a:cubicBezTo>
                  <a:cubicBezTo>
                    <a:pt x="189" y="213"/>
                    <a:pt x="191" y="211"/>
                    <a:pt x="192" y="209"/>
                  </a:cubicBezTo>
                  <a:cubicBezTo>
                    <a:pt x="193" y="207"/>
                    <a:pt x="194" y="206"/>
                    <a:pt x="194" y="204"/>
                  </a:cubicBezTo>
                  <a:cubicBezTo>
                    <a:pt x="207" y="178"/>
                    <a:pt x="204" y="156"/>
                    <a:pt x="204" y="156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83748" tIns="41874" rIns="83748" bIns="41874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56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7" name="Freeform 7"/>
            <p:cNvSpPr/>
            <p:nvPr/>
          </p:nvSpPr>
          <p:spPr bwMode="auto">
            <a:xfrm>
              <a:off x="4167" y="1656"/>
              <a:ext cx="137" cy="218"/>
            </a:xfrm>
            <a:custGeom>
              <a:avLst/>
              <a:gdLst>
                <a:gd name="T0" fmla="*/ 52 w 58"/>
                <a:gd name="T1" fmla="*/ 4 h 92"/>
                <a:gd name="T2" fmla="*/ 31 w 58"/>
                <a:gd name="T3" fmla="*/ 13 h 92"/>
                <a:gd name="T4" fmla="*/ 39 w 58"/>
                <a:gd name="T5" fmla="*/ 20 h 92"/>
                <a:gd name="T6" fmla="*/ 39 w 58"/>
                <a:gd name="T7" fmla="*/ 25 h 92"/>
                <a:gd name="T8" fmla="*/ 31 w 58"/>
                <a:gd name="T9" fmla="*/ 50 h 92"/>
                <a:gd name="T10" fmla="*/ 16 w 58"/>
                <a:gd name="T11" fmla="*/ 66 h 92"/>
                <a:gd name="T12" fmla="*/ 12 w 58"/>
                <a:gd name="T13" fmla="*/ 67 h 92"/>
                <a:gd name="T14" fmla="*/ 5 w 58"/>
                <a:gd name="T15" fmla="*/ 59 h 92"/>
                <a:gd name="T16" fmla="*/ 3 w 58"/>
                <a:gd name="T17" fmla="*/ 87 h 92"/>
                <a:gd name="T18" fmla="*/ 4 w 58"/>
                <a:gd name="T19" fmla="*/ 87 h 92"/>
                <a:gd name="T20" fmla="*/ 39 w 58"/>
                <a:gd name="T21" fmla="*/ 57 h 92"/>
                <a:gd name="T22" fmla="*/ 52 w 58"/>
                <a:gd name="T23" fmla="*/ 4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8" h="92">
                  <a:moveTo>
                    <a:pt x="52" y="4"/>
                  </a:moveTo>
                  <a:cubicBezTo>
                    <a:pt x="48" y="0"/>
                    <a:pt x="40" y="4"/>
                    <a:pt x="31" y="13"/>
                  </a:cubicBezTo>
                  <a:cubicBezTo>
                    <a:pt x="36" y="18"/>
                    <a:pt x="39" y="20"/>
                    <a:pt x="39" y="20"/>
                  </a:cubicBezTo>
                  <a:cubicBezTo>
                    <a:pt x="39" y="20"/>
                    <a:pt x="39" y="22"/>
                    <a:pt x="39" y="25"/>
                  </a:cubicBezTo>
                  <a:cubicBezTo>
                    <a:pt x="39" y="31"/>
                    <a:pt x="37" y="40"/>
                    <a:pt x="31" y="50"/>
                  </a:cubicBezTo>
                  <a:cubicBezTo>
                    <a:pt x="25" y="61"/>
                    <a:pt x="19" y="64"/>
                    <a:pt x="16" y="66"/>
                  </a:cubicBezTo>
                  <a:cubicBezTo>
                    <a:pt x="14" y="67"/>
                    <a:pt x="12" y="67"/>
                    <a:pt x="12" y="67"/>
                  </a:cubicBezTo>
                  <a:cubicBezTo>
                    <a:pt x="12" y="67"/>
                    <a:pt x="10" y="64"/>
                    <a:pt x="5" y="59"/>
                  </a:cubicBezTo>
                  <a:cubicBezTo>
                    <a:pt x="0" y="72"/>
                    <a:pt x="0" y="83"/>
                    <a:pt x="3" y="87"/>
                  </a:cubicBezTo>
                  <a:cubicBezTo>
                    <a:pt x="4" y="87"/>
                    <a:pt x="4" y="87"/>
                    <a:pt x="4" y="87"/>
                  </a:cubicBezTo>
                  <a:cubicBezTo>
                    <a:pt x="11" y="92"/>
                    <a:pt x="26" y="79"/>
                    <a:pt x="39" y="57"/>
                  </a:cubicBezTo>
                  <a:cubicBezTo>
                    <a:pt x="52" y="34"/>
                    <a:pt x="58" y="10"/>
                    <a:pt x="52" y="4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83748" tIns="41874" rIns="83748" bIns="41874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56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8" name="Freeform 8"/>
            <p:cNvSpPr/>
            <p:nvPr/>
          </p:nvSpPr>
          <p:spPr bwMode="auto">
            <a:xfrm>
              <a:off x="2883" y="799"/>
              <a:ext cx="474" cy="407"/>
            </a:xfrm>
            <a:custGeom>
              <a:avLst/>
              <a:gdLst>
                <a:gd name="T0" fmla="*/ 83 w 200"/>
                <a:gd name="T1" fmla="*/ 65 h 172"/>
                <a:gd name="T2" fmla="*/ 200 w 200"/>
                <a:gd name="T3" fmla="*/ 38 h 172"/>
                <a:gd name="T4" fmla="*/ 200 w 200"/>
                <a:gd name="T5" fmla="*/ 37 h 172"/>
                <a:gd name="T6" fmla="*/ 73 w 200"/>
                <a:gd name="T7" fmla="*/ 14 h 172"/>
                <a:gd name="T8" fmla="*/ 9 w 200"/>
                <a:gd name="T9" fmla="*/ 126 h 172"/>
                <a:gd name="T10" fmla="*/ 64 w 200"/>
                <a:gd name="T11" fmla="*/ 172 h 172"/>
                <a:gd name="T12" fmla="*/ 83 w 200"/>
                <a:gd name="T13" fmla="*/ 65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0" h="172">
                  <a:moveTo>
                    <a:pt x="83" y="65"/>
                  </a:moveTo>
                  <a:cubicBezTo>
                    <a:pt x="105" y="26"/>
                    <a:pt x="157" y="23"/>
                    <a:pt x="200" y="38"/>
                  </a:cubicBezTo>
                  <a:cubicBezTo>
                    <a:pt x="200" y="38"/>
                    <a:pt x="200" y="37"/>
                    <a:pt x="200" y="37"/>
                  </a:cubicBezTo>
                  <a:cubicBezTo>
                    <a:pt x="159" y="14"/>
                    <a:pt x="109" y="0"/>
                    <a:pt x="73" y="14"/>
                  </a:cubicBezTo>
                  <a:cubicBezTo>
                    <a:pt x="6" y="41"/>
                    <a:pt x="0" y="81"/>
                    <a:pt x="9" y="126"/>
                  </a:cubicBezTo>
                  <a:cubicBezTo>
                    <a:pt x="14" y="152"/>
                    <a:pt x="35" y="167"/>
                    <a:pt x="64" y="172"/>
                  </a:cubicBezTo>
                  <a:cubicBezTo>
                    <a:pt x="58" y="137"/>
                    <a:pt x="64" y="97"/>
                    <a:pt x="83" y="65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83748" tIns="41874" rIns="83748" bIns="41874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56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9" name="Freeform 9"/>
            <p:cNvSpPr/>
            <p:nvPr/>
          </p:nvSpPr>
          <p:spPr bwMode="auto">
            <a:xfrm>
              <a:off x="3236" y="427"/>
              <a:ext cx="175" cy="460"/>
            </a:xfrm>
            <a:custGeom>
              <a:avLst/>
              <a:gdLst>
                <a:gd name="T0" fmla="*/ 40 w 74"/>
                <a:gd name="T1" fmla="*/ 37 h 194"/>
                <a:gd name="T2" fmla="*/ 74 w 74"/>
                <a:gd name="T3" fmla="*/ 0 h 194"/>
                <a:gd name="T4" fmla="*/ 1 w 74"/>
                <a:gd name="T5" fmla="*/ 100 h 194"/>
                <a:gd name="T6" fmla="*/ 51 w 74"/>
                <a:gd name="T7" fmla="*/ 194 h 194"/>
                <a:gd name="T8" fmla="*/ 52 w 74"/>
                <a:gd name="T9" fmla="*/ 193 h 194"/>
                <a:gd name="T10" fmla="*/ 40 w 74"/>
                <a:gd name="T11" fmla="*/ 37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194">
                  <a:moveTo>
                    <a:pt x="40" y="37"/>
                  </a:moveTo>
                  <a:cubicBezTo>
                    <a:pt x="49" y="21"/>
                    <a:pt x="61" y="8"/>
                    <a:pt x="74" y="0"/>
                  </a:cubicBezTo>
                  <a:cubicBezTo>
                    <a:pt x="31" y="9"/>
                    <a:pt x="0" y="30"/>
                    <a:pt x="1" y="100"/>
                  </a:cubicBezTo>
                  <a:cubicBezTo>
                    <a:pt x="1" y="132"/>
                    <a:pt x="23" y="166"/>
                    <a:pt x="51" y="194"/>
                  </a:cubicBezTo>
                  <a:cubicBezTo>
                    <a:pt x="52" y="193"/>
                    <a:pt x="52" y="193"/>
                    <a:pt x="52" y="193"/>
                  </a:cubicBezTo>
                  <a:cubicBezTo>
                    <a:pt x="29" y="143"/>
                    <a:pt x="17" y="77"/>
                    <a:pt x="40" y="37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83748" tIns="41874" rIns="83748" bIns="41874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56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0" name="Freeform 10"/>
            <p:cNvSpPr/>
            <p:nvPr/>
          </p:nvSpPr>
          <p:spPr bwMode="auto">
            <a:xfrm>
              <a:off x="3020" y="853"/>
              <a:ext cx="505" cy="613"/>
            </a:xfrm>
            <a:custGeom>
              <a:avLst/>
              <a:gdLst>
                <a:gd name="T0" fmla="*/ 198 w 213"/>
                <a:gd name="T1" fmla="*/ 82 h 259"/>
                <a:gd name="T2" fmla="*/ 142 w 213"/>
                <a:gd name="T3" fmla="*/ 15 h 259"/>
                <a:gd name="T4" fmla="*/ 25 w 213"/>
                <a:gd name="T5" fmla="*/ 42 h 259"/>
                <a:gd name="T6" fmla="*/ 6 w 213"/>
                <a:gd name="T7" fmla="*/ 149 h 259"/>
                <a:gd name="T8" fmla="*/ 39 w 213"/>
                <a:gd name="T9" fmla="*/ 218 h 259"/>
                <a:gd name="T10" fmla="*/ 172 w 213"/>
                <a:gd name="T11" fmla="*/ 189 h 259"/>
                <a:gd name="T12" fmla="*/ 211 w 213"/>
                <a:gd name="T13" fmla="*/ 104 h 259"/>
                <a:gd name="T14" fmla="*/ 213 w 213"/>
                <a:gd name="T15" fmla="*/ 99 h 259"/>
                <a:gd name="T16" fmla="*/ 212 w 213"/>
                <a:gd name="T17" fmla="*/ 97 h 259"/>
                <a:gd name="T18" fmla="*/ 198 w 213"/>
                <a:gd name="T19" fmla="*/ 82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3" h="259">
                  <a:moveTo>
                    <a:pt x="198" y="82"/>
                  </a:moveTo>
                  <a:cubicBezTo>
                    <a:pt x="173" y="53"/>
                    <a:pt x="145" y="23"/>
                    <a:pt x="142" y="15"/>
                  </a:cubicBezTo>
                  <a:cubicBezTo>
                    <a:pt x="99" y="0"/>
                    <a:pt x="47" y="3"/>
                    <a:pt x="25" y="42"/>
                  </a:cubicBezTo>
                  <a:cubicBezTo>
                    <a:pt x="6" y="74"/>
                    <a:pt x="0" y="114"/>
                    <a:pt x="6" y="149"/>
                  </a:cubicBezTo>
                  <a:cubicBezTo>
                    <a:pt x="10" y="176"/>
                    <a:pt x="22" y="201"/>
                    <a:pt x="39" y="218"/>
                  </a:cubicBezTo>
                  <a:cubicBezTo>
                    <a:pt x="80" y="259"/>
                    <a:pt x="139" y="246"/>
                    <a:pt x="172" y="189"/>
                  </a:cubicBezTo>
                  <a:cubicBezTo>
                    <a:pt x="190" y="158"/>
                    <a:pt x="207" y="130"/>
                    <a:pt x="211" y="104"/>
                  </a:cubicBezTo>
                  <a:cubicBezTo>
                    <a:pt x="212" y="102"/>
                    <a:pt x="213" y="100"/>
                    <a:pt x="213" y="99"/>
                  </a:cubicBezTo>
                  <a:cubicBezTo>
                    <a:pt x="213" y="98"/>
                    <a:pt x="212" y="98"/>
                    <a:pt x="212" y="97"/>
                  </a:cubicBezTo>
                  <a:cubicBezTo>
                    <a:pt x="207" y="92"/>
                    <a:pt x="203" y="87"/>
                    <a:pt x="198" y="82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83748" tIns="41874" rIns="83748" bIns="41874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56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1" name="Freeform 11"/>
            <p:cNvSpPr/>
            <p:nvPr/>
          </p:nvSpPr>
          <p:spPr bwMode="auto">
            <a:xfrm>
              <a:off x="3276" y="375"/>
              <a:ext cx="481" cy="668"/>
            </a:xfrm>
            <a:custGeom>
              <a:avLst/>
              <a:gdLst>
                <a:gd name="T0" fmla="*/ 23 w 203"/>
                <a:gd name="T1" fmla="*/ 59 h 282"/>
                <a:gd name="T2" fmla="*/ 35 w 203"/>
                <a:gd name="T3" fmla="*/ 215 h 282"/>
                <a:gd name="T4" fmla="*/ 72 w 203"/>
                <a:gd name="T5" fmla="*/ 246 h 282"/>
                <a:gd name="T6" fmla="*/ 96 w 203"/>
                <a:gd name="T7" fmla="*/ 267 h 282"/>
                <a:gd name="T8" fmla="*/ 99 w 203"/>
                <a:gd name="T9" fmla="*/ 270 h 282"/>
                <a:gd name="T10" fmla="*/ 113 w 203"/>
                <a:gd name="T11" fmla="*/ 282 h 282"/>
                <a:gd name="T12" fmla="*/ 171 w 203"/>
                <a:gd name="T13" fmla="*/ 207 h 282"/>
                <a:gd name="T14" fmla="*/ 156 w 203"/>
                <a:gd name="T15" fmla="*/ 31 h 282"/>
                <a:gd name="T16" fmla="*/ 57 w 203"/>
                <a:gd name="T17" fmla="*/ 22 h 282"/>
                <a:gd name="T18" fmla="*/ 23 w 203"/>
                <a:gd name="T19" fmla="*/ 59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3" h="282">
                  <a:moveTo>
                    <a:pt x="23" y="59"/>
                  </a:moveTo>
                  <a:cubicBezTo>
                    <a:pt x="0" y="99"/>
                    <a:pt x="12" y="165"/>
                    <a:pt x="35" y="215"/>
                  </a:cubicBezTo>
                  <a:cubicBezTo>
                    <a:pt x="38" y="215"/>
                    <a:pt x="55" y="231"/>
                    <a:pt x="72" y="246"/>
                  </a:cubicBezTo>
                  <a:cubicBezTo>
                    <a:pt x="79" y="252"/>
                    <a:pt x="87" y="259"/>
                    <a:pt x="96" y="267"/>
                  </a:cubicBezTo>
                  <a:cubicBezTo>
                    <a:pt x="97" y="268"/>
                    <a:pt x="98" y="269"/>
                    <a:pt x="99" y="270"/>
                  </a:cubicBezTo>
                  <a:cubicBezTo>
                    <a:pt x="104" y="274"/>
                    <a:pt x="109" y="278"/>
                    <a:pt x="113" y="282"/>
                  </a:cubicBezTo>
                  <a:cubicBezTo>
                    <a:pt x="133" y="272"/>
                    <a:pt x="151" y="241"/>
                    <a:pt x="171" y="207"/>
                  </a:cubicBezTo>
                  <a:cubicBezTo>
                    <a:pt x="203" y="150"/>
                    <a:pt x="197" y="71"/>
                    <a:pt x="156" y="31"/>
                  </a:cubicBezTo>
                  <a:cubicBezTo>
                    <a:pt x="127" y="2"/>
                    <a:pt x="89" y="0"/>
                    <a:pt x="57" y="22"/>
                  </a:cubicBezTo>
                  <a:cubicBezTo>
                    <a:pt x="44" y="30"/>
                    <a:pt x="32" y="43"/>
                    <a:pt x="23" y="59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83748" tIns="41874" rIns="83748" bIns="41874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56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" name="Freeform 12"/>
            <p:cNvSpPr/>
            <p:nvPr/>
          </p:nvSpPr>
          <p:spPr bwMode="auto">
            <a:xfrm>
              <a:off x="3357" y="884"/>
              <a:ext cx="902" cy="930"/>
            </a:xfrm>
            <a:custGeom>
              <a:avLst/>
              <a:gdLst>
                <a:gd name="T0" fmla="*/ 381 w 381"/>
                <a:gd name="T1" fmla="*/ 346 h 393"/>
                <a:gd name="T2" fmla="*/ 373 w 381"/>
                <a:gd name="T3" fmla="*/ 339 h 393"/>
                <a:gd name="T4" fmla="*/ 79 w 381"/>
                <a:gd name="T5" fmla="*/ 67 h 393"/>
                <a:gd name="T6" fmla="*/ 65 w 381"/>
                <a:gd name="T7" fmla="*/ 55 h 393"/>
                <a:gd name="T8" fmla="*/ 62 w 381"/>
                <a:gd name="T9" fmla="*/ 52 h 393"/>
                <a:gd name="T10" fmla="*/ 38 w 381"/>
                <a:gd name="T11" fmla="*/ 31 h 393"/>
                <a:gd name="T12" fmla="*/ 1 w 381"/>
                <a:gd name="T13" fmla="*/ 0 h 393"/>
                <a:gd name="T14" fmla="*/ 0 w 381"/>
                <a:gd name="T15" fmla="*/ 1 h 393"/>
                <a:gd name="T16" fmla="*/ 0 w 381"/>
                <a:gd name="T17" fmla="*/ 1 h 393"/>
                <a:gd name="T18" fmla="*/ 0 w 381"/>
                <a:gd name="T19" fmla="*/ 1 h 393"/>
                <a:gd name="T20" fmla="*/ 0 w 381"/>
                <a:gd name="T21" fmla="*/ 2 h 393"/>
                <a:gd name="T22" fmla="*/ 56 w 381"/>
                <a:gd name="T23" fmla="*/ 69 h 393"/>
                <a:gd name="T24" fmla="*/ 70 w 381"/>
                <a:gd name="T25" fmla="*/ 84 h 393"/>
                <a:gd name="T26" fmla="*/ 71 w 381"/>
                <a:gd name="T27" fmla="*/ 86 h 393"/>
                <a:gd name="T28" fmla="*/ 347 w 381"/>
                <a:gd name="T29" fmla="*/ 385 h 393"/>
                <a:gd name="T30" fmla="*/ 354 w 381"/>
                <a:gd name="T31" fmla="*/ 393 h 393"/>
                <a:gd name="T32" fmla="*/ 358 w 381"/>
                <a:gd name="T33" fmla="*/ 392 h 393"/>
                <a:gd name="T34" fmla="*/ 373 w 381"/>
                <a:gd name="T35" fmla="*/ 376 h 393"/>
                <a:gd name="T36" fmla="*/ 381 w 381"/>
                <a:gd name="T37" fmla="*/ 351 h 393"/>
                <a:gd name="T38" fmla="*/ 381 w 381"/>
                <a:gd name="T39" fmla="*/ 346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81" h="393">
                  <a:moveTo>
                    <a:pt x="381" y="346"/>
                  </a:moveTo>
                  <a:cubicBezTo>
                    <a:pt x="381" y="346"/>
                    <a:pt x="378" y="344"/>
                    <a:pt x="373" y="339"/>
                  </a:cubicBezTo>
                  <a:cubicBezTo>
                    <a:pt x="336" y="304"/>
                    <a:pt x="177" y="155"/>
                    <a:pt x="79" y="67"/>
                  </a:cubicBezTo>
                  <a:cubicBezTo>
                    <a:pt x="75" y="63"/>
                    <a:pt x="70" y="59"/>
                    <a:pt x="65" y="55"/>
                  </a:cubicBezTo>
                  <a:cubicBezTo>
                    <a:pt x="64" y="54"/>
                    <a:pt x="63" y="53"/>
                    <a:pt x="62" y="52"/>
                  </a:cubicBezTo>
                  <a:cubicBezTo>
                    <a:pt x="53" y="44"/>
                    <a:pt x="45" y="37"/>
                    <a:pt x="38" y="31"/>
                  </a:cubicBezTo>
                  <a:cubicBezTo>
                    <a:pt x="21" y="16"/>
                    <a:pt x="4" y="0"/>
                    <a:pt x="1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3" y="10"/>
                    <a:pt x="31" y="40"/>
                    <a:pt x="56" y="69"/>
                  </a:cubicBezTo>
                  <a:cubicBezTo>
                    <a:pt x="61" y="74"/>
                    <a:pt x="65" y="79"/>
                    <a:pt x="70" y="84"/>
                  </a:cubicBezTo>
                  <a:cubicBezTo>
                    <a:pt x="70" y="85"/>
                    <a:pt x="71" y="85"/>
                    <a:pt x="71" y="86"/>
                  </a:cubicBezTo>
                  <a:cubicBezTo>
                    <a:pt x="161" y="186"/>
                    <a:pt x="312" y="347"/>
                    <a:pt x="347" y="385"/>
                  </a:cubicBezTo>
                  <a:cubicBezTo>
                    <a:pt x="352" y="390"/>
                    <a:pt x="354" y="393"/>
                    <a:pt x="354" y="393"/>
                  </a:cubicBezTo>
                  <a:cubicBezTo>
                    <a:pt x="354" y="393"/>
                    <a:pt x="356" y="393"/>
                    <a:pt x="358" y="392"/>
                  </a:cubicBezTo>
                  <a:cubicBezTo>
                    <a:pt x="361" y="390"/>
                    <a:pt x="367" y="387"/>
                    <a:pt x="373" y="376"/>
                  </a:cubicBezTo>
                  <a:cubicBezTo>
                    <a:pt x="379" y="366"/>
                    <a:pt x="381" y="357"/>
                    <a:pt x="381" y="351"/>
                  </a:cubicBezTo>
                  <a:cubicBezTo>
                    <a:pt x="381" y="348"/>
                    <a:pt x="381" y="346"/>
                    <a:pt x="381" y="346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83748" tIns="41874" rIns="83748" bIns="41874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56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" name="Freeform 14"/>
            <p:cNvSpPr/>
            <p:nvPr/>
          </p:nvSpPr>
          <p:spPr bwMode="auto">
            <a:xfrm>
              <a:off x="4819" y="2349"/>
              <a:ext cx="0" cy="3"/>
            </a:xfrm>
            <a:custGeom>
              <a:avLst/>
              <a:gdLst>
                <a:gd name="T0" fmla="*/ 0 h 1"/>
                <a:gd name="T1" fmla="*/ 0 h 1"/>
                <a:gd name="T2" fmla="*/ 1 h 1"/>
                <a:gd name="T3" fmla="*/ 1 h 1"/>
                <a:gd name="T4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83748" tIns="41874" rIns="83748" bIns="41874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56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4" name="Group 4"/>
          <p:cNvGrpSpPr>
            <a:grpSpLocks noChangeAspect="1"/>
          </p:cNvGrpSpPr>
          <p:nvPr/>
        </p:nvGrpSpPr>
        <p:grpSpPr bwMode="auto">
          <a:xfrm flipH="1">
            <a:off x="9139688" y="3280489"/>
            <a:ext cx="1144281" cy="989145"/>
            <a:chOff x="2883" y="375"/>
            <a:chExt cx="1938" cy="1977"/>
          </a:xfrm>
          <a:solidFill>
            <a:schemeClr val="accent2"/>
          </a:solidFill>
        </p:grpSpPr>
        <p:sp>
          <p:nvSpPr>
            <p:cNvPr id="35" name="Freeform 5"/>
            <p:cNvSpPr/>
            <p:nvPr/>
          </p:nvSpPr>
          <p:spPr bwMode="auto">
            <a:xfrm>
              <a:off x="4622" y="2148"/>
              <a:ext cx="199" cy="204"/>
            </a:xfrm>
            <a:custGeom>
              <a:avLst/>
              <a:gdLst>
                <a:gd name="T0" fmla="*/ 69 w 84"/>
                <a:gd name="T1" fmla="*/ 67 h 86"/>
                <a:gd name="T2" fmla="*/ 35 w 84"/>
                <a:gd name="T3" fmla="*/ 30 h 86"/>
                <a:gd name="T4" fmla="*/ 17 w 84"/>
                <a:gd name="T5" fmla="*/ 9 h 86"/>
                <a:gd name="T6" fmla="*/ 6 w 84"/>
                <a:gd name="T7" fmla="*/ 0 h 86"/>
                <a:gd name="T8" fmla="*/ 4 w 84"/>
                <a:gd name="T9" fmla="*/ 5 h 86"/>
                <a:gd name="T10" fmla="*/ 0 w 84"/>
                <a:gd name="T11" fmla="*/ 10 h 86"/>
                <a:gd name="T12" fmla="*/ 10 w 84"/>
                <a:gd name="T13" fmla="*/ 21 h 86"/>
                <a:gd name="T14" fmla="*/ 30 w 84"/>
                <a:gd name="T15" fmla="*/ 38 h 86"/>
                <a:gd name="T16" fmla="*/ 66 w 84"/>
                <a:gd name="T17" fmla="*/ 71 h 86"/>
                <a:gd name="T18" fmla="*/ 83 w 84"/>
                <a:gd name="T19" fmla="*/ 86 h 86"/>
                <a:gd name="T20" fmla="*/ 84 w 84"/>
                <a:gd name="T21" fmla="*/ 85 h 86"/>
                <a:gd name="T22" fmla="*/ 69 w 84"/>
                <a:gd name="T23" fmla="*/ 67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4" h="86">
                  <a:moveTo>
                    <a:pt x="69" y="67"/>
                  </a:moveTo>
                  <a:cubicBezTo>
                    <a:pt x="60" y="57"/>
                    <a:pt x="47" y="43"/>
                    <a:pt x="35" y="30"/>
                  </a:cubicBezTo>
                  <a:cubicBezTo>
                    <a:pt x="29" y="23"/>
                    <a:pt x="23" y="16"/>
                    <a:pt x="17" y="9"/>
                  </a:cubicBezTo>
                  <a:cubicBezTo>
                    <a:pt x="13" y="6"/>
                    <a:pt x="10" y="3"/>
                    <a:pt x="6" y="0"/>
                  </a:cubicBezTo>
                  <a:cubicBezTo>
                    <a:pt x="6" y="2"/>
                    <a:pt x="5" y="3"/>
                    <a:pt x="4" y="5"/>
                  </a:cubicBezTo>
                  <a:cubicBezTo>
                    <a:pt x="3" y="7"/>
                    <a:pt x="1" y="9"/>
                    <a:pt x="0" y="10"/>
                  </a:cubicBezTo>
                  <a:cubicBezTo>
                    <a:pt x="3" y="14"/>
                    <a:pt x="7" y="17"/>
                    <a:pt x="10" y="21"/>
                  </a:cubicBezTo>
                  <a:cubicBezTo>
                    <a:pt x="16" y="27"/>
                    <a:pt x="23" y="32"/>
                    <a:pt x="30" y="38"/>
                  </a:cubicBezTo>
                  <a:cubicBezTo>
                    <a:pt x="43" y="50"/>
                    <a:pt x="56" y="63"/>
                    <a:pt x="66" y="71"/>
                  </a:cubicBezTo>
                  <a:cubicBezTo>
                    <a:pt x="76" y="80"/>
                    <a:pt x="83" y="86"/>
                    <a:pt x="83" y="86"/>
                  </a:cubicBezTo>
                  <a:cubicBezTo>
                    <a:pt x="84" y="85"/>
                    <a:pt x="84" y="85"/>
                    <a:pt x="84" y="85"/>
                  </a:cubicBezTo>
                  <a:cubicBezTo>
                    <a:pt x="84" y="85"/>
                    <a:pt x="78" y="78"/>
                    <a:pt x="69" y="67"/>
                  </a:cubicBez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83748" tIns="41874" rIns="83748" bIns="41874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56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6" name="Freeform 6"/>
            <p:cNvSpPr/>
            <p:nvPr/>
          </p:nvSpPr>
          <p:spPr bwMode="auto">
            <a:xfrm>
              <a:off x="4177" y="1665"/>
              <a:ext cx="490" cy="566"/>
            </a:xfrm>
            <a:custGeom>
              <a:avLst/>
              <a:gdLst>
                <a:gd name="T0" fmla="*/ 204 w 207"/>
                <a:gd name="T1" fmla="*/ 156 h 239"/>
                <a:gd name="T2" fmla="*/ 48 w 207"/>
                <a:gd name="T3" fmla="*/ 0 h 239"/>
                <a:gd name="T4" fmla="*/ 35 w 207"/>
                <a:gd name="T5" fmla="*/ 53 h 239"/>
                <a:gd name="T6" fmla="*/ 0 w 207"/>
                <a:gd name="T7" fmla="*/ 83 h 239"/>
                <a:gd name="T8" fmla="*/ 156 w 207"/>
                <a:gd name="T9" fmla="*/ 239 h 239"/>
                <a:gd name="T10" fmla="*/ 188 w 207"/>
                <a:gd name="T11" fmla="*/ 214 h 239"/>
                <a:gd name="T12" fmla="*/ 192 w 207"/>
                <a:gd name="T13" fmla="*/ 209 h 239"/>
                <a:gd name="T14" fmla="*/ 194 w 207"/>
                <a:gd name="T15" fmla="*/ 204 h 239"/>
                <a:gd name="T16" fmla="*/ 204 w 207"/>
                <a:gd name="T17" fmla="*/ 156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7" h="239">
                  <a:moveTo>
                    <a:pt x="204" y="156"/>
                  </a:moveTo>
                  <a:cubicBezTo>
                    <a:pt x="48" y="0"/>
                    <a:pt x="48" y="0"/>
                    <a:pt x="48" y="0"/>
                  </a:cubicBezTo>
                  <a:cubicBezTo>
                    <a:pt x="54" y="6"/>
                    <a:pt x="48" y="30"/>
                    <a:pt x="35" y="53"/>
                  </a:cubicBezTo>
                  <a:cubicBezTo>
                    <a:pt x="22" y="75"/>
                    <a:pt x="7" y="88"/>
                    <a:pt x="0" y="83"/>
                  </a:cubicBezTo>
                  <a:cubicBezTo>
                    <a:pt x="156" y="239"/>
                    <a:pt x="156" y="239"/>
                    <a:pt x="156" y="239"/>
                  </a:cubicBezTo>
                  <a:cubicBezTo>
                    <a:pt x="156" y="239"/>
                    <a:pt x="173" y="237"/>
                    <a:pt x="188" y="214"/>
                  </a:cubicBezTo>
                  <a:cubicBezTo>
                    <a:pt x="189" y="213"/>
                    <a:pt x="191" y="211"/>
                    <a:pt x="192" y="209"/>
                  </a:cubicBezTo>
                  <a:cubicBezTo>
                    <a:pt x="193" y="207"/>
                    <a:pt x="194" y="206"/>
                    <a:pt x="194" y="204"/>
                  </a:cubicBezTo>
                  <a:cubicBezTo>
                    <a:pt x="207" y="178"/>
                    <a:pt x="204" y="156"/>
                    <a:pt x="204" y="156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83748" tIns="41874" rIns="83748" bIns="41874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56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7" name="Freeform 7"/>
            <p:cNvSpPr/>
            <p:nvPr/>
          </p:nvSpPr>
          <p:spPr bwMode="auto">
            <a:xfrm>
              <a:off x="4167" y="1656"/>
              <a:ext cx="137" cy="218"/>
            </a:xfrm>
            <a:custGeom>
              <a:avLst/>
              <a:gdLst>
                <a:gd name="T0" fmla="*/ 52 w 58"/>
                <a:gd name="T1" fmla="*/ 4 h 92"/>
                <a:gd name="T2" fmla="*/ 31 w 58"/>
                <a:gd name="T3" fmla="*/ 13 h 92"/>
                <a:gd name="T4" fmla="*/ 39 w 58"/>
                <a:gd name="T5" fmla="*/ 20 h 92"/>
                <a:gd name="T6" fmla="*/ 39 w 58"/>
                <a:gd name="T7" fmla="*/ 25 h 92"/>
                <a:gd name="T8" fmla="*/ 31 w 58"/>
                <a:gd name="T9" fmla="*/ 50 h 92"/>
                <a:gd name="T10" fmla="*/ 16 w 58"/>
                <a:gd name="T11" fmla="*/ 66 h 92"/>
                <a:gd name="T12" fmla="*/ 12 w 58"/>
                <a:gd name="T13" fmla="*/ 67 h 92"/>
                <a:gd name="T14" fmla="*/ 5 w 58"/>
                <a:gd name="T15" fmla="*/ 59 h 92"/>
                <a:gd name="T16" fmla="*/ 3 w 58"/>
                <a:gd name="T17" fmla="*/ 87 h 92"/>
                <a:gd name="T18" fmla="*/ 4 w 58"/>
                <a:gd name="T19" fmla="*/ 87 h 92"/>
                <a:gd name="T20" fmla="*/ 39 w 58"/>
                <a:gd name="T21" fmla="*/ 57 h 92"/>
                <a:gd name="T22" fmla="*/ 52 w 58"/>
                <a:gd name="T23" fmla="*/ 4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8" h="92">
                  <a:moveTo>
                    <a:pt x="52" y="4"/>
                  </a:moveTo>
                  <a:cubicBezTo>
                    <a:pt x="48" y="0"/>
                    <a:pt x="40" y="4"/>
                    <a:pt x="31" y="13"/>
                  </a:cubicBezTo>
                  <a:cubicBezTo>
                    <a:pt x="36" y="18"/>
                    <a:pt x="39" y="20"/>
                    <a:pt x="39" y="20"/>
                  </a:cubicBezTo>
                  <a:cubicBezTo>
                    <a:pt x="39" y="20"/>
                    <a:pt x="39" y="22"/>
                    <a:pt x="39" y="25"/>
                  </a:cubicBezTo>
                  <a:cubicBezTo>
                    <a:pt x="39" y="31"/>
                    <a:pt x="37" y="40"/>
                    <a:pt x="31" y="50"/>
                  </a:cubicBezTo>
                  <a:cubicBezTo>
                    <a:pt x="25" y="61"/>
                    <a:pt x="19" y="64"/>
                    <a:pt x="16" y="66"/>
                  </a:cubicBezTo>
                  <a:cubicBezTo>
                    <a:pt x="14" y="67"/>
                    <a:pt x="12" y="67"/>
                    <a:pt x="12" y="67"/>
                  </a:cubicBezTo>
                  <a:cubicBezTo>
                    <a:pt x="12" y="67"/>
                    <a:pt x="10" y="64"/>
                    <a:pt x="5" y="59"/>
                  </a:cubicBezTo>
                  <a:cubicBezTo>
                    <a:pt x="0" y="72"/>
                    <a:pt x="0" y="83"/>
                    <a:pt x="3" y="87"/>
                  </a:cubicBezTo>
                  <a:cubicBezTo>
                    <a:pt x="4" y="87"/>
                    <a:pt x="4" y="87"/>
                    <a:pt x="4" y="87"/>
                  </a:cubicBezTo>
                  <a:cubicBezTo>
                    <a:pt x="11" y="92"/>
                    <a:pt x="26" y="79"/>
                    <a:pt x="39" y="57"/>
                  </a:cubicBezTo>
                  <a:cubicBezTo>
                    <a:pt x="52" y="34"/>
                    <a:pt x="58" y="10"/>
                    <a:pt x="52" y="4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83748" tIns="41874" rIns="83748" bIns="41874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56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8" name="Freeform 8"/>
            <p:cNvSpPr/>
            <p:nvPr/>
          </p:nvSpPr>
          <p:spPr bwMode="auto">
            <a:xfrm>
              <a:off x="2883" y="799"/>
              <a:ext cx="474" cy="407"/>
            </a:xfrm>
            <a:custGeom>
              <a:avLst/>
              <a:gdLst>
                <a:gd name="T0" fmla="*/ 83 w 200"/>
                <a:gd name="T1" fmla="*/ 65 h 172"/>
                <a:gd name="T2" fmla="*/ 200 w 200"/>
                <a:gd name="T3" fmla="*/ 38 h 172"/>
                <a:gd name="T4" fmla="*/ 200 w 200"/>
                <a:gd name="T5" fmla="*/ 37 h 172"/>
                <a:gd name="T6" fmla="*/ 73 w 200"/>
                <a:gd name="T7" fmla="*/ 14 h 172"/>
                <a:gd name="T8" fmla="*/ 9 w 200"/>
                <a:gd name="T9" fmla="*/ 126 h 172"/>
                <a:gd name="T10" fmla="*/ 64 w 200"/>
                <a:gd name="T11" fmla="*/ 172 h 172"/>
                <a:gd name="T12" fmla="*/ 83 w 200"/>
                <a:gd name="T13" fmla="*/ 65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0" h="172">
                  <a:moveTo>
                    <a:pt x="83" y="65"/>
                  </a:moveTo>
                  <a:cubicBezTo>
                    <a:pt x="105" y="26"/>
                    <a:pt x="157" y="23"/>
                    <a:pt x="200" y="38"/>
                  </a:cubicBezTo>
                  <a:cubicBezTo>
                    <a:pt x="200" y="38"/>
                    <a:pt x="200" y="37"/>
                    <a:pt x="200" y="37"/>
                  </a:cubicBezTo>
                  <a:cubicBezTo>
                    <a:pt x="159" y="14"/>
                    <a:pt x="109" y="0"/>
                    <a:pt x="73" y="14"/>
                  </a:cubicBezTo>
                  <a:cubicBezTo>
                    <a:pt x="6" y="41"/>
                    <a:pt x="0" y="81"/>
                    <a:pt x="9" y="126"/>
                  </a:cubicBezTo>
                  <a:cubicBezTo>
                    <a:pt x="14" y="152"/>
                    <a:pt x="35" y="167"/>
                    <a:pt x="64" y="172"/>
                  </a:cubicBezTo>
                  <a:cubicBezTo>
                    <a:pt x="58" y="137"/>
                    <a:pt x="64" y="97"/>
                    <a:pt x="83" y="65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83748" tIns="41874" rIns="83748" bIns="41874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56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9" name="Freeform 9"/>
            <p:cNvSpPr/>
            <p:nvPr/>
          </p:nvSpPr>
          <p:spPr bwMode="auto">
            <a:xfrm>
              <a:off x="3236" y="427"/>
              <a:ext cx="175" cy="460"/>
            </a:xfrm>
            <a:custGeom>
              <a:avLst/>
              <a:gdLst>
                <a:gd name="T0" fmla="*/ 40 w 74"/>
                <a:gd name="T1" fmla="*/ 37 h 194"/>
                <a:gd name="T2" fmla="*/ 74 w 74"/>
                <a:gd name="T3" fmla="*/ 0 h 194"/>
                <a:gd name="T4" fmla="*/ 1 w 74"/>
                <a:gd name="T5" fmla="*/ 100 h 194"/>
                <a:gd name="T6" fmla="*/ 51 w 74"/>
                <a:gd name="T7" fmla="*/ 194 h 194"/>
                <a:gd name="T8" fmla="*/ 52 w 74"/>
                <a:gd name="T9" fmla="*/ 193 h 194"/>
                <a:gd name="T10" fmla="*/ 40 w 74"/>
                <a:gd name="T11" fmla="*/ 37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194">
                  <a:moveTo>
                    <a:pt x="40" y="37"/>
                  </a:moveTo>
                  <a:cubicBezTo>
                    <a:pt x="49" y="21"/>
                    <a:pt x="61" y="8"/>
                    <a:pt x="74" y="0"/>
                  </a:cubicBezTo>
                  <a:cubicBezTo>
                    <a:pt x="31" y="9"/>
                    <a:pt x="0" y="30"/>
                    <a:pt x="1" y="100"/>
                  </a:cubicBezTo>
                  <a:cubicBezTo>
                    <a:pt x="1" y="132"/>
                    <a:pt x="23" y="166"/>
                    <a:pt x="51" y="194"/>
                  </a:cubicBezTo>
                  <a:cubicBezTo>
                    <a:pt x="52" y="193"/>
                    <a:pt x="52" y="193"/>
                    <a:pt x="52" y="193"/>
                  </a:cubicBezTo>
                  <a:cubicBezTo>
                    <a:pt x="29" y="143"/>
                    <a:pt x="17" y="77"/>
                    <a:pt x="40" y="37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83748" tIns="41874" rIns="83748" bIns="41874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56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0" name="Freeform 10"/>
            <p:cNvSpPr/>
            <p:nvPr/>
          </p:nvSpPr>
          <p:spPr bwMode="auto">
            <a:xfrm>
              <a:off x="3020" y="853"/>
              <a:ext cx="505" cy="613"/>
            </a:xfrm>
            <a:custGeom>
              <a:avLst/>
              <a:gdLst>
                <a:gd name="T0" fmla="*/ 198 w 213"/>
                <a:gd name="T1" fmla="*/ 82 h 259"/>
                <a:gd name="T2" fmla="*/ 142 w 213"/>
                <a:gd name="T3" fmla="*/ 15 h 259"/>
                <a:gd name="T4" fmla="*/ 25 w 213"/>
                <a:gd name="T5" fmla="*/ 42 h 259"/>
                <a:gd name="T6" fmla="*/ 6 w 213"/>
                <a:gd name="T7" fmla="*/ 149 h 259"/>
                <a:gd name="T8" fmla="*/ 39 w 213"/>
                <a:gd name="T9" fmla="*/ 218 h 259"/>
                <a:gd name="T10" fmla="*/ 172 w 213"/>
                <a:gd name="T11" fmla="*/ 189 h 259"/>
                <a:gd name="T12" fmla="*/ 211 w 213"/>
                <a:gd name="T13" fmla="*/ 104 h 259"/>
                <a:gd name="T14" fmla="*/ 213 w 213"/>
                <a:gd name="T15" fmla="*/ 99 h 259"/>
                <a:gd name="T16" fmla="*/ 212 w 213"/>
                <a:gd name="T17" fmla="*/ 97 h 259"/>
                <a:gd name="T18" fmla="*/ 198 w 213"/>
                <a:gd name="T19" fmla="*/ 82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3" h="259">
                  <a:moveTo>
                    <a:pt x="198" y="82"/>
                  </a:moveTo>
                  <a:cubicBezTo>
                    <a:pt x="173" y="53"/>
                    <a:pt x="145" y="23"/>
                    <a:pt x="142" y="15"/>
                  </a:cubicBezTo>
                  <a:cubicBezTo>
                    <a:pt x="99" y="0"/>
                    <a:pt x="47" y="3"/>
                    <a:pt x="25" y="42"/>
                  </a:cubicBezTo>
                  <a:cubicBezTo>
                    <a:pt x="6" y="74"/>
                    <a:pt x="0" y="114"/>
                    <a:pt x="6" y="149"/>
                  </a:cubicBezTo>
                  <a:cubicBezTo>
                    <a:pt x="10" y="176"/>
                    <a:pt x="22" y="201"/>
                    <a:pt x="39" y="218"/>
                  </a:cubicBezTo>
                  <a:cubicBezTo>
                    <a:pt x="80" y="259"/>
                    <a:pt x="139" y="246"/>
                    <a:pt x="172" y="189"/>
                  </a:cubicBezTo>
                  <a:cubicBezTo>
                    <a:pt x="190" y="158"/>
                    <a:pt x="207" y="130"/>
                    <a:pt x="211" y="104"/>
                  </a:cubicBezTo>
                  <a:cubicBezTo>
                    <a:pt x="212" y="102"/>
                    <a:pt x="213" y="100"/>
                    <a:pt x="213" y="99"/>
                  </a:cubicBezTo>
                  <a:cubicBezTo>
                    <a:pt x="213" y="98"/>
                    <a:pt x="212" y="98"/>
                    <a:pt x="212" y="97"/>
                  </a:cubicBezTo>
                  <a:cubicBezTo>
                    <a:pt x="207" y="92"/>
                    <a:pt x="203" y="87"/>
                    <a:pt x="198" y="82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83748" tIns="41874" rIns="83748" bIns="41874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56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1" name="Freeform 11"/>
            <p:cNvSpPr/>
            <p:nvPr/>
          </p:nvSpPr>
          <p:spPr bwMode="auto">
            <a:xfrm>
              <a:off x="3276" y="375"/>
              <a:ext cx="481" cy="668"/>
            </a:xfrm>
            <a:custGeom>
              <a:avLst/>
              <a:gdLst>
                <a:gd name="T0" fmla="*/ 23 w 203"/>
                <a:gd name="T1" fmla="*/ 59 h 282"/>
                <a:gd name="T2" fmla="*/ 35 w 203"/>
                <a:gd name="T3" fmla="*/ 215 h 282"/>
                <a:gd name="T4" fmla="*/ 72 w 203"/>
                <a:gd name="T5" fmla="*/ 246 h 282"/>
                <a:gd name="T6" fmla="*/ 96 w 203"/>
                <a:gd name="T7" fmla="*/ 267 h 282"/>
                <a:gd name="T8" fmla="*/ 99 w 203"/>
                <a:gd name="T9" fmla="*/ 270 h 282"/>
                <a:gd name="T10" fmla="*/ 113 w 203"/>
                <a:gd name="T11" fmla="*/ 282 h 282"/>
                <a:gd name="T12" fmla="*/ 171 w 203"/>
                <a:gd name="T13" fmla="*/ 207 h 282"/>
                <a:gd name="T14" fmla="*/ 156 w 203"/>
                <a:gd name="T15" fmla="*/ 31 h 282"/>
                <a:gd name="T16" fmla="*/ 57 w 203"/>
                <a:gd name="T17" fmla="*/ 22 h 282"/>
                <a:gd name="T18" fmla="*/ 23 w 203"/>
                <a:gd name="T19" fmla="*/ 59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3" h="282">
                  <a:moveTo>
                    <a:pt x="23" y="59"/>
                  </a:moveTo>
                  <a:cubicBezTo>
                    <a:pt x="0" y="99"/>
                    <a:pt x="12" y="165"/>
                    <a:pt x="35" y="215"/>
                  </a:cubicBezTo>
                  <a:cubicBezTo>
                    <a:pt x="38" y="215"/>
                    <a:pt x="55" y="231"/>
                    <a:pt x="72" y="246"/>
                  </a:cubicBezTo>
                  <a:cubicBezTo>
                    <a:pt x="79" y="252"/>
                    <a:pt x="87" y="259"/>
                    <a:pt x="96" y="267"/>
                  </a:cubicBezTo>
                  <a:cubicBezTo>
                    <a:pt x="97" y="268"/>
                    <a:pt x="98" y="269"/>
                    <a:pt x="99" y="270"/>
                  </a:cubicBezTo>
                  <a:cubicBezTo>
                    <a:pt x="104" y="274"/>
                    <a:pt x="109" y="278"/>
                    <a:pt x="113" y="282"/>
                  </a:cubicBezTo>
                  <a:cubicBezTo>
                    <a:pt x="133" y="272"/>
                    <a:pt x="151" y="241"/>
                    <a:pt x="171" y="207"/>
                  </a:cubicBezTo>
                  <a:cubicBezTo>
                    <a:pt x="203" y="150"/>
                    <a:pt x="197" y="71"/>
                    <a:pt x="156" y="31"/>
                  </a:cubicBezTo>
                  <a:cubicBezTo>
                    <a:pt x="127" y="2"/>
                    <a:pt x="89" y="0"/>
                    <a:pt x="57" y="22"/>
                  </a:cubicBezTo>
                  <a:cubicBezTo>
                    <a:pt x="44" y="30"/>
                    <a:pt x="32" y="43"/>
                    <a:pt x="23" y="59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83748" tIns="41874" rIns="83748" bIns="41874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56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2" name="Freeform 12"/>
            <p:cNvSpPr/>
            <p:nvPr/>
          </p:nvSpPr>
          <p:spPr bwMode="auto">
            <a:xfrm>
              <a:off x="3357" y="884"/>
              <a:ext cx="902" cy="930"/>
            </a:xfrm>
            <a:custGeom>
              <a:avLst/>
              <a:gdLst>
                <a:gd name="T0" fmla="*/ 381 w 381"/>
                <a:gd name="T1" fmla="*/ 346 h 393"/>
                <a:gd name="T2" fmla="*/ 373 w 381"/>
                <a:gd name="T3" fmla="*/ 339 h 393"/>
                <a:gd name="T4" fmla="*/ 79 w 381"/>
                <a:gd name="T5" fmla="*/ 67 h 393"/>
                <a:gd name="T6" fmla="*/ 65 w 381"/>
                <a:gd name="T7" fmla="*/ 55 h 393"/>
                <a:gd name="T8" fmla="*/ 62 w 381"/>
                <a:gd name="T9" fmla="*/ 52 h 393"/>
                <a:gd name="T10" fmla="*/ 38 w 381"/>
                <a:gd name="T11" fmla="*/ 31 h 393"/>
                <a:gd name="T12" fmla="*/ 1 w 381"/>
                <a:gd name="T13" fmla="*/ 0 h 393"/>
                <a:gd name="T14" fmla="*/ 0 w 381"/>
                <a:gd name="T15" fmla="*/ 1 h 393"/>
                <a:gd name="T16" fmla="*/ 0 w 381"/>
                <a:gd name="T17" fmla="*/ 1 h 393"/>
                <a:gd name="T18" fmla="*/ 0 w 381"/>
                <a:gd name="T19" fmla="*/ 1 h 393"/>
                <a:gd name="T20" fmla="*/ 0 w 381"/>
                <a:gd name="T21" fmla="*/ 2 h 393"/>
                <a:gd name="T22" fmla="*/ 56 w 381"/>
                <a:gd name="T23" fmla="*/ 69 h 393"/>
                <a:gd name="T24" fmla="*/ 70 w 381"/>
                <a:gd name="T25" fmla="*/ 84 h 393"/>
                <a:gd name="T26" fmla="*/ 71 w 381"/>
                <a:gd name="T27" fmla="*/ 86 h 393"/>
                <a:gd name="T28" fmla="*/ 347 w 381"/>
                <a:gd name="T29" fmla="*/ 385 h 393"/>
                <a:gd name="T30" fmla="*/ 354 w 381"/>
                <a:gd name="T31" fmla="*/ 393 h 393"/>
                <a:gd name="T32" fmla="*/ 358 w 381"/>
                <a:gd name="T33" fmla="*/ 392 h 393"/>
                <a:gd name="T34" fmla="*/ 373 w 381"/>
                <a:gd name="T35" fmla="*/ 376 h 393"/>
                <a:gd name="T36" fmla="*/ 381 w 381"/>
                <a:gd name="T37" fmla="*/ 351 h 393"/>
                <a:gd name="T38" fmla="*/ 381 w 381"/>
                <a:gd name="T39" fmla="*/ 346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81" h="393">
                  <a:moveTo>
                    <a:pt x="381" y="346"/>
                  </a:moveTo>
                  <a:cubicBezTo>
                    <a:pt x="381" y="346"/>
                    <a:pt x="378" y="344"/>
                    <a:pt x="373" y="339"/>
                  </a:cubicBezTo>
                  <a:cubicBezTo>
                    <a:pt x="336" y="304"/>
                    <a:pt x="177" y="155"/>
                    <a:pt x="79" y="67"/>
                  </a:cubicBezTo>
                  <a:cubicBezTo>
                    <a:pt x="75" y="63"/>
                    <a:pt x="70" y="59"/>
                    <a:pt x="65" y="55"/>
                  </a:cubicBezTo>
                  <a:cubicBezTo>
                    <a:pt x="64" y="54"/>
                    <a:pt x="63" y="53"/>
                    <a:pt x="62" y="52"/>
                  </a:cubicBezTo>
                  <a:cubicBezTo>
                    <a:pt x="53" y="44"/>
                    <a:pt x="45" y="37"/>
                    <a:pt x="38" y="31"/>
                  </a:cubicBezTo>
                  <a:cubicBezTo>
                    <a:pt x="21" y="16"/>
                    <a:pt x="4" y="0"/>
                    <a:pt x="1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3" y="10"/>
                    <a:pt x="31" y="40"/>
                    <a:pt x="56" y="69"/>
                  </a:cubicBezTo>
                  <a:cubicBezTo>
                    <a:pt x="61" y="74"/>
                    <a:pt x="65" y="79"/>
                    <a:pt x="70" y="84"/>
                  </a:cubicBezTo>
                  <a:cubicBezTo>
                    <a:pt x="70" y="85"/>
                    <a:pt x="71" y="85"/>
                    <a:pt x="71" y="86"/>
                  </a:cubicBezTo>
                  <a:cubicBezTo>
                    <a:pt x="161" y="186"/>
                    <a:pt x="312" y="347"/>
                    <a:pt x="347" y="385"/>
                  </a:cubicBezTo>
                  <a:cubicBezTo>
                    <a:pt x="352" y="390"/>
                    <a:pt x="354" y="393"/>
                    <a:pt x="354" y="393"/>
                  </a:cubicBezTo>
                  <a:cubicBezTo>
                    <a:pt x="354" y="393"/>
                    <a:pt x="356" y="393"/>
                    <a:pt x="358" y="392"/>
                  </a:cubicBezTo>
                  <a:cubicBezTo>
                    <a:pt x="361" y="390"/>
                    <a:pt x="367" y="387"/>
                    <a:pt x="373" y="376"/>
                  </a:cubicBezTo>
                  <a:cubicBezTo>
                    <a:pt x="379" y="366"/>
                    <a:pt x="381" y="357"/>
                    <a:pt x="381" y="351"/>
                  </a:cubicBezTo>
                  <a:cubicBezTo>
                    <a:pt x="381" y="348"/>
                    <a:pt x="381" y="346"/>
                    <a:pt x="381" y="346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83748" tIns="41874" rIns="83748" bIns="41874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56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3" name="Freeform 14"/>
            <p:cNvSpPr/>
            <p:nvPr/>
          </p:nvSpPr>
          <p:spPr bwMode="auto">
            <a:xfrm>
              <a:off x="4819" y="2349"/>
              <a:ext cx="0" cy="3"/>
            </a:xfrm>
            <a:custGeom>
              <a:avLst/>
              <a:gdLst>
                <a:gd name="T0" fmla="*/ 0 h 1"/>
                <a:gd name="T1" fmla="*/ 0 h 1"/>
                <a:gd name="T2" fmla="*/ 1 h 1"/>
                <a:gd name="T3" fmla="*/ 1 h 1"/>
                <a:gd name="T4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83748" tIns="41874" rIns="83748" bIns="41874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56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4" name="Group 4"/>
          <p:cNvGrpSpPr>
            <a:grpSpLocks noChangeAspect="1"/>
          </p:cNvGrpSpPr>
          <p:nvPr/>
        </p:nvGrpSpPr>
        <p:grpSpPr bwMode="auto">
          <a:xfrm flipH="1">
            <a:off x="6607537" y="4876369"/>
            <a:ext cx="1144281" cy="989145"/>
            <a:chOff x="2883" y="375"/>
            <a:chExt cx="1938" cy="1977"/>
          </a:xfrm>
          <a:solidFill>
            <a:schemeClr val="accent3"/>
          </a:solidFill>
        </p:grpSpPr>
        <p:sp>
          <p:nvSpPr>
            <p:cNvPr id="45" name="Freeform 5"/>
            <p:cNvSpPr/>
            <p:nvPr/>
          </p:nvSpPr>
          <p:spPr bwMode="auto">
            <a:xfrm>
              <a:off x="4622" y="2148"/>
              <a:ext cx="199" cy="204"/>
            </a:xfrm>
            <a:custGeom>
              <a:avLst/>
              <a:gdLst>
                <a:gd name="T0" fmla="*/ 69 w 84"/>
                <a:gd name="T1" fmla="*/ 67 h 86"/>
                <a:gd name="T2" fmla="*/ 35 w 84"/>
                <a:gd name="T3" fmla="*/ 30 h 86"/>
                <a:gd name="T4" fmla="*/ 17 w 84"/>
                <a:gd name="T5" fmla="*/ 9 h 86"/>
                <a:gd name="T6" fmla="*/ 6 w 84"/>
                <a:gd name="T7" fmla="*/ 0 h 86"/>
                <a:gd name="T8" fmla="*/ 4 w 84"/>
                <a:gd name="T9" fmla="*/ 5 h 86"/>
                <a:gd name="T10" fmla="*/ 0 w 84"/>
                <a:gd name="T11" fmla="*/ 10 h 86"/>
                <a:gd name="T12" fmla="*/ 10 w 84"/>
                <a:gd name="T13" fmla="*/ 21 h 86"/>
                <a:gd name="T14" fmla="*/ 30 w 84"/>
                <a:gd name="T15" fmla="*/ 38 h 86"/>
                <a:gd name="T16" fmla="*/ 66 w 84"/>
                <a:gd name="T17" fmla="*/ 71 h 86"/>
                <a:gd name="T18" fmla="*/ 83 w 84"/>
                <a:gd name="T19" fmla="*/ 86 h 86"/>
                <a:gd name="T20" fmla="*/ 84 w 84"/>
                <a:gd name="T21" fmla="*/ 85 h 86"/>
                <a:gd name="T22" fmla="*/ 69 w 84"/>
                <a:gd name="T23" fmla="*/ 67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4" h="86">
                  <a:moveTo>
                    <a:pt x="69" y="67"/>
                  </a:moveTo>
                  <a:cubicBezTo>
                    <a:pt x="60" y="57"/>
                    <a:pt x="47" y="43"/>
                    <a:pt x="35" y="30"/>
                  </a:cubicBezTo>
                  <a:cubicBezTo>
                    <a:pt x="29" y="23"/>
                    <a:pt x="23" y="16"/>
                    <a:pt x="17" y="9"/>
                  </a:cubicBezTo>
                  <a:cubicBezTo>
                    <a:pt x="13" y="6"/>
                    <a:pt x="10" y="3"/>
                    <a:pt x="6" y="0"/>
                  </a:cubicBezTo>
                  <a:cubicBezTo>
                    <a:pt x="6" y="2"/>
                    <a:pt x="5" y="3"/>
                    <a:pt x="4" y="5"/>
                  </a:cubicBezTo>
                  <a:cubicBezTo>
                    <a:pt x="3" y="7"/>
                    <a:pt x="1" y="9"/>
                    <a:pt x="0" y="10"/>
                  </a:cubicBezTo>
                  <a:cubicBezTo>
                    <a:pt x="3" y="14"/>
                    <a:pt x="7" y="17"/>
                    <a:pt x="10" y="21"/>
                  </a:cubicBezTo>
                  <a:cubicBezTo>
                    <a:pt x="16" y="27"/>
                    <a:pt x="23" y="32"/>
                    <a:pt x="30" y="38"/>
                  </a:cubicBezTo>
                  <a:cubicBezTo>
                    <a:pt x="43" y="50"/>
                    <a:pt x="56" y="63"/>
                    <a:pt x="66" y="71"/>
                  </a:cubicBezTo>
                  <a:cubicBezTo>
                    <a:pt x="76" y="80"/>
                    <a:pt x="83" y="86"/>
                    <a:pt x="83" y="86"/>
                  </a:cubicBezTo>
                  <a:cubicBezTo>
                    <a:pt x="84" y="85"/>
                    <a:pt x="84" y="85"/>
                    <a:pt x="84" y="85"/>
                  </a:cubicBezTo>
                  <a:cubicBezTo>
                    <a:pt x="84" y="85"/>
                    <a:pt x="78" y="78"/>
                    <a:pt x="69" y="67"/>
                  </a:cubicBez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83748" tIns="41874" rIns="83748" bIns="41874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56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6" name="Freeform 6"/>
            <p:cNvSpPr/>
            <p:nvPr/>
          </p:nvSpPr>
          <p:spPr bwMode="auto">
            <a:xfrm>
              <a:off x="4177" y="1665"/>
              <a:ext cx="490" cy="566"/>
            </a:xfrm>
            <a:custGeom>
              <a:avLst/>
              <a:gdLst>
                <a:gd name="T0" fmla="*/ 204 w 207"/>
                <a:gd name="T1" fmla="*/ 156 h 239"/>
                <a:gd name="T2" fmla="*/ 48 w 207"/>
                <a:gd name="T3" fmla="*/ 0 h 239"/>
                <a:gd name="T4" fmla="*/ 35 w 207"/>
                <a:gd name="T5" fmla="*/ 53 h 239"/>
                <a:gd name="T6" fmla="*/ 0 w 207"/>
                <a:gd name="T7" fmla="*/ 83 h 239"/>
                <a:gd name="T8" fmla="*/ 156 w 207"/>
                <a:gd name="T9" fmla="*/ 239 h 239"/>
                <a:gd name="T10" fmla="*/ 188 w 207"/>
                <a:gd name="T11" fmla="*/ 214 h 239"/>
                <a:gd name="T12" fmla="*/ 192 w 207"/>
                <a:gd name="T13" fmla="*/ 209 h 239"/>
                <a:gd name="T14" fmla="*/ 194 w 207"/>
                <a:gd name="T15" fmla="*/ 204 h 239"/>
                <a:gd name="T16" fmla="*/ 204 w 207"/>
                <a:gd name="T17" fmla="*/ 156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7" h="239">
                  <a:moveTo>
                    <a:pt x="204" y="156"/>
                  </a:moveTo>
                  <a:cubicBezTo>
                    <a:pt x="48" y="0"/>
                    <a:pt x="48" y="0"/>
                    <a:pt x="48" y="0"/>
                  </a:cubicBezTo>
                  <a:cubicBezTo>
                    <a:pt x="54" y="6"/>
                    <a:pt x="48" y="30"/>
                    <a:pt x="35" y="53"/>
                  </a:cubicBezTo>
                  <a:cubicBezTo>
                    <a:pt x="22" y="75"/>
                    <a:pt x="7" y="88"/>
                    <a:pt x="0" y="83"/>
                  </a:cubicBezTo>
                  <a:cubicBezTo>
                    <a:pt x="156" y="239"/>
                    <a:pt x="156" y="239"/>
                    <a:pt x="156" y="239"/>
                  </a:cubicBezTo>
                  <a:cubicBezTo>
                    <a:pt x="156" y="239"/>
                    <a:pt x="173" y="237"/>
                    <a:pt x="188" y="214"/>
                  </a:cubicBezTo>
                  <a:cubicBezTo>
                    <a:pt x="189" y="213"/>
                    <a:pt x="191" y="211"/>
                    <a:pt x="192" y="209"/>
                  </a:cubicBezTo>
                  <a:cubicBezTo>
                    <a:pt x="193" y="207"/>
                    <a:pt x="194" y="206"/>
                    <a:pt x="194" y="204"/>
                  </a:cubicBezTo>
                  <a:cubicBezTo>
                    <a:pt x="207" y="178"/>
                    <a:pt x="204" y="156"/>
                    <a:pt x="204" y="156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83748" tIns="41874" rIns="83748" bIns="41874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56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7" name="Freeform 7"/>
            <p:cNvSpPr/>
            <p:nvPr/>
          </p:nvSpPr>
          <p:spPr bwMode="auto">
            <a:xfrm>
              <a:off x="4167" y="1656"/>
              <a:ext cx="137" cy="218"/>
            </a:xfrm>
            <a:custGeom>
              <a:avLst/>
              <a:gdLst>
                <a:gd name="T0" fmla="*/ 52 w 58"/>
                <a:gd name="T1" fmla="*/ 4 h 92"/>
                <a:gd name="T2" fmla="*/ 31 w 58"/>
                <a:gd name="T3" fmla="*/ 13 h 92"/>
                <a:gd name="T4" fmla="*/ 39 w 58"/>
                <a:gd name="T5" fmla="*/ 20 h 92"/>
                <a:gd name="T6" fmla="*/ 39 w 58"/>
                <a:gd name="T7" fmla="*/ 25 h 92"/>
                <a:gd name="T8" fmla="*/ 31 w 58"/>
                <a:gd name="T9" fmla="*/ 50 h 92"/>
                <a:gd name="T10" fmla="*/ 16 w 58"/>
                <a:gd name="T11" fmla="*/ 66 h 92"/>
                <a:gd name="T12" fmla="*/ 12 w 58"/>
                <a:gd name="T13" fmla="*/ 67 h 92"/>
                <a:gd name="T14" fmla="*/ 5 w 58"/>
                <a:gd name="T15" fmla="*/ 59 h 92"/>
                <a:gd name="T16" fmla="*/ 3 w 58"/>
                <a:gd name="T17" fmla="*/ 87 h 92"/>
                <a:gd name="T18" fmla="*/ 4 w 58"/>
                <a:gd name="T19" fmla="*/ 87 h 92"/>
                <a:gd name="T20" fmla="*/ 39 w 58"/>
                <a:gd name="T21" fmla="*/ 57 h 92"/>
                <a:gd name="T22" fmla="*/ 52 w 58"/>
                <a:gd name="T23" fmla="*/ 4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8" h="92">
                  <a:moveTo>
                    <a:pt x="52" y="4"/>
                  </a:moveTo>
                  <a:cubicBezTo>
                    <a:pt x="48" y="0"/>
                    <a:pt x="40" y="4"/>
                    <a:pt x="31" y="13"/>
                  </a:cubicBezTo>
                  <a:cubicBezTo>
                    <a:pt x="36" y="18"/>
                    <a:pt x="39" y="20"/>
                    <a:pt x="39" y="20"/>
                  </a:cubicBezTo>
                  <a:cubicBezTo>
                    <a:pt x="39" y="20"/>
                    <a:pt x="39" y="22"/>
                    <a:pt x="39" y="25"/>
                  </a:cubicBezTo>
                  <a:cubicBezTo>
                    <a:pt x="39" y="31"/>
                    <a:pt x="37" y="40"/>
                    <a:pt x="31" y="50"/>
                  </a:cubicBezTo>
                  <a:cubicBezTo>
                    <a:pt x="25" y="61"/>
                    <a:pt x="19" y="64"/>
                    <a:pt x="16" y="66"/>
                  </a:cubicBezTo>
                  <a:cubicBezTo>
                    <a:pt x="14" y="67"/>
                    <a:pt x="12" y="67"/>
                    <a:pt x="12" y="67"/>
                  </a:cubicBezTo>
                  <a:cubicBezTo>
                    <a:pt x="12" y="67"/>
                    <a:pt x="10" y="64"/>
                    <a:pt x="5" y="59"/>
                  </a:cubicBezTo>
                  <a:cubicBezTo>
                    <a:pt x="0" y="72"/>
                    <a:pt x="0" y="83"/>
                    <a:pt x="3" y="87"/>
                  </a:cubicBezTo>
                  <a:cubicBezTo>
                    <a:pt x="4" y="87"/>
                    <a:pt x="4" y="87"/>
                    <a:pt x="4" y="87"/>
                  </a:cubicBezTo>
                  <a:cubicBezTo>
                    <a:pt x="11" y="92"/>
                    <a:pt x="26" y="79"/>
                    <a:pt x="39" y="57"/>
                  </a:cubicBezTo>
                  <a:cubicBezTo>
                    <a:pt x="52" y="34"/>
                    <a:pt x="58" y="10"/>
                    <a:pt x="52" y="4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83748" tIns="41874" rIns="83748" bIns="41874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56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8" name="Freeform 8"/>
            <p:cNvSpPr/>
            <p:nvPr/>
          </p:nvSpPr>
          <p:spPr bwMode="auto">
            <a:xfrm>
              <a:off x="2883" y="799"/>
              <a:ext cx="474" cy="407"/>
            </a:xfrm>
            <a:custGeom>
              <a:avLst/>
              <a:gdLst>
                <a:gd name="T0" fmla="*/ 83 w 200"/>
                <a:gd name="T1" fmla="*/ 65 h 172"/>
                <a:gd name="T2" fmla="*/ 200 w 200"/>
                <a:gd name="T3" fmla="*/ 38 h 172"/>
                <a:gd name="T4" fmla="*/ 200 w 200"/>
                <a:gd name="T5" fmla="*/ 37 h 172"/>
                <a:gd name="T6" fmla="*/ 73 w 200"/>
                <a:gd name="T7" fmla="*/ 14 h 172"/>
                <a:gd name="T8" fmla="*/ 9 w 200"/>
                <a:gd name="T9" fmla="*/ 126 h 172"/>
                <a:gd name="T10" fmla="*/ 64 w 200"/>
                <a:gd name="T11" fmla="*/ 172 h 172"/>
                <a:gd name="T12" fmla="*/ 83 w 200"/>
                <a:gd name="T13" fmla="*/ 65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0" h="172">
                  <a:moveTo>
                    <a:pt x="83" y="65"/>
                  </a:moveTo>
                  <a:cubicBezTo>
                    <a:pt x="105" y="26"/>
                    <a:pt x="157" y="23"/>
                    <a:pt x="200" y="38"/>
                  </a:cubicBezTo>
                  <a:cubicBezTo>
                    <a:pt x="200" y="38"/>
                    <a:pt x="200" y="37"/>
                    <a:pt x="200" y="37"/>
                  </a:cubicBezTo>
                  <a:cubicBezTo>
                    <a:pt x="159" y="14"/>
                    <a:pt x="109" y="0"/>
                    <a:pt x="73" y="14"/>
                  </a:cubicBezTo>
                  <a:cubicBezTo>
                    <a:pt x="6" y="41"/>
                    <a:pt x="0" y="81"/>
                    <a:pt x="9" y="126"/>
                  </a:cubicBezTo>
                  <a:cubicBezTo>
                    <a:pt x="14" y="152"/>
                    <a:pt x="35" y="167"/>
                    <a:pt x="64" y="172"/>
                  </a:cubicBezTo>
                  <a:cubicBezTo>
                    <a:pt x="58" y="137"/>
                    <a:pt x="64" y="97"/>
                    <a:pt x="83" y="65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83748" tIns="41874" rIns="83748" bIns="41874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56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9" name="Freeform 9"/>
            <p:cNvSpPr/>
            <p:nvPr/>
          </p:nvSpPr>
          <p:spPr bwMode="auto">
            <a:xfrm>
              <a:off x="3236" y="427"/>
              <a:ext cx="175" cy="460"/>
            </a:xfrm>
            <a:custGeom>
              <a:avLst/>
              <a:gdLst>
                <a:gd name="T0" fmla="*/ 40 w 74"/>
                <a:gd name="T1" fmla="*/ 37 h 194"/>
                <a:gd name="T2" fmla="*/ 74 w 74"/>
                <a:gd name="T3" fmla="*/ 0 h 194"/>
                <a:gd name="T4" fmla="*/ 1 w 74"/>
                <a:gd name="T5" fmla="*/ 100 h 194"/>
                <a:gd name="T6" fmla="*/ 51 w 74"/>
                <a:gd name="T7" fmla="*/ 194 h 194"/>
                <a:gd name="T8" fmla="*/ 52 w 74"/>
                <a:gd name="T9" fmla="*/ 193 h 194"/>
                <a:gd name="T10" fmla="*/ 40 w 74"/>
                <a:gd name="T11" fmla="*/ 37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194">
                  <a:moveTo>
                    <a:pt x="40" y="37"/>
                  </a:moveTo>
                  <a:cubicBezTo>
                    <a:pt x="49" y="21"/>
                    <a:pt x="61" y="8"/>
                    <a:pt x="74" y="0"/>
                  </a:cubicBezTo>
                  <a:cubicBezTo>
                    <a:pt x="31" y="9"/>
                    <a:pt x="0" y="30"/>
                    <a:pt x="1" y="100"/>
                  </a:cubicBezTo>
                  <a:cubicBezTo>
                    <a:pt x="1" y="132"/>
                    <a:pt x="23" y="166"/>
                    <a:pt x="51" y="194"/>
                  </a:cubicBezTo>
                  <a:cubicBezTo>
                    <a:pt x="52" y="193"/>
                    <a:pt x="52" y="193"/>
                    <a:pt x="52" y="193"/>
                  </a:cubicBezTo>
                  <a:cubicBezTo>
                    <a:pt x="29" y="143"/>
                    <a:pt x="17" y="77"/>
                    <a:pt x="40" y="37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83748" tIns="41874" rIns="83748" bIns="41874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56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0" name="Freeform 10"/>
            <p:cNvSpPr/>
            <p:nvPr/>
          </p:nvSpPr>
          <p:spPr bwMode="auto">
            <a:xfrm>
              <a:off x="3020" y="853"/>
              <a:ext cx="505" cy="613"/>
            </a:xfrm>
            <a:custGeom>
              <a:avLst/>
              <a:gdLst>
                <a:gd name="T0" fmla="*/ 198 w 213"/>
                <a:gd name="T1" fmla="*/ 82 h 259"/>
                <a:gd name="T2" fmla="*/ 142 w 213"/>
                <a:gd name="T3" fmla="*/ 15 h 259"/>
                <a:gd name="T4" fmla="*/ 25 w 213"/>
                <a:gd name="T5" fmla="*/ 42 h 259"/>
                <a:gd name="T6" fmla="*/ 6 w 213"/>
                <a:gd name="T7" fmla="*/ 149 h 259"/>
                <a:gd name="T8" fmla="*/ 39 w 213"/>
                <a:gd name="T9" fmla="*/ 218 h 259"/>
                <a:gd name="T10" fmla="*/ 172 w 213"/>
                <a:gd name="T11" fmla="*/ 189 h 259"/>
                <a:gd name="T12" fmla="*/ 211 w 213"/>
                <a:gd name="T13" fmla="*/ 104 h 259"/>
                <a:gd name="T14" fmla="*/ 213 w 213"/>
                <a:gd name="T15" fmla="*/ 99 h 259"/>
                <a:gd name="T16" fmla="*/ 212 w 213"/>
                <a:gd name="T17" fmla="*/ 97 h 259"/>
                <a:gd name="T18" fmla="*/ 198 w 213"/>
                <a:gd name="T19" fmla="*/ 82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3" h="259">
                  <a:moveTo>
                    <a:pt x="198" y="82"/>
                  </a:moveTo>
                  <a:cubicBezTo>
                    <a:pt x="173" y="53"/>
                    <a:pt x="145" y="23"/>
                    <a:pt x="142" y="15"/>
                  </a:cubicBezTo>
                  <a:cubicBezTo>
                    <a:pt x="99" y="0"/>
                    <a:pt x="47" y="3"/>
                    <a:pt x="25" y="42"/>
                  </a:cubicBezTo>
                  <a:cubicBezTo>
                    <a:pt x="6" y="74"/>
                    <a:pt x="0" y="114"/>
                    <a:pt x="6" y="149"/>
                  </a:cubicBezTo>
                  <a:cubicBezTo>
                    <a:pt x="10" y="176"/>
                    <a:pt x="22" y="201"/>
                    <a:pt x="39" y="218"/>
                  </a:cubicBezTo>
                  <a:cubicBezTo>
                    <a:pt x="80" y="259"/>
                    <a:pt x="139" y="246"/>
                    <a:pt x="172" y="189"/>
                  </a:cubicBezTo>
                  <a:cubicBezTo>
                    <a:pt x="190" y="158"/>
                    <a:pt x="207" y="130"/>
                    <a:pt x="211" y="104"/>
                  </a:cubicBezTo>
                  <a:cubicBezTo>
                    <a:pt x="212" y="102"/>
                    <a:pt x="213" y="100"/>
                    <a:pt x="213" y="99"/>
                  </a:cubicBezTo>
                  <a:cubicBezTo>
                    <a:pt x="213" y="98"/>
                    <a:pt x="212" y="98"/>
                    <a:pt x="212" y="97"/>
                  </a:cubicBezTo>
                  <a:cubicBezTo>
                    <a:pt x="207" y="92"/>
                    <a:pt x="203" y="87"/>
                    <a:pt x="198" y="82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83748" tIns="41874" rIns="83748" bIns="41874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56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1" name="Freeform 11"/>
            <p:cNvSpPr/>
            <p:nvPr/>
          </p:nvSpPr>
          <p:spPr bwMode="auto">
            <a:xfrm>
              <a:off x="3276" y="375"/>
              <a:ext cx="481" cy="668"/>
            </a:xfrm>
            <a:custGeom>
              <a:avLst/>
              <a:gdLst>
                <a:gd name="T0" fmla="*/ 23 w 203"/>
                <a:gd name="T1" fmla="*/ 59 h 282"/>
                <a:gd name="T2" fmla="*/ 35 w 203"/>
                <a:gd name="T3" fmla="*/ 215 h 282"/>
                <a:gd name="T4" fmla="*/ 72 w 203"/>
                <a:gd name="T5" fmla="*/ 246 h 282"/>
                <a:gd name="T6" fmla="*/ 96 w 203"/>
                <a:gd name="T7" fmla="*/ 267 h 282"/>
                <a:gd name="T8" fmla="*/ 99 w 203"/>
                <a:gd name="T9" fmla="*/ 270 h 282"/>
                <a:gd name="T10" fmla="*/ 113 w 203"/>
                <a:gd name="T11" fmla="*/ 282 h 282"/>
                <a:gd name="T12" fmla="*/ 171 w 203"/>
                <a:gd name="T13" fmla="*/ 207 h 282"/>
                <a:gd name="T14" fmla="*/ 156 w 203"/>
                <a:gd name="T15" fmla="*/ 31 h 282"/>
                <a:gd name="T16" fmla="*/ 57 w 203"/>
                <a:gd name="T17" fmla="*/ 22 h 282"/>
                <a:gd name="T18" fmla="*/ 23 w 203"/>
                <a:gd name="T19" fmla="*/ 59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3" h="282">
                  <a:moveTo>
                    <a:pt x="23" y="59"/>
                  </a:moveTo>
                  <a:cubicBezTo>
                    <a:pt x="0" y="99"/>
                    <a:pt x="12" y="165"/>
                    <a:pt x="35" y="215"/>
                  </a:cubicBezTo>
                  <a:cubicBezTo>
                    <a:pt x="38" y="215"/>
                    <a:pt x="55" y="231"/>
                    <a:pt x="72" y="246"/>
                  </a:cubicBezTo>
                  <a:cubicBezTo>
                    <a:pt x="79" y="252"/>
                    <a:pt x="87" y="259"/>
                    <a:pt x="96" y="267"/>
                  </a:cubicBezTo>
                  <a:cubicBezTo>
                    <a:pt x="97" y="268"/>
                    <a:pt x="98" y="269"/>
                    <a:pt x="99" y="270"/>
                  </a:cubicBezTo>
                  <a:cubicBezTo>
                    <a:pt x="104" y="274"/>
                    <a:pt x="109" y="278"/>
                    <a:pt x="113" y="282"/>
                  </a:cubicBezTo>
                  <a:cubicBezTo>
                    <a:pt x="133" y="272"/>
                    <a:pt x="151" y="241"/>
                    <a:pt x="171" y="207"/>
                  </a:cubicBezTo>
                  <a:cubicBezTo>
                    <a:pt x="203" y="150"/>
                    <a:pt x="197" y="71"/>
                    <a:pt x="156" y="31"/>
                  </a:cubicBezTo>
                  <a:cubicBezTo>
                    <a:pt x="127" y="2"/>
                    <a:pt x="89" y="0"/>
                    <a:pt x="57" y="22"/>
                  </a:cubicBezTo>
                  <a:cubicBezTo>
                    <a:pt x="44" y="30"/>
                    <a:pt x="32" y="43"/>
                    <a:pt x="23" y="59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83748" tIns="41874" rIns="83748" bIns="41874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56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2" name="Freeform 12"/>
            <p:cNvSpPr/>
            <p:nvPr/>
          </p:nvSpPr>
          <p:spPr bwMode="auto">
            <a:xfrm>
              <a:off x="3357" y="884"/>
              <a:ext cx="902" cy="930"/>
            </a:xfrm>
            <a:custGeom>
              <a:avLst/>
              <a:gdLst>
                <a:gd name="T0" fmla="*/ 381 w 381"/>
                <a:gd name="T1" fmla="*/ 346 h 393"/>
                <a:gd name="T2" fmla="*/ 373 w 381"/>
                <a:gd name="T3" fmla="*/ 339 h 393"/>
                <a:gd name="T4" fmla="*/ 79 w 381"/>
                <a:gd name="T5" fmla="*/ 67 h 393"/>
                <a:gd name="T6" fmla="*/ 65 w 381"/>
                <a:gd name="T7" fmla="*/ 55 h 393"/>
                <a:gd name="T8" fmla="*/ 62 w 381"/>
                <a:gd name="T9" fmla="*/ 52 h 393"/>
                <a:gd name="T10" fmla="*/ 38 w 381"/>
                <a:gd name="T11" fmla="*/ 31 h 393"/>
                <a:gd name="T12" fmla="*/ 1 w 381"/>
                <a:gd name="T13" fmla="*/ 0 h 393"/>
                <a:gd name="T14" fmla="*/ 0 w 381"/>
                <a:gd name="T15" fmla="*/ 1 h 393"/>
                <a:gd name="T16" fmla="*/ 0 w 381"/>
                <a:gd name="T17" fmla="*/ 1 h 393"/>
                <a:gd name="T18" fmla="*/ 0 w 381"/>
                <a:gd name="T19" fmla="*/ 1 h 393"/>
                <a:gd name="T20" fmla="*/ 0 w 381"/>
                <a:gd name="T21" fmla="*/ 2 h 393"/>
                <a:gd name="T22" fmla="*/ 56 w 381"/>
                <a:gd name="T23" fmla="*/ 69 h 393"/>
                <a:gd name="T24" fmla="*/ 70 w 381"/>
                <a:gd name="T25" fmla="*/ 84 h 393"/>
                <a:gd name="T26" fmla="*/ 71 w 381"/>
                <a:gd name="T27" fmla="*/ 86 h 393"/>
                <a:gd name="T28" fmla="*/ 347 w 381"/>
                <a:gd name="T29" fmla="*/ 385 h 393"/>
                <a:gd name="T30" fmla="*/ 354 w 381"/>
                <a:gd name="T31" fmla="*/ 393 h 393"/>
                <a:gd name="T32" fmla="*/ 358 w 381"/>
                <a:gd name="T33" fmla="*/ 392 h 393"/>
                <a:gd name="T34" fmla="*/ 373 w 381"/>
                <a:gd name="T35" fmla="*/ 376 h 393"/>
                <a:gd name="T36" fmla="*/ 381 w 381"/>
                <a:gd name="T37" fmla="*/ 351 h 393"/>
                <a:gd name="T38" fmla="*/ 381 w 381"/>
                <a:gd name="T39" fmla="*/ 346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81" h="393">
                  <a:moveTo>
                    <a:pt x="381" y="346"/>
                  </a:moveTo>
                  <a:cubicBezTo>
                    <a:pt x="381" y="346"/>
                    <a:pt x="378" y="344"/>
                    <a:pt x="373" y="339"/>
                  </a:cubicBezTo>
                  <a:cubicBezTo>
                    <a:pt x="336" y="304"/>
                    <a:pt x="177" y="155"/>
                    <a:pt x="79" y="67"/>
                  </a:cubicBezTo>
                  <a:cubicBezTo>
                    <a:pt x="75" y="63"/>
                    <a:pt x="70" y="59"/>
                    <a:pt x="65" y="55"/>
                  </a:cubicBezTo>
                  <a:cubicBezTo>
                    <a:pt x="64" y="54"/>
                    <a:pt x="63" y="53"/>
                    <a:pt x="62" y="52"/>
                  </a:cubicBezTo>
                  <a:cubicBezTo>
                    <a:pt x="53" y="44"/>
                    <a:pt x="45" y="37"/>
                    <a:pt x="38" y="31"/>
                  </a:cubicBezTo>
                  <a:cubicBezTo>
                    <a:pt x="21" y="16"/>
                    <a:pt x="4" y="0"/>
                    <a:pt x="1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3" y="10"/>
                    <a:pt x="31" y="40"/>
                    <a:pt x="56" y="69"/>
                  </a:cubicBezTo>
                  <a:cubicBezTo>
                    <a:pt x="61" y="74"/>
                    <a:pt x="65" y="79"/>
                    <a:pt x="70" y="84"/>
                  </a:cubicBezTo>
                  <a:cubicBezTo>
                    <a:pt x="70" y="85"/>
                    <a:pt x="71" y="85"/>
                    <a:pt x="71" y="86"/>
                  </a:cubicBezTo>
                  <a:cubicBezTo>
                    <a:pt x="161" y="186"/>
                    <a:pt x="312" y="347"/>
                    <a:pt x="347" y="385"/>
                  </a:cubicBezTo>
                  <a:cubicBezTo>
                    <a:pt x="352" y="390"/>
                    <a:pt x="354" y="393"/>
                    <a:pt x="354" y="393"/>
                  </a:cubicBezTo>
                  <a:cubicBezTo>
                    <a:pt x="354" y="393"/>
                    <a:pt x="356" y="393"/>
                    <a:pt x="358" y="392"/>
                  </a:cubicBezTo>
                  <a:cubicBezTo>
                    <a:pt x="361" y="390"/>
                    <a:pt x="367" y="387"/>
                    <a:pt x="373" y="376"/>
                  </a:cubicBezTo>
                  <a:cubicBezTo>
                    <a:pt x="379" y="366"/>
                    <a:pt x="381" y="357"/>
                    <a:pt x="381" y="351"/>
                  </a:cubicBezTo>
                  <a:cubicBezTo>
                    <a:pt x="381" y="348"/>
                    <a:pt x="381" y="346"/>
                    <a:pt x="381" y="346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83748" tIns="41874" rIns="83748" bIns="41874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56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3" name="Freeform 14"/>
            <p:cNvSpPr/>
            <p:nvPr/>
          </p:nvSpPr>
          <p:spPr bwMode="auto">
            <a:xfrm>
              <a:off x="4819" y="2349"/>
              <a:ext cx="0" cy="3"/>
            </a:xfrm>
            <a:custGeom>
              <a:avLst/>
              <a:gdLst>
                <a:gd name="T0" fmla="*/ 0 h 1"/>
                <a:gd name="T1" fmla="*/ 0 h 1"/>
                <a:gd name="T2" fmla="*/ 1 h 1"/>
                <a:gd name="T3" fmla="*/ 1 h 1"/>
                <a:gd name="T4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83748" tIns="41874" rIns="83748" bIns="41874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56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4" name="Group 4"/>
          <p:cNvGrpSpPr>
            <a:grpSpLocks noChangeAspect="1"/>
          </p:cNvGrpSpPr>
          <p:nvPr/>
        </p:nvGrpSpPr>
        <p:grpSpPr bwMode="auto">
          <a:xfrm flipH="1">
            <a:off x="9183285" y="4876369"/>
            <a:ext cx="1144281" cy="989145"/>
            <a:chOff x="2883" y="375"/>
            <a:chExt cx="1938" cy="1977"/>
          </a:xfrm>
          <a:solidFill>
            <a:schemeClr val="accent4"/>
          </a:solidFill>
        </p:grpSpPr>
        <p:sp>
          <p:nvSpPr>
            <p:cNvPr id="55" name="Freeform 5"/>
            <p:cNvSpPr/>
            <p:nvPr/>
          </p:nvSpPr>
          <p:spPr bwMode="auto">
            <a:xfrm>
              <a:off x="4622" y="2148"/>
              <a:ext cx="199" cy="204"/>
            </a:xfrm>
            <a:custGeom>
              <a:avLst/>
              <a:gdLst>
                <a:gd name="T0" fmla="*/ 69 w 84"/>
                <a:gd name="T1" fmla="*/ 67 h 86"/>
                <a:gd name="T2" fmla="*/ 35 w 84"/>
                <a:gd name="T3" fmla="*/ 30 h 86"/>
                <a:gd name="T4" fmla="*/ 17 w 84"/>
                <a:gd name="T5" fmla="*/ 9 h 86"/>
                <a:gd name="T6" fmla="*/ 6 w 84"/>
                <a:gd name="T7" fmla="*/ 0 h 86"/>
                <a:gd name="T8" fmla="*/ 4 w 84"/>
                <a:gd name="T9" fmla="*/ 5 h 86"/>
                <a:gd name="T10" fmla="*/ 0 w 84"/>
                <a:gd name="T11" fmla="*/ 10 h 86"/>
                <a:gd name="T12" fmla="*/ 10 w 84"/>
                <a:gd name="T13" fmla="*/ 21 h 86"/>
                <a:gd name="T14" fmla="*/ 30 w 84"/>
                <a:gd name="T15" fmla="*/ 38 h 86"/>
                <a:gd name="T16" fmla="*/ 66 w 84"/>
                <a:gd name="T17" fmla="*/ 71 h 86"/>
                <a:gd name="T18" fmla="*/ 83 w 84"/>
                <a:gd name="T19" fmla="*/ 86 h 86"/>
                <a:gd name="T20" fmla="*/ 84 w 84"/>
                <a:gd name="T21" fmla="*/ 85 h 86"/>
                <a:gd name="T22" fmla="*/ 69 w 84"/>
                <a:gd name="T23" fmla="*/ 67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4" h="86">
                  <a:moveTo>
                    <a:pt x="69" y="67"/>
                  </a:moveTo>
                  <a:cubicBezTo>
                    <a:pt x="60" y="57"/>
                    <a:pt x="47" y="43"/>
                    <a:pt x="35" y="30"/>
                  </a:cubicBezTo>
                  <a:cubicBezTo>
                    <a:pt x="29" y="23"/>
                    <a:pt x="23" y="16"/>
                    <a:pt x="17" y="9"/>
                  </a:cubicBezTo>
                  <a:cubicBezTo>
                    <a:pt x="13" y="6"/>
                    <a:pt x="10" y="3"/>
                    <a:pt x="6" y="0"/>
                  </a:cubicBezTo>
                  <a:cubicBezTo>
                    <a:pt x="6" y="2"/>
                    <a:pt x="5" y="3"/>
                    <a:pt x="4" y="5"/>
                  </a:cubicBezTo>
                  <a:cubicBezTo>
                    <a:pt x="3" y="7"/>
                    <a:pt x="1" y="9"/>
                    <a:pt x="0" y="10"/>
                  </a:cubicBezTo>
                  <a:cubicBezTo>
                    <a:pt x="3" y="14"/>
                    <a:pt x="7" y="17"/>
                    <a:pt x="10" y="21"/>
                  </a:cubicBezTo>
                  <a:cubicBezTo>
                    <a:pt x="16" y="27"/>
                    <a:pt x="23" y="32"/>
                    <a:pt x="30" y="38"/>
                  </a:cubicBezTo>
                  <a:cubicBezTo>
                    <a:pt x="43" y="50"/>
                    <a:pt x="56" y="63"/>
                    <a:pt x="66" y="71"/>
                  </a:cubicBezTo>
                  <a:cubicBezTo>
                    <a:pt x="76" y="80"/>
                    <a:pt x="83" y="86"/>
                    <a:pt x="83" y="86"/>
                  </a:cubicBezTo>
                  <a:cubicBezTo>
                    <a:pt x="84" y="85"/>
                    <a:pt x="84" y="85"/>
                    <a:pt x="84" y="85"/>
                  </a:cubicBezTo>
                  <a:cubicBezTo>
                    <a:pt x="84" y="85"/>
                    <a:pt x="78" y="78"/>
                    <a:pt x="69" y="67"/>
                  </a:cubicBez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83748" tIns="41874" rIns="83748" bIns="41874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56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6" name="Freeform 6"/>
            <p:cNvSpPr/>
            <p:nvPr/>
          </p:nvSpPr>
          <p:spPr bwMode="auto">
            <a:xfrm>
              <a:off x="4177" y="1665"/>
              <a:ext cx="490" cy="566"/>
            </a:xfrm>
            <a:custGeom>
              <a:avLst/>
              <a:gdLst>
                <a:gd name="T0" fmla="*/ 204 w 207"/>
                <a:gd name="T1" fmla="*/ 156 h 239"/>
                <a:gd name="T2" fmla="*/ 48 w 207"/>
                <a:gd name="T3" fmla="*/ 0 h 239"/>
                <a:gd name="T4" fmla="*/ 35 w 207"/>
                <a:gd name="T5" fmla="*/ 53 h 239"/>
                <a:gd name="T6" fmla="*/ 0 w 207"/>
                <a:gd name="T7" fmla="*/ 83 h 239"/>
                <a:gd name="T8" fmla="*/ 156 w 207"/>
                <a:gd name="T9" fmla="*/ 239 h 239"/>
                <a:gd name="T10" fmla="*/ 188 w 207"/>
                <a:gd name="T11" fmla="*/ 214 h 239"/>
                <a:gd name="T12" fmla="*/ 192 w 207"/>
                <a:gd name="T13" fmla="*/ 209 h 239"/>
                <a:gd name="T14" fmla="*/ 194 w 207"/>
                <a:gd name="T15" fmla="*/ 204 h 239"/>
                <a:gd name="T16" fmla="*/ 204 w 207"/>
                <a:gd name="T17" fmla="*/ 156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7" h="239">
                  <a:moveTo>
                    <a:pt x="204" y="156"/>
                  </a:moveTo>
                  <a:cubicBezTo>
                    <a:pt x="48" y="0"/>
                    <a:pt x="48" y="0"/>
                    <a:pt x="48" y="0"/>
                  </a:cubicBezTo>
                  <a:cubicBezTo>
                    <a:pt x="54" y="6"/>
                    <a:pt x="48" y="30"/>
                    <a:pt x="35" y="53"/>
                  </a:cubicBezTo>
                  <a:cubicBezTo>
                    <a:pt x="22" y="75"/>
                    <a:pt x="7" y="88"/>
                    <a:pt x="0" y="83"/>
                  </a:cubicBezTo>
                  <a:cubicBezTo>
                    <a:pt x="156" y="239"/>
                    <a:pt x="156" y="239"/>
                    <a:pt x="156" y="239"/>
                  </a:cubicBezTo>
                  <a:cubicBezTo>
                    <a:pt x="156" y="239"/>
                    <a:pt x="173" y="237"/>
                    <a:pt x="188" y="214"/>
                  </a:cubicBezTo>
                  <a:cubicBezTo>
                    <a:pt x="189" y="213"/>
                    <a:pt x="191" y="211"/>
                    <a:pt x="192" y="209"/>
                  </a:cubicBezTo>
                  <a:cubicBezTo>
                    <a:pt x="193" y="207"/>
                    <a:pt x="194" y="206"/>
                    <a:pt x="194" y="204"/>
                  </a:cubicBezTo>
                  <a:cubicBezTo>
                    <a:pt x="207" y="178"/>
                    <a:pt x="204" y="156"/>
                    <a:pt x="204" y="156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83748" tIns="41874" rIns="83748" bIns="41874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56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7" name="Freeform 7"/>
            <p:cNvSpPr/>
            <p:nvPr/>
          </p:nvSpPr>
          <p:spPr bwMode="auto">
            <a:xfrm>
              <a:off x="4167" y="1656"/>
              <a:ext cx="137" cy="218"/>
            </a:xfrm>
            <a:custGeom>
              <a:avLst/>
              <a:gdLst>
                <a:gd name="T0" fmla="*/ 52 w 58"/>
                <a:gd name="T1" fmla="*/ 4 h 92"/>
                <a:gd name="T2" fmla="*/ 31 w 58"/>
                <a:gd name="T3" fmla="*/ 13 h 92"/>
                <a:gd name="T4" fmla="*/ 39 w 58"/>
                <a:gd name="T5" fmla="*/ 20 h 92"/>
                <a:gd name="T6" fmla="*/ 39 w 58"/>
                <a:gd name="T7" fmla="*/ 25 h 92"/>
                <a:gd name="T8" fmla="*/ 31 w 58"/>
                <a:gd name="T9" fmla="*/ 50 h 92"/>
                <a:gd name="T10" fmla="*/ 16 w 58"/>
                <a:gd name="T11" fmla="*/ 66 h 92"/>
                <a:gd name="T12" fmla="*/ 12 w 58"/>
                <a:gd name="T13" fmla="*/ 67 h 92"/>
                <a:gd name="T14" fmla="*/ 5 w 58"/>
                <a:gd name="T15" fmla="*/ 59 h 92"/>
                <a:gd name="T16" fmla="*/ 3 w 58"/>
                <a:gd name="T17" fmla="*/ 87 h 92"/>
                <a:gd name="T18" fmla="*/ 4 w 58"/>
                <a:gd name="T19" fmla="*/ 87 h 92"/>
                <a:gd name="T20" fmla="*/ 39 w 58"/>
                <a:gd name="T21" fmla="*/ 57 h 92"/>
                <a:gd name="T22" fmla="*/ 52 w 58"/>
                <a:gd name="T23" fmla="*/ 4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8" h="92">
                  <a:moveTo>
                    <a:pt x="52" y="4"/>
                  </a:moveTo>
                  <a:cubicBezTo>
                    <a:pt x="48" y="0"/>
                    <a:pt x="40" y="4"/>
                    <a:pt x="31" y="13"/>
                  </a:cubicBezTo>
                  <a:cubicBezTo>
                    <a:pt x="36" y="18"/>
                    <a:pt x="39" y="20"/>
                    <a:pt x="39" y="20"/>
                  </a:cubicBezTo>
                  <a:cubicBezTo>
                    <a:pt x="39" y="20"/>
                    <a:pt x="39" y="22"/>
                    <a:pt x="39" y="25"/>
                  </a:cubicBezTo>
                  <a:cubicBezTo>
                    <a:pt x="39" y="31"/>
                    <a:pt x="37" y="40"/>
                    <a:pt x="31" y="50"/>
                  </a:cubicBezTo>
                  <a:cubicBezTo>
                    <a:pt x="25" y="61"/>
                    <a:pt x="19" y="64"/>
                    <a:pt x="16" y="66"/>
                  </a:cubicBezTo>
                  <a:cubicBezTo>
                    <a:pt x="14" y="67"/>
                    <a:pt x="12" y="67"/>
                    <a:pt x="12" y="67"/>
                  </a:cubicBezTo>
                  <a:cubicBezTo>
                    <a:pt x="12" y="67"/>
                    <a:pt x="10" y="64"/>
                    <a:pt x="5" y="59"/>
                  </a:cubicBezTo>
                  <a:cubicBezTo>
                    <a:pt x="0" y="72"/>
                    <a:pt x="0" y="83"/>
                    <a:pt x="3" y="87"/>
                  </a:cubicBezTo>
                  <a:cubicBezTo>
                    <a:pt x="4" y="87"/>
                    <a:pt x="4" y="87"/>
                    <a:pt x="4" y="87"/>
                  </a:cubicBezTo>
                  <a:cubicBezTo>
                    <a:pt x="11" y="92"/>
                    <a:pt x="26" y="79"/>
                    <a:pt x="39" y="57"/>
                  </a:cubicBezTo>
                  <a:cubicBezTo>
                    <a:pt x="52" y="34"/>
                    <a:pt x="58" y="10"/>
                    <a:pt x="52" y="4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83748" tIns="41874" rIns="83748" bIns="41874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56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8" name="Freeform 8"/>
            <p:cNvSpPr/>
            <p:nvPr/>
          </p:nvSpPr>
          <p:spPr bwMode="auto">
            <a:xfrm>
              <a:off x="2883" y="799"/>
              <a:ext cx="474" cy="407"/>
            </a:xfrm>
            <a:custGeom>
              <a:avLst/>
              <a:gdLst>
                <a:gd name="T0" fmla="*/ 83 w 200"/>
                <a:gd name="T1" fmla="*/ 65 h 172"/>
                <a:gd name="T2" fmla="*/ 200 w 200"/>
                <a:gd name="T3" fmla="*/ 38 h 172"/>
                <a:gd name="T4" fmla="*/ 200 w 200"/>
                <a:gd name="T5" fmla="*/ 37 h 172"/>
                <a:gd name="T6" fmla="*/ 73 w 200"/>
                <a:gd name="T7" fmla="*/ 14 h 172"/>
                <a:gd name="T8" fmla="*/ 9 w 200"/>
                <a:gd name="T9" fmla="*/ 126 h 172"/>
                <a:gd name="T10" fmla="*/ 64 w 200"/>
                <a:gd name="T11" fmla="*/ 172 h 172"/>
                <a:gd name="T12" fmla="*/ 83 w 200"/>
                <a:gd name="T13" fmla="*/ 65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0" h="172">
                  <a:moveTo>
                    <a:pt x="83" y="65"/>
                  </a:moveTo>
                  <a:cubicBezTo>
                    <a:pt x="105" y="26"/>
                    <a:pt x="157" y="23"/>
                    <a:pt x="200" y="38"/>
                  </a:cubicBezTo>
                  <a:cubicBezTo>
                    <a:pt x="200" y="38"/>
                    <a:pt x="200" y="37"/>
                    <a:pt x="200" y="37"/>
                  </a:cubicBezTo>
                  <a:cubicBezTo>
                    <a:pt x="159" y="14"/>
                    <a:pt x="109" y="0"/>
                    <a:pt x="73" y="14"/>
                  </a:cubicBezTo>
                  <a:cubicBezTo>
                    <a:pt x="6" y="41"/>
                    <a:pt x="0" y="81"/>
                    <a:pt x="9" y="126"/>
                  </a:cubicBezTo>
                  <a:cubicBezTo>
                    <a:pt x="14" y="152"/>
                    <a:pt x="35" y="167"/>
                    <a:pt x="64" y="172"/>
                  </a:cubicBezTo>
                  <a:cubicBezTo>
                    <a:pt x="58" y="137"/>
                    <a:pt x="64" y="97"/>
                    <a:pt x="83" y="65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83748" tIns="41874" rIns="83748" bIns="41874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56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9" name="Freeform 9"/>
            <p:cNvSpPr/>
            <p:nvPr/>
          </p:nvSpPr>
          <p:spPr bwMode="auto">
            <a:xfrm>
              <a:off x="3236" y="427"/>
              <a:ext cx="175" cy="460"/>
            </a:xfrm>
            <a:custGeom>
              <a:avLst/>
              <a:gdLst>
                <a:gd name="T0" fmla="*/ 40 w 74"/>
                <a:gd name="T1" fmla="*/ 37 h 194"/>
                <a:gd name="T2" fmla="*/ 74 w 74"/>
                <a:gd name="T3" fmla="*/ 0 h 194"/>
                <a:gd name="T4" fmla="*/ 1 w 74"/>
                <a:gd name="T5" fmla="*/ 100 h 194"/>
                <a:gd name="T6" fmla="*/ 51 w 74"/>
                <a:gd name="T7" fmla="*/ 194 h 194"/>
                <a:gd name="T8" fmla="*/ 52 w 74"/>
                <a:gd name="T9" fmla="*/ 193 h 194"/>
                <a:gd name="T10" fmla="*/ 40 w 74"/>
                <a:gd name="T11" fmla="*/ 37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194">
                  <a:moveTo>
                    <a:pt x="40" y="37"/>
                  </a:moveTo>
                  <a:cubicBezTo>
                    <a:pt x="49" y="21"/>
                    <a:pt x="61" y="8"/>
                    <a:pt x="74" y="0"/>
                  </a:cubicBezTo>
                  <a:cubicBezTo>
                    <a:pt x="31" y="9"/>
                    <a:pt x="0" y="30"/>
                    <a:pt x="1" y="100"/>
                  </a:cubicBezTo>
                  <a:cubicBezTo>
                    <a:pt x="1" y="132"/>
                    <a:pt x="23" y="166"/>
                    <a:pt x="51" y="194"/>
                  </a:cubicBezTo>
                  <a:cubicBezTo>
                    <a:pt x="52" y="193"/>
                    <a:pt x="52" y="193"/>
                    <a:pt x="52" y="193"/>
                  </a:cubicBezTo>
                  <a:cubicBezTo>
                    <a:pt x="29" y="143"/>
                    <a:pt x="17" y="77"/>
                    <a:pt x="40" y="37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83748" tIns="41874" rIns="83748" bIns="41874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56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0" name="Freeform 10"/>
            <p:cNvSpPr/>
            <p:nvPr/>
          </p:nvSpPr>
          <p:spPr bwMode="auto">
            <a:xfrm>
              <a:off x="3020" y="853"/>
              <a:ext cx="505" cy="613"/>
            </a:xfrm>
            <a:custGeom>
              <a:avLst/>
              <a:gdLst>
                <a:gd name="T0" fmla="*/ 198 w 213"/>
                <a:gd name="T1" fmla="*/ 82 h 259"/>
                <a:gd name="T2" fmla="*/ 142 w 213"/>
                <a:gd name="T3" fmla="*/ 15 h 259"/>
                <a:gd name="T4" fmla="*/ 25 w 213"/>
                <a:gd name="T5" fmla="*/ 42 h 259"/>
                <a:gd name="T6" fmla="*/ 6 w 213"/>
                <a:gd name="T7" fmla="*/ 149 h 259"/>
                <a:gd name="T8" fmla="*/ 39 w 213"/>
                <a:gd name="T9" fmla="*/ 218 h 259"/>
                <a:gd name="T10" fmla="*/ 172 w 213"/>
                <a:gd name="T11" fmla="*/ 189 h 259"/>
                <a:gd name="T12" fmla="*/ 211 w 213"/>
                <a:gd name="T13" fmla="*/ 104 h 259"/>
                <a:gd name="T14" fmla="*/ 213 w 213"/>
                <a:gd name="T15" fmla="*/ 99 h 259"/>
                <a:gd name="T16" fmla="*/ 212 w 213"/>
                <a:gd name="T17" fmla="*/ 97 h 259"/>
                <a:gd name="T18" fmla="*/ 198 w 213"/>
                <a:gd name="T19" fmla="*/ 82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3" h="259">
                  <a:moveTo>
                    <a:pt x="198" y="82"/>
                  </a:moveTo>
                  <a:cubicBezTo>
                    <a:pt x="173" y="53"/>
                    <a:pt x="145" y="23"/>
                    <a:pt x="142" y="15"/>
                  </a:cubicBezTo>
                  <a:cubicBezTo>
                    <a:pt x="99" y="0"/>
                    <a:pt x="47" y="3"/>
                    <a:pt x="25" y="42"/>
                  </a:cubicBezTo>
                  <a:cubicBezTo>
                    <a:pt x="6" y="74"/>
                    <a:pt x="0" y="114"/>
                    <a:pt x="6" y="149"/>
                  </a:cubicBezTo>
                  <a:cubicBezTo>
                    <a:pt x="10" y="176"/>
                    <a:pt x="22" y="201"/>
                    <a:pt x="39" y="218"/>
                  </a:cubicBezTo>
                  <a:cubicBezTo>
                    <a:pt x="80" y="259"/>
                    <a:pt x="139" y="246"/>
                    <a:pt x="172" y="189"/>
                  </a:cubicBezTo>
                  <a:cubicBezTo>
                    <a:pt x="190" y="158"/>
                    <a:pt x="207" y="130"/>
                    <a:pt x="211" y="104"/>
                  </a:cubicBezTo>
                  <a:cubicBezTo>
                    <a:pt x="212" y="102"/>
                    <a:pt x="213" y="100"/>
                    <a:pt x="213" y="99"/>
                  </a:cubicBezTo>
                  <a:cubicBezTo>
                    <a:pt x="213" y="98"/>
                    <a:pt x="212" y="98"/>
                    <a:pt x="212" y="97"/>
                  </a:cubicBezTo>
                  <a:cubicBezTo>
                    <a:pt x="207" y="92"/>
                    <a:pt x="203" y="87"/>
                    <a:pt x="198" y="82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83748" tIns="41874" rIns="83748" bIns="41874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56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1" name="Freeform 11"/>
            <p:cNvSpPr/>
            <p:nvPr/>
          </p:nvSpPr>
          <p:spPr bwMode="auto">
            <a:xfrm>
              <a:off x="3276" y="375"/>
              <a:ext cx="481" cy="668"/>
            </a:xfrm>
            <a:custGeom>
              <a:avLst/>
              <a:gdLst>
                <a:gd name="T0" fmla="*/ 23 w 203"/>
                <a:gd name="T1" fmla="*/ 59 h 282"/>
                <a:gd name="T2" fmla="*/ 35 w 203"/>
                <a:gd name="T3" fmla="*/ 215 h 282"/>
                <a:gd name="T4" fmla="*/ 72 w 203"/>
                <a:gd name="T5" fmla="*/ 246 h 282"/>
                <a:gd name="T6" fmla="*/ 96 w 203"/>
                <a:gd name="T7" fmla="*/ 267 h 282"/>
                <a:gd name="T8" fmla="*/ 99 w 203"/>
                <a:gd name="T9" fmla="*/ 270 h 282"/>
                <a:gd name="T10" fmla="*/ 113 w 203"/>
                <a:gd name="T11" fmla="*/ 282 h 282"/>
                <a:gd name="T12" fmla="*/ 171 w 203"/>
                <a:gd name="T13" fmla="*/ 207 h 282"/>
                <a:gd name="T14" fmla="*/ 156 w 203"/>
                <a:gd name="T15" fmla="*/ 31 h 282"/>
                <a:gd name="T16" fmla="*/ 57 w 203"/>
                <a:gd name="T17" fmla="*/ 22 h 282"/>
                <a:gd name="T18" fmla="*/ 23 w 203"/>
                <a:gd name="T19" fmla="*/ 59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3" h="282">
                  <a:moveTo>
                    <a:pt x="23" y="59"/>
                  </a:moveTo>
                  <a:cubicBezTo>
                    <a:pt x="0" y="99"/>
                    <a:pt x="12" y="165"/>
                    <a:pt x="35" y="215"/>
                  </a:cubicBezTo>
                  <a:cubicBezTo>
                    <a:pt x="38" y="215"/>
                    <a:pt x="55" y="231"/>
                    <a:pt x="72" y="246"/>
                  </a:cubicBezTo>
                  <a:cubicBezTo>
                    <a:pt x="79" y="252"/>
                    <a:pt x="87" y="259"/>
                    <a:pt x="96" y="267"/>
                  </a:cubicBezTo>
                  <a:cubicBezTo>
                    <a:pt x="97" y="268"/>
                    <a:pt x="98" y="269"/>
                    <a:pt x="99" y="270"/>
                  </a:cubicBezTo>
                  <a:cubicBezTo>
                    <a:pt x="104" y="274"/>
                    <a:pt x="109" y="278"/>
                    <a:pt x="113" y="282"/>
                  </a:cubicBezTo>
                  <a:cubicBezTo>
                    <a:pt x="133" y="272"/>
                    <a:pt x="151" y="241"/>
                    <a:pt x="171" y="207"/>
                  </a:cubicBezTo>
                  <a:cubicBezTo>
                    <a:pt x="203" y="150"/>
                    <a:pt x="197" y="71"/>
                    <a:pt x="156" y="31"/>
                  </a:cubicBezTo>
                  <a:cubicBezTo>
                    <a:pt x="127" y="2"/>
                    <a:pt x="89" y="0"/>
                    <a:pt x="57" y="22"/>
                  </a:cubicBezTo>
                  <a:cubicBezTo>
                    <a:pt x="44" y="30"/>
                    <a:pt x="32" y="43"/>
                    <a:pt x="23" y="59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83748" tIns="41874" rIns="83748" bIns="41874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56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2" name="Freeform 12"/>
            <p:cNvSpPr/>
            <p:nvPr/>
          </p:nvSpPr>
          <p:spPr bwMode="auto">
            <a:xfrm>
              <a:off x="3357" y="884"/>
              <a:ext cx="902" cy="930"/>
            </a:xfrm>
            <a:custGeom>
              <a:avLst/>
              <a:gdLst>
                <a:gd name="T0" fmla="*/ 381 w 381"/>
                <a:gd name="T1" fmla="*/ 346 h 393"/>
                <a:gd name="T2" fmla="*/ 373 w 381"/>
                <a:gd name="T3" fmla="*/ 339 h 393"/>
                <a:gd name="T4" fmla="*/ 79 w 381"/>
                <a:gd name="T5" fmla="*/ 67 h 393"/>
                <a:gd name="T6" fmla="*/ 65 w 381"/>
                <a:gd name="T7" fmla="*/ 55 h 393"/>
                <a:gd name="T8" fmla="*/ 62 w 381"/>
                <a:gd name="T9" fmla="*/ 52 h 393"/>
                <a:gd name="T10" fmla="*/ 38 w 381"/>
                <a:gd name="T11" fmla="*/ 31 h 393"/>
                <a:gd name="T12" fmla="*/ 1 w 381"/>
                <a:gd name="T13" fmla="*/ 0 h 393"/>
                <a:gd name="T14" fmla="*/ 0 w 381"/>
                <a:gd name="T15" fmla="*/ 1 h 393"/>
                <a:gd name="T16" fmla="*/ 0 w 381"/>
                <a:gd name="T17" fmla="*/ 1 h 393"/>
                <a:gd name="T18" fmla="*/ 0 w 381"/>
                <a:gd name="T19" fmla="*/ 1 h 393"/>
                <a:gd name="T20" fmla="*/ 0 w 381"/>
                <a:gd name="T21" fmla="*/ 2 h 393"/>
                <a:gd name="T22" fmla="*/ 56 w 381"/>
                <a:gd name="T23" fmla="*/ 69 h 393"/>
                <a:gd name="T24" fmla="*/ 70 w 381"/>
                <a:gd name="T25" fmla="*/ 84 h 393"/>
                <a:gd name="T26" fmla="*/ 71 w 381"/>
                <a:gd name="T27" fmla="*/ 86 h 393"/>
                <a:gd name="T28" fmla="*/ 347 w 381"/>
                <a:gd name="T29" fmla="*/ 385 h 393"/>
                <a:gd name="T30" fmla="*/ 354 w 381"/>
                <a:gd name="T31" fmla="*/ 393 h 393"/>
                <a:gd name="T32" fmla="*/ 358 w 381"/>
                <a:gd name="T33" fmla="*/ 392 h 393"/>
                <a:gd name="T34" fmla="*/ 373 w 381"/>
                <a:gd name="T35" fmla="*/ 376 h 393"/>
                <a:gd name="T36" fmla="*/ 381 w 381"/>
                <a:gd name="T37" fmla="*/ 351 h 393"/>
                <a:gd name="T38" fmla="*/ 381 w 381"/>
                <a:gd name="T39" fmla="*/ 346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81" h="393">
                  <a:moveTo>
                    <a:pt x="381" y="346"/>
                  </a:moveTo>
                  <a:cubicBezTo>
                    <a:pt x="381" y="346"/>
                    <a:pt x="378" y="344"/>
                    <a:pt x="373" y="339"/>
                  </a:cubicBezTo>
                  <a:cubicBezTo>
                    <a:pt x="336" y="304"/>
                    <a:pt x="177" y="155"/>
                    <a:pt x="79" y="67"/>
                  </a:cubicBezTo>
                  <a:cubicBezTo>
                    <a:pt x="75" y="63"/>
                    <a:pt x="70" y="59"/>
                    <a:pt x="65" y="55"/>
                  </a:cubicBezTo>
                  <a:cubicBezTo>
                    <a:pt x="64" y="54"/>
                    <a:pt x="63" y="53"/>
                    <a:pt x="62" y="52"/>
                  </a:cubicBezTo>
                  <a:cubicBezTo>
                    <a:pt x="53" y="44"/>
                    <a:pt x="45" y="37"/>
                    <a:pt x="38" y="31"/>
                  </a:cubicBezTo>
                  <a:cubicBezTo>
                    <a:pt x="21" y="16"/>
                    <a:pt x="4" y="0"/>
                    <a:pt x="1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3" y="10"/>
                    <a:pt x="31" y="40"/>
                    <a:pt x="56" y="69"/>
                  </a:cubicBezTo>
                  <a:cubicBezTo>
                    <a:pt x="61" y="74"/>
                    <a:pt x="65" y="79"/>
                    <a:pt x="70" y="84"/>
                  </a:cubicBezTo>
                  <a:cubicBezTo>
                    <a:pt x="70" y="85"/>
                    <a:pt x="71" y="85"/>
                    <a:pt x="71" y="86"/>
                  </a:cubicBezTo>
                  <a:cubicBezTo>
                    <a:pt x="161" y="186"/>
                    <a:pt x="312" y="347"/>
                    <a:pt x="347" y="385"/>
                  </a:cubicBezTo>
                  <a:cubicBezTo>
                    <a:pt x="352" y="390"/>
                    <a:pt x="354" y="393"/>
                    <a:pt x="354" y="393"/>
                  </a:cubicBezTo>
                  <a:cubicBezTo>
                    <a:pt x="354" y="393"/>
                    <a:pt x="356" y="393"/>
                    <a:pt x="358" y="392"/>
                  </a:cubicBezTo>
                  <a:cubicBezTo>
                    <a:pt x="361" y="390"/>
                    <a:pt x="367" y="387"/>
                    <a:pt x="373" y="376"/>
                  </a:cubicBezTo>
                  <a:cubicBezTo>
                    <a:pt x="379" y="366"/>
                    <a:pt x="381" y="357"/>
                    <a:pt x="381" y="351"/>
                  </a:cubicBezTo>
                  <a:cubicBezTo>
                    <a:pt x="381" y="348"/>
                    <a:pt x="381" y="346"/>
                    <a:pt x="381" y="346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83748" tIns="41874" rIns="83748" bIns="41874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56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3" name="Freeform 14"/>
            <p:cNvSpPr/>
            <p:nvPr/>
          </p:nvSpPr>
          <p:spPr bwMode="auto">
            <a:xfrm>
              <a:off x="4819" y="2349"/>
              <a:ext cx="0" cy="3"/>
            </a:xfrm>
            <a:custGeom>
              <a:avLst/>
              <a:gdLst>
                <a:gd name="T0" fmla="*/ 0 h 1"/>
                <a:gd name="T1" fmla="*/ 0 h 1"/>
                <a:gd name="T2" fmla="*/ 1 h 1"/>
                <a:gd name="T3" fmla="*/ 1 h 1"/>
                <a:gd name="T4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83748" tIns="41874" rIns="83748" bIns="41874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56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64" name="Content Placeholder 2"/>
          <p:cNvSpPr txBox="1"/>
          <p:nvPr/>
        </p:nvSpPr>
        <p:spPr>
          <a:xfrm>
            <a:off x="6572145" y="2243255"/>
            <a:ext cx="4884557" cy="80329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id-ID" sz="1400" b="1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algn="l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sz="800" i="1" dirty="0">
              <a:solidFill>
                <a:schemeClr val="bg1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69" name="Content Placeholder 2"/>
          <p:cNvSpPr txBox="1"/>
          <p:nvPr/>
        </p:nvSpPr>
        <p:spPr>
          <a:xfrm>
            <a:off x="7076634" y="4199173"/>
            <a:ext cx="1776568" cy="429605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70" name="TextBox 78"/>
          <p:cNvSpPr txBox="1"/>
          <p:nvPr/>
        </p:nvSpPr>
        <p:spPr>
          <a:xfrm>
            <a:off x="7076633" y="3919261"/>
            <a:ext cx="1422893" cy="2585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1" name="Content Placeholder 2"/>
          <p:cNvSpPr txBox="1"/>
          <p:nvPr/>
        </p:nvSpPr>
        <p:spPr>
          <a:xfrm>
            <a:off x="9680134" y="4199173"/>
            <a:ext cx="1776568" cy="429605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72" name="TextBox 78"/>
          <p:cNvSpPr txBox="1"/>
          <p:nvPr/>
        </p:nvSpPr>
        <p:spPr>
          <a:xfrm>
            <a:off x="9680133" y="3919261"/>
            <a:ext cx="1422893" cy="2585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3" name="Content Placeholder 2"/>
          <p:cNvSpPr txBox="1"/>
          <p:nvPr/>
        </p:nvSpPr>
        <p:spPr>
          <a:xfrm>
            <a:off x="7076634" y="5862873"/>
            <a:ext cx="1776568" cy="429605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74" name="TextBox 78"/>
          <p:cNvSpPr txBox="1"/>
          <p:nvPr/>
        </p:nvSpPr>
        <p:spPr>
          <a:xfrm>
            <a:off x="7076633" y="5582961"/>
            <a:ext cx="1422893" cy="2585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5" name="Content Placeholder 2"/>
          <p:cNvSpPr txBox="1"/>
          <p:nvPr/>
        </p:nvSpPr>
        <p:spPr>
          <a:xfrm>
            <a:off x="9680134" y="5862873"/>
            <a:ext cx="1776568" cy="429605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76" name="TextBox 78"/>
          <p:cNvSpPr txBox="1"/>
          <p:nvPr/>
        </p:nvSpPr>
        <p:spPr>
          <a:xfrm>
            <a:off x="9680133" y="5582961"/>
            <a:ext cx="1422893" cy="2585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7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8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Tm="0">
        <p14:prism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500"/>
                            </p:stCondLst>
                            <p:childTnLst>
                              <p:par>
                                <p:cTn id="2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5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6000"/>
                            </p:stCondLst>
                            <p:childTnLst>
                              <p:par>
                                <p:cTn id="3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5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7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7500"/>
                            </p:stCondLst>
                            <p:childTnLst>
                              <p:par>
                                <p:cTn id="49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8000"/>
                            </p:stCondLst>
                            <p:childTnLst>
                              <p:par>
                                <p:cTn id="5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9000"/>
                            </p:stCondLst>
                            <p:childTnLst>
                              <p:par>
                                <p:cTn id="6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0000"/>
                            </p:stCondLst>
                            <p:childTnLst>
                              <p:par>
                                <p:cTn id="6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1000"/>
                            </p:stCondLst>
                            <p:childTnLst>
                              <p:par>
                                <p:cTn id="6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2000"/>
                            </p:stCondLst>
                            <p:childTnLst>
                              <p:par>
                                <p:cTn id="7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7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3000"/>
                            </p:stCondLst>
                            <p:childTnLst>
                              <p:par>
                                <p:cTn id="7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7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4000"/>
                            </p:stCondLst>
                            <p:childTnLst>
                              <p:par>
                                <p:cTn id="8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7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5000"/>
                            </p:stCondLst>
                            <p:childTnLst>
                              <p:par>
                                <p:cTn id="8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7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6000"/>
                            </p:stCondLst>
                            <p:childTnLst>
                              <p:par>
                                <p:cTn id="8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0" dur="7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7000"/>
                            </p:stCondLst>
                            <p:childTnLst>
                              <p:par>
                                <p:cTn id="9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7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18000"/>
                            </p:stCondLst>
                            <p:childTnLst>
                              <p:par>
                                <p:cTn id="9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8" dur="7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9000"/>
                            </p:stCondLst>
                            <p:childTnLst>
                              <p:par>
                                <p:cTn id="10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2" dur="7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20000"/>
                            </p:stCondLst>
                            <p:childTnLst>
                              <p:par>
                                <p:cTn id="10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6" dur="75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6" grpId="0" animBg="1"/>
      <p:bldP spid="18" grpId="0" animBg="1"/>
      <p:bldP spid="20" grpId="0" animBg="1"/>
      <p:bldP spid="22" grpId="0" animBg="1"/>
      <p:bldP spid="64" grpId="0"/>
      <p:bldP spid="69" grpId="0"/>
      <p:bldP spid="70" grpId="0"/>
      <p:bldP spid="71" grpId="0"/>
      <p:bldP spid="72" grpId="0"/>
      <p:bldP spid="73" grpId="0"/>
      <p:bldP spid="74" grpId="0"/>
      <p:bldP spid="75" grpId="0"/>
      <p:bldP spid="7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11"/>
          <p:cNvSpPr txBox="1"/>
          <p:nvPr>
            <p:custDataLst>
              <p:tags r:id="rId1"/>
            </p:custDataLst>
          </p:nvPr>
        </p:nvSpPr>
        <p:spPr>
          <a:xfrm>
            <a:off x="3482334" y="3456687"/>
            <a:ext cx="920124" cy="649088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n-US" altLang="zh-CN" sz="3375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</a:t>
            </a:r>
            <a:r>
              <a:rPr lang="en-US" altLang="zh-CN" sz="422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art</a:t>
            </a:r>
            <a:endParaRPr lang="zh-CN" altLang="en-US" sz="1213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矩形 12"/>
          <p:cNvSpPr/>
          <p:nvPr>
            <p:custDataLst>
              <p:tags r:id="rId2"/>
            </p:custDataLst>
          </p:nvPr>
        </p:nvSpPr>
        <p:spPr>
          <a:xfrm>
            <a:off x="6225120" y="3003559"/>
            <a:ext cx="6633630" cy="1205442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341700" rIns="949167" anchor="ctr"/>
          <a:lstStyle/>
          <a:p>
            <a:pPr>
              <a:lnSpc>
                <a:spcPct val="130000"/>
              </a:lnSpc>
              <a:defRPr/>
            </a:pPr>
            <a:endParaRPr lang="zh-CN" altLang="en-US" sz="1475" kern="0" dirty="0">
              <a:solidFill>
                <a:prstClr val="black">
                  <a:lumMod val="50000"/>
                  <a:lumOff val="50000"/>
                </a:prst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2" name="文本框 13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3619392" y="3285915"/>
            <a:ext cx="646011" cy="340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215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章 节</a:t>
            </a:r>
            <a:endParaRPr lang="zh-CN" altLang="en-US" sz="2215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3" name="文本框 14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4573974" y="2808761"/>
            <a:ext cx="1442703" cy="1557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0125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zh-CN" altLang="en-US" sz="10125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标题 5"/>
          <p:cNvSpPr txBox="1"/>
          <p:nvPr>
            <p:custDataLst>
              <p:tags r:id="rId5"/>
            </p:custDataLst>
          </p:nvPr>
        </p:nvSpPr>
        <p:spPr>
          <a:xfrm>
            <a:off x="6631409" y="3236724"/>
            <a:ext cx="4258194" cy="553998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4000"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zh-CN" altLang="en-US" kern="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明年工作计划</a:t>
            </a:r>
            <a:endParaRPr lang="zh-CN" altLang="en-US" kern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文本占位符 6"/>
          <p:cNvSpPr txBox="1"/>
          <p:nvPr>
            <p:custDataLst>
              <p:tags r:id="rId6"/>
            </p:custDataLst>
          </p:nvPr>
        </p:nvSpPr>
        <p:spPr>
          <a:xfrm>
            <a:off x="6631409" y="3813929"/>
            <a:ext cx="4258194" cy="221599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indent="0" algn="ctr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  <a:lvl2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l">
              <a:defRPr/>
            </a:pPr>
            <a:r>
              <a:rPr lang="en-US" altLang="zh-CN" kern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en-US" altLang="zh-CN" kern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7"/>
    </p:custDataLst>
  </p:cSld>
  <p:clrMapOvr>
    <a:masterClrMapping/>
  </p:clrMapOvr>
  <p:transition spd="slow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 animBg="1"/>
      <p:bldP spid="2052" grpId="0"/>
      <p:bldP spid="2053" grpId="0"/>
      <p:bldP spid="6" grpId="0"/>
      <p:bldP spid="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74821" y="1445953"/>
            <a:ext cx="4011895" cy="2450259"/>
          </a:xfrm>
          <a:prstGeom prst="rect">
            <a:avLst/>
          </a:prstGeom>
          <a:blipFill dpi="0" rotWithShape="1">
            <a:blip r:embed="rId1" cstate="screen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8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74821" y="3946416"/>
            <a:ext cx="4011895" cy="180908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8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809658" y="5909406"/>
            <a:ext cx="11236161" cy="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  <a:prstDash val="sysDash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812800" y="5971634"/>
            <a:ext cx="11233150" cy="553998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41691" y="4369404"/>
            <a:ext cx="3273278" cy="954107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/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  <a:endParaRPr lang="zh-CN" alt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4448819" y="1445953"/>
            <a:ext cx="4011895" cy="2450259"/>
          </a:xfrm>
          <a:prstGeom prst="rect">
            <a:avLst/>
          </a:prstGeom>
          <a:blipFill dpi="0" rotWithShape="1">
            <a:blip r:embed="rId2" cstate="screen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8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4448819" y="3946416"/>
            <a:ext cx="4011895" cy="18090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8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815693" y="4406338"/>
            <a:ext cx="3273278" cy="954107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/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  <a:endParaRPr lang="zh-CN" alt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8522818" y="1445953"/>
            <a:ext cx="4011895" cy="2450259"/>
          </a:xfrm>
          <a:prstGeom prst="rect">
            <a:avLst/>
          </a:prstGeom>
          <a:blipFill dpi="0" rotWithShape="1">
            <a:blip r:embed="rId1" cstate="screen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8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8522818" y="3946416"/>
            <a:ext cx="4011895" cy="180908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8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8889693" y="4406338"/>
            <a:ext cx="3273278" cy="954107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/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  <a:endParaRPr lang="zh-CN" alt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0">
        <p14:prism isInverted="1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14" grpId="0"/>
      <p:bldP spid="15" grpId="0"/>
      <p:bldP spid="17" grpId="0" animBg="1"/>
      <p:bldP spid="18" grpId="0" animBg="1"/>
      <p:bldP spid="19" grpId="0"/>
      <p:bldP spid="20" grpId="0" animBg="1"/>
      <p:bldP spid="21" grpId="0" animBg="1"/>
      <p:bldP spid="2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MH_Other_1"/>
          <p:cNvSpPr/>
          <p:nvPr>
            <p:custDataLst>
              <p:tags r:id="rId1"/>
            </p:custDataLst>
          </p:nvPr>
        </p:nvSpPr>
        <p:spPr>
          <a:xfrm flipV="1">
            <a:off x="7616758" y="2861250"/>
            <a:ext cx="117196" cy="107150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0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MH_Other_2"/>
          <p:cNvSpPr/>
          <p:nvPr>
            <p:custDataLst>
              <p:tags r:id="rId2"/>
            </p:custDataLst>
          </p:nvPr>
        </p:nvSpPr>
        <p:spPr>
          <a:xfrm>
            <a:off x="7616758" y="2276946"/>
            <a:ext cx="117196" cy="107150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0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MH_Other_3"/>
          <p:cNvSpPr/>
          <p:nvPr>
            <p:custDataLst>
              <p:tags r:id="rId3"/>
            </p:custDataLst>
          </p:nvPr>
        </p:nvSpPr>
        <p:spPr>
          <a:xfrm flipV="1">
            <a:off x="7616758" y="3838998"/>
            <a:ext cx="117196" cy="107150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0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MH_Other_4"/>
          <p:cNvSpPr/>
          <p:nvPr>
            <p:custDataLst>
              <p:tags r:id="rId4"/>
            </p:custDataLst>
          </p:nvPr>
        </p:nvSpPr>
        <p:spPr>
          <a:xfrm>
            <a:off x="7616758" y="3254693"/>
            <a:ext cx="117196" cy="107150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0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MH_Other_5"/>
          <p:cNvSpPr/>
          <p:nvPr>
            <p:custDataLst>
              <p:tags r:id="rId5"/>
            </p:custDataLst>
          </p:nvPr>
        </p:nvSpPr>
        <p:spPr>
          <a:xfrm flipV="1">
            <a:off x="7616758" y="4815070"/>
            <a:ext cx="117196" cy="107150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0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MH_Other_6"/>
          <p:cNvSpPr/>
          <p:nvPr>
            <p:custDataLst>
              <p:tags r:id="rId6"/>
            </p:custDataLst>
          </p:nvPr>
        </p:nvSpPr>
        <p:spPr>
          <a:xfrm>
            <a:off x="7616758" y="4232440"/>
            <a:ext cx="117196" cy="105477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0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MH_Other_7"/>
          <p:cNvSpPr/>
          <p:nvPr>
            <p:custDataLst>
              <p:tags r:id="rId7"/>
            </p:custDataLst>
          </p:nvPr>
        </p:nvSpPr>
        <p:spPr>
          <a:xfrm flipV="1">
            <a:off x="7616758" y="5792817"/>
            <a:ext cx="117196" cy="107150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0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MH_Other_8"/>
          <p:cNvSpPr/>
          <p:nvPr>
            <p:custDataLst>
              <p:tags r:id="rId8"/>
            </p:custDataLst>
          </p:nvPr>
        </p:nvSpPr>
        <p:spPr>
          <a:xfrm>
            <a:off x="7616758" y="5208513"/>
            <a:ext cx="117196" cy="107150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0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MH_Other_9"/>
          <p:cNvSpPr/>
          <p:nvPr>
            <p:custDataLst>
              <p:tags r:id="rId9"/>
            </p:custDataLst>
          </p:nvPr>
        </p:nvSpPr>
        <p:spPr>
          <a:xfrm>
            <a:off x="6732767" y="2276946"/>
            <a:ext cx="2223370" cy="691455"/>
          </a:xfrm>
          <a:prstGeom prst="rightArrow">
            <a:avLst>
              <a:gd name="adj1" fmla="val 72581"/>
              <a:gd name="adj2" fmla="val 46774"/>
            </a:avLst>
          </a:prstGeom>
          <a:solidFill>
            <a:srgbClr val="ECECEC"/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0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MH_Other_10"/>
          <p:cNvSpPr/>
          <p:nvPr>
            <p:custDataLst>
              <p:tags r:id="rId10"/>
            </p:custDataLst>
          </p:nvPr>
        </p:nvSpPr>
        <p:spPr>
          <a:xfrm>
            <a:off x="6732767" y="3254693"/>
            <a:ext cx="2223370" cy="691455"/>
          </a:xfrm>
          <a:prstGeom prst="rightArrow">
            <a:avLst>
              <a:gd name="adj1" fmla="val 72581"/>
              <a:gd name="adj2" fmla="val 46774"/>
            </a:avLst>
          </a:prstGeom>
          <a:solidFill>
            <a:srgbClr val="ECECEC"/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0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MH_Other_11"/>
          <p:cNvSpPr/>
          <p:nvPr>
            <p:custDataLst>
              <p:tags r:id="rId11"/>
            </p:custDataLst>
          </p:nvPr>
        </p:nvSpPr>
        <p:spPr>
          <a:xfrm>
            <a:off x="6732767" y="4232439"/>
            <a:ext cx="2223370" cy="689781"/>
          </a:xfrm>
          <a:prstGeom prst="rightArrow">
            <a:avLst>
              <a:gd name="adj1" fmla="val 72581"/>
              <a:gd name="adj2" fmla="val 46774"/>
            </a:avLst>
          </a:prstGeom>
          <a:solidFill>
            <a:srgbClr val="ECECEC"/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0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MH_Other_12"/>
          <p:cNvSpPr/>
          <p:nvPr>
            <p:custDataLst>
              <p:tags r:id="rId12"/>
            </p:custDataLst>
          </p:nvPr>
        </p:nvSpPr>
        <p:spPr>
          <a:xfrm>
            <a:off x="6732767" y="5208514"/>
            <a:ext cx="2223370" cy="691454"/>
          </a:xfrm>
          <a:prstGeom prst="rightArrow">
            <a:avLst>
              <a:gd name="adj1" fmla="val 72581"/>
              <a:gd name="adj2" fmla="val 46774"/>
            </a:avLst>
          </a:prstGeom>
          <a:solidFill>
            <a:srgbClr val="ECECEC"/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0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" name="MH_SubTitle_1"/>
          <p:cNvSpPr/>
          <p:nvPr>
            <p:custDataLst>
              <p:tags r:id="rId13"/>
            </p:custDataLst>
          </p:nvPr>
        </p:nvSpPr>
        <p:spPr>
          <a:xfrm>
            <a:off x="5634476" y="2276946"/>
            <a:ext cx="1982282" cy="691455"/>
          </a:xfrm>
          <a:prstGeom prst="rect">
            <a:avLst/>
          </a:prstGeom>
          <a:solidFill>
            <a:schemeClr val="accent1"/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rmAutofit/>
          </a:bodyPr>
          <a:lstStyle/>
          <a:p>
            <a:pPr algn="ctr">
              <a:defRPr/>
            </a:pPr>
            <a:r>
              <a:rPr lang="en-US" altLang="zh-CN" sz="2110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zh-CN" altLang="en-US" sz="211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MH_SubTitle_2"/>
          <p:cNvSpPr/>
          <p:nvPr>
            <p:custDataLst>
              <p:tags r:id="rId14"/>
            </p:custDataLst>
          </p:nvPr>
        </p:nvSpPr>
        <p:spPr>
          <a:xfrm>
            <a:off x="5634476" y="3254693"/>
            <a:ext cx="1982282" cy="691455"/>
          </a:xfrm>
          <a:prstGeom prst="rect">
            <a:avLst/>
          </a:prstGeom>
          <a:solidFill>
            <a:schemeClr val="accent2"/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rmAutofit/>
          </a:bodyPr>
          <a:lstStyle/>
          <a:p>
            <a:pPr algn="ctr">
              <a:defRPr/>
            </a:pPr>
            <a:r>
              <a:rPr lang="en-US" altLang="zh-CN" sz="2110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zh-CN" altLang="en-US" sz="211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MH_SubTitle_3"/>
          <p:cNvSpPr/>
          <p:nvPr>
            <p:custDataLst>
              <p:tags r:id="rId15"/>
            </p:custDataLst>
          </p:nvPr>
        </p:nvSpPr>
        <p:spPr>
          <a:xfrm>
            <a:off x="5634476" y="4232439"/>
            <a:ext cx="1982282" cy="689781"/>
          </a:xfrm>
          <a:prstGeom prst="rect">
            <a:avLst/>
          </a:prstGeom>
          <a:solidFill>
            <a:schemeClr val="accent3"/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rmAutofit/>
          </a:bodyPr>
          <a:lstStyle/>
          <a:p>
            <a:pPr algn="ctr">
              <a:defRPr/>
            </a:pPr>
            <a:r>
              <a:rPr lang="en-US" altLang="zh-CN" sz="2110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zh-CN" altLang="en-US" sz="211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MH_SubTitle_4"/>
          <p:cNvSpPr/>
          <p:nvPr>
            <p:custDataLst>
              <p:tags r:id="rId16"/>
            </p:custDataLst>
          </p:nvPr>
        </p:nvSpPr>
        <p:spPr>
          <a:xfrm>
            <a:off x="5634476" y="5208514"/>
            <a:ext cx="1982282" cy="691454"/>
          </a:xfrm>
          <a:prstGeom prst="rect">
            <a:avLst/>
          </a:prstGeom>
          <a:solidFill>
            <a:schemeClr val="accent4"/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rmAutofit/>
          </a:bodyPr>
          <a:lstStyle/>
          <a:p>
            <a:pPr algn="ctr">
              <a:defRPr/>
            </a:pPr>
            <a:r>
              <a:rPr lang="en-US" altLang="zh-CN" sz="2110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zh-CN" altLang="en-US" sz="211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MH_Entry_1"/>
          <p:cNvSpPr/>
          <p:nvPr>
            <p:custDataLst>
              <p:tags r:id="rId17"/>
            </p:custDataLst>
          </p:nvPr>
        </p:nvSpPr>
        <p:spPr>
          <a:xfrm>
            <a:off x="9059841" y="2322641"/>
            <a:ext cx="2466542" cy="538609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-1" fmla="*/ 0 w 2520280"/>
              <a:gd name="connsiteY0-2" fmla="*/ 1584176 h 1872208"/>
              <a:gd name="connsiteX1-3" fmla="*/ 2520280 w 2520280"/>
              <a:gd name="connsiteY1-4" fmla="*/ 1584176 h 1872208"/>
              <a:gd name="connsiteX2-5" fmla="*/ 2520280 w 2520280"/>
              <a:gd name="connsiteY2-6" fmla="*/ 1872208 h 1872208"/>
              <a:gd name="connsiteX3-7" fmla="*/ 0 w 2520280"/>
              <a:gd name="connsiteY3-8" fmla="*/ 1872208 h 1872208"/>
              <a:gd name="connsiteX4-9" fmla="*/ 0 w 2520280"/>
              <a:gd name="connsiteY4-10" fmla="*/ 1584176 h 1872208"/>
              <a:gd name="connsiteX5-11" fmla="*/ 0 w 2520280"/>
              <a:gd name="connsiteY5-12" fmla="*/ 0 h 1872208"/>
              <a:gd name="connsiteX6-13" fmla="*/ 2520280 w 2520280"/>
              <a:gd name="connsiteY6-14" fmla="*/ 0 h 1872208"/>
              <a:gd name="connsiteX7-15" fmla="*/ 0 w 2520280"/>
              <a:gd name="connsiteY7-16" fmla="*/ 0 h 1872208"/>
              <a:gd name="connsiteX0-17" fmla="*/ 0 w 2520280"/>
              <a:gd name="connsiteY0-18" fmla="*/ 1872208 h 1872208"/>
              <a:gd name="connsiteX1-19" fmla="*/ 2520280 w 2520280"/>
              <a:gd name="connsiteY1-20" fmla="*/ 1584176 h 1872208"/>
              <a:gd name="connsiteX2-21" fmla="*/ 2520280 w 2520280"/>
              <a:gd name="connsiteY2-22" fmla="*/ 1872208 h 1872208"/>
              <a:gd name="connsiteX3-23" fmla="*/ 0 w 2520280"/>
              <a:gd name="connsiteY3-24" fmla="*/ 1872208 h 1872208"/>
              <a:gd name="connsiteX4-25" fmla="*/ 0 w 2520280"/>
              <a:gd name="connsiteY4-26" fmla="*/ 0 h 1872208"/>
              <a:gd name="connsiteX5-27" fmla="*/ 2520280 w 2520280"/>
              <a:gd name="connsiteY5-28" fmla="*/ 0 h 1872208"/>
              <a:gd name="connsiteX6-29" fmla="*/ 0 w 2520280"/>
              <a:gd name="connsiteY6-30" fmla="*/ 0 h 1872208"/>
              <a:gd name="connsiteX0-31" fmla="*/ 0 w 2520280"/>
              <a:gd name="connsiteY0-32" fmla="*/ 1872208 h 1872208"/>
              <a:gd name="connsiteX1-33" fmla="*/ 2520280 w 2520280"/>
              <a:gd name="connsiteY1-34" fmla="*/ 1872208 h 1872208"/>
              <a:gd name="connsiteX2-35" fmla="*/ 0 w 2520280"/>
              <a:gd name="connsiteY2-36" fmla="*/ 1872208 h 1872208"/>
              <a:gd name="connsiteX3-37" fmla="*/ 0 w 2520280"/>
              <a:gd name="connsiteY3-38" fmla="*/ 0 h 1872208"/>
              <a:gd name="connsiteX4-39" fmla="*/ 2520280 w 2520280"/>
              <a:gd name="connsiteY4-40" fmla="*/ 0 h 1872208"/>
              <a:gd name="connsiteX5-41" fmla="*/ 0 w 2520280"/>
              <a:gd name="connsiteY5-42" fmla="*/ 0 h 1872208"/>
              <a:gd name="connsiteX0-43" fmla="*/ 0 w 2520280"/>
              <a:gd name="connsiteY0-44" fmla="*/ 1872208 h 1872208"/>
              <a:gd name="connsiteX1-45" fmla="*/ 2520280 w 2520280"/>
              <a:gd name="connsiteY1-46" fmla="*/ 1872208 h 1872208"/>
              <a:gd name="connsiteX2-47" fmla="*/ 0 w 2520280"/>
              <a:gd name="connsiteY2-48" fmla="*/ 1872208 h 1872208"/>
              <a:gd name="connsiteX3-49" fmla="*/ 0 w 2520280"/>
              <a:gd name="connsiteY3-50" fmla="*/ 0 h 1872208"/>
              <a:gd name="connsiteX4-51" fmla="*/ 34255 w 2520280"/>
              <a:gd name="connsiteY4-52" fmla="*/ 0 h 1872208"/>
              <a:gd name="connsiteX5-53" fmla="*/ 0 w 2520280"/>
              <a:gd name="connsiteY5-54" fmla="*/ 0 h 1872208"/>
              <a:gd name="connsiteX0-55" fmla="*/ 0 w 2520280"/>
              <a:gd name="connsiteY0-56" fmla="*/ 1872208 h 1872208"/>
              <a:gd name="connsiteX1-57" fmla="*/ 2520280 w 2520280"/>
              <a:gd name="connsiteY1-58" fmla="*/ 1872208 h 1872208"/>
              <a:gd name="connsiteX2-59" fmla="*/ 0 w 2520280"/>
              <a:gd name="connsiteY2-60" fmla="*/ 1872208 h 1872208"/>
              <a:gd name="connsiteX3-61" fmla="*/ 0 w 2520280"/>
              <a:gd name="connsiteY3-62" fmla="*/ 0 h 1872208"/>
              <a:gd name="connsiteX4-63" fmla="*/ 917 w 2520280"/>
              <a:gd name="connsiteY4-64" fmla="*/ 6036 h 1872208"/>
              <a:gd name="connsiteX5-65" fmla="*/ 0 w 2520280"/>
              <a:gd name="connsiteY5-66" fmla="*/ 0 h 1872208"/>
              <a:gd name="connsiteX0-67" fmla="*/ 0 w 2520280"/>
              <a:gd name="connsiteY0-68" fmla="*/ 1890314 h 1890314"/>
              <a:gd name="connsiteX1-69" fmla="*/ 2520280 w 2520280"/>
              <a:gd name="connsiteY1-70" fmla="*/ 1890314 h 1890314"/>
              <a:gd name="connsiteX2-71" fmla="*/ 0 w 2520280"/>
              <a:gd name="connsiteY2-72" fmla="*/ 1890314 h 1890314"/>
              <a:gd name="connsiteX3-73" fmla="*/ 0 w 2520280"/>
              <a:gd name="connsiteY3-74" fmla="*/ 18106 h 1890314"/>
              <a:gd name="connsiteX4-75" fmla="*/ 53304 w 2520280"/>
              <a:gd name="connsiteY4-76" fmla="*/ 0 h 1890314"/>
              <a:gd name="connsiteX5-77" fmla="*/ 0 w 2520280"/>
              <a:gd name="connsiteY5-78" fmla="*/ 18106 h 1890314"/>
              <a:gd name="connsiteX0-79" fmla="*/ 0 w 2520280"/>
              <a:gd name="connsiteY0-80" fmla="*/ 1872208 h 1872208"/>
              <a:gd name="connsiteX1-81" fmla="*/ 2520280 w 2520280"/>
              <a:gd name="connsiteY1-82" fmla="*/ 1872208 h 1872208"/>
              <a:gd name="connsiteX2-83" fmla="*/ 0 w 2520280"/>
              <a:gd name="connsiteY2-84" fmla="*/ 1872208 h 1872208"/>
              <a:gd name="connsiteX3-85" fmla="*/ 0 w 2520280"/>
              <a:gd name="connsiteY3-86" fmla="*/ 0 h 1872208"/>
              <a:gd name="connsiteX4-87" fmla="*/ 916 w 2520280"/>
              <a:gd name="connsiteY4-88" fmla="*/ 0 h 1872208"/>
              <a:gd name="connsiteX5-89" fmla="*/ 0 w 2520280"/>
              <a:gd name="connsiteY5-90" fmla="*/ 0 h 187220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spAutoFit/>
          </a:bodyPr>
          <a:lstStyle/>
          <a:p>
            <a:r>
              <a:rPr lang="zh-CN" altLang="en-US" sz="2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</a:t>
            </a:r>
            <a:r>
              <a:rPr lang="zh-CN" altLang="en-US" sz="24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概述</a:t>
            </a:r>
            <a:endParaRPr lang="en-US" altLang="zh-CN" sz="2400" dirty="0" smtClean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1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MH_Entry_2"/>
          <p:cNvSpPr/>
          <p:nvPr>
            <p:custDataLst>
              <p:tags r:id="rId18"/>
            </p:custDataLst>
          </p:nvPr>
        </p:nvSpPr>
        <p:spPr>
          <a:xfrm>
            <a:off x="9059841" y="3279064"/>
            <a:ext cx="2466542" cy="538609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-1" fmla="*/ 0 w 2520280"/>
              <a:gd name="connsiteY0-2" fmla="*/ 1584176 h 1872208"/>
              <a:gd name="connsiteX1-3" fmla="*/ 2520280 w 2520280"/>
              <a:gd name="connsiteY1-4" fmla="*/ 1584176 h 1872208"/>
              <a:gd name="connsiteX2-5" fmla="*/ 2520280 w 2520280"/>
              <a:gd name="connsiteY2-6" fmla="*/ 1872208 h 1872208"/>
              <a:gd name="connsiteX3-7" fmla="*/ 0 w 2520280"/>
              <a:gd name="connsiteY3-8" fmla="*/ 1872208 h 1872208"/>
              <a:gd name="connsiteX4-9" fmla="*/ 0 w 2520280"/>
              <a:gd name="connsiteY4-10" fmla="*/ 1584176 h 1872208"/>
              <a:gd name="connsiteX5-11" fmla="*/ 0 w 2520280"/>
              <a:gd name="connsiteY5-12" fmla="*/ 0 h 1872208"/>
              <a:gd name="connsiteX6-13" fmla="*/ 2520280 w 2520280"/>
              <a:gd name="connsiteY6-14" fmla="*/ 0 h 1872208"/>
              <a:gd name="connsiteX7-15" fmla="*/ 0 w 2520280"/>
              <a:gd name="connsiteY7-16" fmla="*/ 0 h 1872208"/>
              <a:gd name="connsiteX0-17" fmla="*/ 0 w 2520280"/>
              <a:gd name="connsiteY0-18" fmla="*/ 1872208 h 1872208"/>
              <a:gd name="connsiteX1-19" fmla="*/ 2520280 w 2520280"/>
              <a:gd name="connsiteY1-20" fmla="*/ 1584176 h 1872208"/>
              <a:gd name="connsiteX2-21" fmla="*/ 2520280 w 2520280"/>
              <a:gd name="connsiteY2-22" fmla="*/ 1872208 h 1872208"/>
              <a:gd name="connsiteX3-23" fmla="*/ 0 w 2520280"/>
              <a:gd name="connsiteY3-24" fmla="*/ 1872208 h 1872208"/>
              <a:gd name="connsiteX4-25" fmla="*/ 0 w 2520280"/>
              <a:gd name="connsiteY4-26" fmla="*/ 0 h 1872208"/>
              <a:gd name="connsiteX5-27" fmla="*/ 2520280 w 2520280"/>
              <a:gd name="connsiteY5-28" fmla="*/ 0 h 1872208"/>
              <a:gd name="connsiteX6-29" fmla="*/ 0 w 2520280"/>
              <a:gd name="connsiteY6-30" fmla="*/ 0 h 1872208"/>
              <a:gd name="connsiteX0-31" fmla="*/ 0 w 2520280"/>
              <a:gd name="connsiteY0-32" fmla="*/ 1872208 h 1872208"/>
              <a:gd name="connsiteX1-33" fmla="*/ 2520280 w 2520280"/>
              <a:gd name="connsiteY1-34" fmla="*/ 1872208 h 1872208"/>
              <a:gd name="connsiteX2-35" fmla="*/ 0 w 2520280"/>
              <a:gd name="connsiteY2-36" fmla="*/ 1872208 h 1872208"/>
              <a:gd name="connsiteX3-37" fmla="*/ 0 w 2520280"/>
              <a:gd name="connsiteY3-38" fmla="*/ 0 h 1872208"/>
              <a:gd name="connsiteX4-39" fmla="*/ 2520280 w 2520280"/>
              <a:gd name="connsiteY4-40" fmla="*/ 0 h 1872208"/>
              <a:gd name="connsiteX5-41" fmla="*/ 0 w 2520280"/>
              <a:gd name="connsiteY5-42" fmla="*/ 0 h 1872208"/>
              <a:gd name="connsiteX0-43" fmla="*/ 0 w 2520280"/>
              <a:gd name="connsiteY0-44" fmla="*/ 1872208 h 1872208"/>
              <a:gd name="connsiteX1-45" fmla="*/ 2520280 w 2520280"/>
              <a:gd name="connsiteY1-46" fmla="*/ 1872208 h 1872208"/>
              <a:gd name="connsiteX2-47" fmla="*/ 0 w 2520280"/>
              <a:gd name="connsiteY2-48" fmla="*/ 1872208 h 1872208"/>
              <a:gd name="connsiteX3-49" fmla="*/ 0 w 2520280"/>
              <a:gd name="connsiteY3-50" fmla="*/ 0 h 1872208"/>
              <a:gd name="connsiteX4-51" fmla="*/ 34255 w 2520280"/>
              <a:gd name="connsiteY4-52" fmla="*/ 0 h 1872208"/>
              <a:gd name="connsiteX5-53" fmla="*/ 0 w 2520280"/>
              <a:gd name="connsiteY5-54" fmla="*/ 0 h 1872208"/>
              <a:gd name="connsiteX0-55" fmla="*/ 0 w 2520280"/>
              <a:gd name="connsiteY0-56" fmla="*/ 1872208 h 1872208"/>
              <a:gd name="connsiteX1-57" fmla="*/ 2520280 w 2520280"/>
              <a:gd name="connsiteY1-58" fmla="*/ 1872208 h 1872208"/>
              <a:gd name="connsiteX2-59" fmla="*/ 0 w 2520280"/>
              <a:gd name="connsiteY2-60" fmla="*/ 1872208 h 1872208"/>
              <a:gd name="connsiteX3-61" fmla="*/ 0 w 2520280"/>
              <a:gd name="connsiteY3-62" fmla="*/ 0 h 1872208"/>
              <a:gd name="connsiteX4-63" fmla="*/ 917 w 2520280"/>
              <a:gd name="connsiteY4-64" fmla="*/ 6036 h 1872208"/>
              <a:gd name="connsiteX5-65" fmla="*/ 0 w 2520280"/>
              <a:gd name="connsiteY5-66" fmla="*/ 0 h 1872208"/>
              <a:gd name="connsiteX0-67" fmla="*/ 0 w 2520280"/>
              <a:gd name="connsiteY0-68" fmla="*/ 1890314 h 1890314"/>
              <a:gd name="connsiteX1-69" fmla="*/ 2520280 w 2520280"/>
              <a:gd name="connsiteY1-70" fmla="*/ 1890314 h 1890314"/>
              <a:gd name="connsiteX2-71" fmla="*/ 0 w 2520280"/>
              <a:gd name="connsiteY2-72" fmla="*/ 1890314 h 1890314"/>
              <a:gd name="connsiteX3-73" fmla="*/ 0 w 2520280"/>
              <a:gd name="connsiteY3-74" fmla="*/ 18106 h 1890314"/>
              <a:gd name="connsiteX4-75" fmla="*/ 53304 w 2520280"/>
              <a:gd name="connsiteY4-76" fmla="*/ 0 h 1890314"/>
              <a:gd name="connsiteX5-77" fmla="*/ 0 w 2520280"/>
              <a:gd name="connsiteY5-78" fmla="*/ 18106 h 1890314"/>
              <a:gd name="connsiteX0-79" fmla="*/ 0 w 2520280"/>
              <a:gd name="connsiteY0-80" fmla="*/ 1872208 h 1872208"/>
              <a:gd name="connsiteX1-81" fmla="*/ 2520280 w 2520280"/>
              <a:gd name="connsiteY1-82" fmla="*/ 1872208 h 1872208"/>
              <a:gd name="connsiteX2-83" fmla="*/ 0 w 2520280"/>
              <a:gd name="connsiteY2-84" fmla="*/ 1872208 h 1872208"/>
              <a:gd name="connsiteX3-85" fmla="*/ 0 w 2520280"/>
              <a:gd name="connsiteY3-86" fmla="*/ 0 h 1872208"/>
              <a:gd name="connsiteX4-87" fmla="*/ 916 w 2520280"/>
              <a:gd name="connsiteY4-88" fmla="*/ 0 h 1872208"/>
              <a:gd name="connsiteX5-89" fmla="*/ 0 w 2520280"/>
              <a:gd name="connsiteY5-90" fmla="*/ 0 h 187220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spAutoFit/>
          </a:bodyPr>
          <a:lstStyle/>
          <a:p>
            <a:pPr lvl="0"/>
            <a:r>
              <a:rPr lang="zh-CN" altLang="en-US" sz="2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工作完成情况</a:t>
            </a:r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COMPLETION OF WORK</a:t>
            </a:r>
            <a:endParaRPr lang="zh-CN" altLang="en-US" sz="11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MH_Entry_3"/>
          <p:cNvSpPr/>
          <p:nvPr>
            <p:custDataLst>
              <p:tags r:id="rId19"/>
            </p:custDataLst>
          </p:nvPr>
        </p:nvSpPr>
        <p:spPr>
          <a:xfrm>
            <a:off x="9059841" y="4235487"/>
            <a:ext cx="2466542" cy="538609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-1" fmla="*/ 0 w 2520280"/>
              <a:gd name="connsiteY0-2" fmla="*/ 1584176 h 1872208"/>
              <a:gd name="connsiteX1-3" fmla="*/ 2520280 w 2520280"/>
              <a:gd name="connsiteY1-4" fmla="*/ 1584176 h 1872208"/>
              <a:gd name="connsiteX2-5" fmla="*/ 2520280 w 2520280"/>
              <a:gd name="connsiteY2-6" fmla="*/ 1872208 h 1872208"/>
              <a:gd name="connsiteX3-7" fmla="*/ 0 w 2520280"/>
              <a:gd name="connsiteY3-8" fmla="*/ 1872208 h 1872208"/>
              <a:gd name="connsiteX4-9" fmla="*/ 0 w 2520280"/>
              <a:gd name="connsiteY4-10" fmla="*/ 1584176 h 1872208"/>
              <a:gd name="connsiteX5-11" fmla="*/ 0 w 2520280"/>
              <a:gd name="connsiteY5-12" fmla="*/ 0 h 1872208"/>
              <a:gd name="connsiteX6-13" fmla="*/ 2520280 w 2520280"/>
              <a:gd name="connsiteY6-14" fmla="*/ 0 h 1872208"/>
              <a:gd name="connsiteX7-15" fmla="*/ 0 w 2520280"/>
              <a:gd name="connsiteY7-16" fmla="*/ 0 h 1872208"/>
              <a:gd name="connsiteX0-17" fmla="*/ 0 w 2520280"/>
              <a:gd name="connsiteY0-18" fmla="*/ 1872208 h 1872208"/>
              <a:gd name="connsiteX1-19" fmla="*/ 2520280 w 2520280"/>
              <a:gd name="connsiteY1-20" fmla="*/ 1584176 h 1872208"/>
              <a:gd name="connsiteX2-21" fmla="*/ 2520280 w 2520280"/>
              <a:gd name="connsiteY2-22" fmla="*/ 1872208 h 1872208"/>
              <a:gd name="connsiteX3-23" fmla="*/ 0 w 2520280"/>
              <a:gd name="connsiteY3-24" fmla="*/ 1872208 h 1872208"/>
              <a:gd name="connsiteX4-25" fmla="*/ 0 w 2520280"/>
              <a:gd name="connsiteY4-26" fmla="*/ 0 h 1872208"/>
              <a:gd name="connsiteX5-27" fmla="*/ 2520280 w 2520280"/>
              <a:gd name="connsiteY5-28" fmla="*/ 0 h 1872208"/>
              <a:gd name="connsiteX6-29" fmla="*/ 0 w 2520280"/>
              <a:gd name="connsiteY6-30" fmla="*/ 0 h 1872208"/>
              <a:gd name="connsiteX0-31" fmla="*/ 0 w 2520280"/>
              <a:gd name="connsiteY0-32" fmla="*/ 1872208 h 1872208"/>
              <a:gd name="connsiteX1-33" fmla="*/ 2520280 w 2520280"/>
              <a:gd name="connsiteY1-34" fmla="*/ 1872208 h 1872208"/>
              <a:gd name="connsiteX2-35" fmla="*/ 0 w 2520280"/>
              <a:gd name="connsiteY2-36" fmla="*/ 1872208 h 1872208"/>
              <a:gd name="connsiteX3-37" fmla="*/ 0 w 2520280"/>
              <a:gd name="connsiteY3-38" fmla="*/ 0 h 1872208"/>
              <a:gd name="connsiteX4-39" fmla="*/ 2520280 w 2520280"/>
              <a:gd name="connsiteY4-40" fmla="*/ 0 h 1872208"/>
              <a:gd name="connsiteX5-41" fmla="*/ 0 w 2520280"/>
              <a:gd name="connsiteY5-42" fmla="*/ 0 h 1872208"/>
              <a:gd name="connsiteX0-43" fmla="*/ 0 w 2520280"/>
              <a:gd name="connsiteY0-44" fmla="*/ 1872208 h 1872208"/>
              <a:gd name="connsiteX1-45" fmla="*/ 2520280 w 2520280"/>
              <a:gd name="connsiteY1-46" fmla="*/ 1872208 h 1872208"/>
              <a:gd name="connsiteX2-47" fmla="*/ 0 w 2520280"/>
              <a:gd name="connsiteY2-48" fmla="*/ 1872208 h 1872208"/>
              <a:gd name="connsiteX3-49" fmla="*/ 0 w 2520280"/>
              <a:gd name="connsiteY3-50" fmla="*/ 0 h 1872208"/>
              <a:gd name="connsiteX4-51" fmla="*/ 34255 w 2520280"/>
              <a:gd name="connsiteY4-52" fmla="*/ 0 h 1872208"/>
              <a:gd name="connsiteX5-53" fmla="*/ 0 w 2520280"/>
              <a:gd name="connsiteY5-54" fmla="*/ 0 h 1872208"/>
              <a:gd name="connsiteX0-55" fmla="*/ 0 w 2520280"/>
              <a:gd name="connsiteY0-56" fmla="*/ 1872208 h 1872208"/>
              <a:gd name="connsiteX1-57" fmla="*/ 2520280 w 2520280"/>
              <a:gd name="connsiteY1-58" fmla="*/ 1872208 h 1872208"/>
              <a:gd name="connsiteX2-59" fmla="*/ 0 w 2520280"/>
              <a:gd name="connsiteY2-60" fmla="*/ 1872208 h 1872208"/>
              <a:gd name="connsiteX3-61" fmla="*/ 0 w 2520280"/>
              <a:gd name="connsiteY3-62" fmla="*/ 0 h 1872208"/>
              <a:gd name="connsiteX4-63" fmla="*/ 917 w 2520280"/>
              <a:gd name="connsiteY4-64" fmla="*/ 6036 h 1872208"/>
              <a:gd name="connsiteX5-65" fmla="*/ 0 w 2520280"/>
              <a:gd name="connsiteY5-66" fmla="*/ 0 h 1872208"/>
              <a:gd name="connsiteX0-67" fmla="*/ 0 w 2520280"/>
              <a:gd name="connsiteY0-68" fmla="*/ 1890314 h 1890314"/>
              <a:gd name="connsiteX1-69" fmla="*/ 2520280 w 2520280"/>
              <a:gd name="connsiteY1-70" fmla="*/ 1890314 h 1890314"/>
              <a:gd name="connsiteX2-71" fmla="*/ 0 w 2520280"/>
              <a:gd name="connsiteY2-72" fmla="*/ 1890314 h 1890314"/>
              <a:gd name="connsiteX3-73" fmla="*/ 0 w 2520280"/>
              <a:gd name="connsiteY3-74" fmla="*/ 18106 h 1890314"/>
              <a:gd name="connsiteX4-75" fmla="*/ 53304 w 2520280"/>
              <a:gd name="connsiteY4-76" fmla="*/ 0 h 1890314"/>
              <a:gd name="connsiteX5-77" fmla="*/ 0 w 2520280"/>
              <a:gd name="connsiteY5-78" fmla="*/ 18106 h 1890314"/>
              <a:gd name="connsiteX0-79" fmla="*/ 0 w 2520280"/>
              <a:gd name="connsiteY0-80" fmla="*/ 1872208 h 1872208"/>
              <a:gd name="connsiteX1-81" fmla="*/ 2520280 w 2520280"/>
              <a:gd name="connsiteY1-82" fmla="*/ 1872208 h 1872208"/>
              <a:gd name="connsiteX2-83" fmla="*/ 0 w 2520280"/>
              <a:gd name="connsiteY2-84" fmla="*/ 1872208 h 1872208"/>
              <a:gd name="connsiteX3-85" fmla="*/ 0 w 2520280"/>
              <a:gd name="connsiteY3-86" fmla="*/ 0 h 1872208"/>
              <a:gd name="connsiteX4-87" fmla="*/ 916 w 2520280"/>
              <a:gd name="connsiteY4-88" fmla="*/ 0 h 1872208"/>
              <a:gd name="connsiteX5-89" fmla="*/ 0 w 2520280"/>
              <a:gd name="connsiteY5-90" fmla="*/ 0 h 187220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spAutoFit/>
          </a:bodyPr>
          <a:lstStyle/>
          <a:p>
            <a:pPr lvl="0"/>
            <a:r>
              <a:rPr lang="zh-CN" altLang="en-US" sz="2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成功项目展示</a:t>
            </a:r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SUCCESSFUL PROJECT </a:t>
            </a:r>
            <a:endParaRPr lang="zh-CN" altLang="en-US" sz="11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MH_Entry_4"/>
          <p:cNvSpPr/>
          <p:nvPr>
            <p:custDataLst>
              <p:tags r:id="rId20"/>
            </p:custDataLst>
          </p:nvPr>
        </p:nvSpPr>
        <p:spPr>
          <a:xfrm>
            <a:off x="9059841" y="5191911"/>
            <a:ext cx="2466542" cy="538609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-1" fmla="*/ 0 w 2520280"/>
              <a:gd name="connsiteY0-2" fmla="*/ 1584176 h 1872208"/>
              <a:gd name="connsiteX1-3" fmla="*/ 2520280 w 2520280"/>
              <a:gd name="connsiteY1-4" fmla="*/ 1584176 h 1872208"/>
              <a:gd name="connsiteX2-5" fmla="*/ 2520280 w 2520280"/>
              <a:gd name="connsiteY2-6" fmla="*/ 1872208 h 1872208"/>
              <a:gd name="connsiteX3-7" fmla="*/ 0 w 2520280"/>
              <a:gd name="connsiteY3-8" fmla="*/ 1872208 h 1872208"/>
              <a:gd name="connsiteX4-9" fmla="*/ 0 w 2520280"/>
              <a:gd name="connsiteY4-10" fmla="*/ 1584176 h 1872208"/>
              <a:gd name="connsiteX5-11" fmla="*/ 0 w 2520280"/>
              <a:gd name="connsiteY5-12" fmla="*/ 0 h 1872208"/>
              <a:gd name="connsiteX6-13" fmla="*/ 2520280 w 2520280"/>
              <a:gd name="connsiteY6-14" fmla="*/ 0 h 1872208"/>
              <a:gd name="connsiteX7-15" fmla="*/ 0 w 2520280"/>
              <a:gd name="connsiteY7-16" fmla="*/ 0 h 1872208"/>
              <a:gd name="connsiteX0-17" fmla="*/ 0 w 2520280"/>
              <a:gd name="connsiteY0-18" fmla="*/ 1872208 h 1872208"/>
              <a:gd name="connsiteX1-19" fmla="*/ 2520280 w 2520280"/>
              <a:gd name="connsiteY1-20" fmla="*/ 1584176 h 1872208"/>
              <a:gd name="connsiteX2-21" fmla="*/ 2520280 w 2520280"/>
              <a:gd name="connsiteY2-22" fmla="*/ 1872208 h 1872208"/>
              <a:gd name="connsiteX3-23" fmla="*/ 0 w 2520280"/>
              <a:gd name="connsiteY3-24" fmla="*/ 1872208 h 1872208"/>
              <a:gd name="connsiteX4-25" fmla="*/ 0 w 2520280"/>
              <a:gd name="connsiteY4-26" fmla="*/ 0 h 1872208"/>
              <a:gd name="connsiteX5-27" fmla="*/ 2520280 w 2520280"/>
              <a:gd name="connsiteY5-28" fmla="*/ 0 h 1872208"/>
              <a:gd name="connsiteX6-29" fmla="*/ 0 w 2520280"/>
              <a:gd name="connsiteY6-30" fmla="*/ 0 h 1872208"/>
              <a:gd name="connsiteX0-31" fmla="*/ 0 w 2520280"/>
              <a:gd name="connsiteY0-32" fmla="*/ 1872208 h 1872208"/>
              <a:gd name="connsiteX1-33" fmla="*/ 2520280 w 2520280"/>
              <a:gd name="connsiteY1-34" fmla="*/ 1872208 h 1872208"/>
              <a:gd name="connsiteX2-35" fmla="*/ 0 w 2520280"/>
              <a:gd name="connsiteY2-36" fmla="*/ 1872208 h 1872208"/>
              <a:gd name="connsiteX3-37" fmla="*/ 0 w 2520280"/>
              <a:gd name="connsiteY3-38" fmla="*/ 0 h 1872208"/>
              <a:gd name="connsiteX4-39" fmla="*/ 2520280 w 2520280"/>
              <a:gd name="connsiteY4-40" fmla="*/ 0 h 1872208"/>
              <a:gd name="connsiteX5-41" fmla="*/ 0 w 2520280"/>
              <a:gd name="connsiteY5-42" fmla="*/ 0 h 1872208"/>
              <a:gd name="connsiteX0-43" fmla="*/ 0 w 2520280"/>
              <a:gd name="connsiteY0-44" fmla="*/ 1872208 h 1872208"/>
              <a:gd name="connsiteX1-45" fmla="*/ 2520280 w 2520280"/>
              <a:gd name="connsiteY1-46" fmla="*/ 1872208 h 1872208"/>
              <a:gd name="connsiteX2-47" fmla="*/ 0 w 2520280"/>
              <a:gd name="connsiteY2-48" fmla="*/ 1872208 h 1872208"/>
              <a:gd name="connsiteX3-49" fmla="*/ 0 w 2520280"/>
              <a:gd name="connsiteY3-50" fmla="*/ 0 h 1872208"/>
              <a:gd name="connsiteX4-51" fmla="*/ 34255 w 2520280"/>
              <a:gd name="connsiteY4-52" fmla="*/ 0 h 1872208"/>
              <a:gd name="connsiteX5-53" fmla="*/ 0 w 2520280"/>
              <a:gd name="connsiteY5-54" fmla="*/ 0 h 1872208"/>
              <a:gd name="connsiteX0-55" fmla="*/ 0 w 2520280"/>
              <a:gd name="connsiteY0-56" fmla="*/ 1872208 h 1872208"/>
              <a:gd name="connsiteX1-57" fmla="*/ 2520280 w 2520280"/>
              <a:gd name="connsiteY1-58" fmla="*/ 1872208 h 1872208"/>
              <a:gd name="connsiteX2-59" fmla="*/ 0 w 2520280"/>
              <a:gd name="connsiteY2-60" fmla="*/ 1872208 h 1872208"/>
              <a:gd name="connsiteX3-61" fmla="*/ 0 w 2520280"/>
              <a:gd name="connsiteY3-62" fmla="*/ 0 h 1872208"/>
              <a:gd name="connsiteX4-63" fmla="*/ 917 w 2520280"/>
              <a:gd name="connsiteY4-64" fmla="*/ 6036 h 1872208"/>
              <a:gd name="connsiteX5-65" fmla="*/ 0 w 2520280"/>
              <a:gd name="connsiteY5-66" fmla="*/ 0 h 1872208"/>
              <a:gd name="connsiteX0-67" fmla="*/ 0 w 2520280"/>
              <a:gd name="connsiteY0-68" fmla="*/ 1890314 h 1890314"/>
              <a:gd name="connsiteX1-69" fmla="*/ 2520280 w 2520280"/>
              <a:gd name="connsiteY1-70" fmla="*/ 1890314 h 1890314"/>
              <a:gd name="connsiteX2-71" fmla="*/ 0 w 2520280"/>
              <a:gd name="connsiteY2-72" fmla="*/ 1890314 h 1890314"/>
              <a:gd name="connsiteX3-73" fmla="*/ 0 w 2520280"/>
              <a:gd name="connsiteY3-74" fmla="*/ 18106 h 1890314"/>
              <a:gd name="connsiteX4-75" fmla="*/ 53304 w 2520280"/>
              <a:gd name="connsiteY4-76" fmla="*/ 0 h 1890314"/>
              <a:gd name="connsiteX5-77" fmla="*/ 0 w 2520280"/>
              <a:gd name="connsiteY5-78" fmla="*/ 18106 h 1890314"/>
              <a:gd name="connsiteX0-79" fmla="*/ 0 w 2520280"/>
              <a:gd name="connsiteY0-80" fmla="*/ 1872208 h 1872208"/>
              <a:gd name="connsiteX1-81" fmla="*/ 2520280 w 2520280"/>
              <a:gd name="connsiteY1-82" fmla="*/ 1872208 h 1872208"/>
              <a:gd name="connsiteX2-83" fmla="*/ 0 w 2520280"/>
              <a:gd name="connsiteY2-84" fmla="*/ 1872208 h 1872208"/>
              <a:gd name="connsiteX3-85" fmla="*/ 0 w 2520280"/>
              <a:gd name="connsiteY3-86" fmla="*/ 0 h 1872208"/>
              <a:gd name="connsiteX4-87" fmla="*/ 916 w 2520280"/>
              <a:gd name="connsiteY4-88" fmla="*/ 0 h 1872208"/>
              <a:gd name="connsiteX5-89" fmla="*/ 0 w 2520280"/>
              <a:gd name="connsiteY5-90" fmla="*/ 0 h 187220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spAutoFit/>
          </a:bodyPr>
          <a:lstStyle/>
          <a:p>
            <a:pPr lvl="0"/>
            <a:r>
              <a:rPr lang="zh-CN" altLang="en-US" sz="2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</a:t>
            </a:r>
            <a:r>
              <a:rPr lang="zh-CN" altLang="en-US" sz="24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计划</a:t>
            </a:r>
            <a:endParaRPr lang="en-US" altLang="zh-CN" sz="2400" dirty="0" smtClean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NEXT YEAR WORK PLAN</a:t>
            </a:r>
            <a:endParaRPr lang="zh-CN" altLang="en-US" sz="11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MH_Others_1"/>
          <p:cNvSpPr txBox="1"/>
          <p:nvPr>
            <p:custDataLst>
              <p:tags r:id="rId21"/>
            </p:custDataLst>
          </p:nvPr>
        </p:nvSpPr>
        <p:spPr>
          <a:xfrm>
            <a:off x="1792962" y="2629961"/>
            <a:ext cx="3078072" cy="176971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zh-CN" altLang="en-US" sz="11500" b="1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目录</a:t>
            </a:r>
            <a:endParaRPr lang="zh-CN" altLang="en-US" sz="11500" b="1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MH_Others_2"/>
          <p:cNvSpPr txBox="1"/>
          <p:nvPr>
            <p:custDataLst>
              <p:tags r:id="rId22"/>
            </p:custDataLst>
          </p:nvPr>
        </p:nvSpPr>
        <p:spPr>
          <a:xfrm>
            <a:off x="1682350" y="4486130"/>
            <a:ext cx="3299296" cy="677108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en-US" altLang="zh-CN" sz="4400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4400" b="1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23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0">
        <p:blinds dir="vert"/>
      </p:transition>
    </mc:Choice>
    <mc:Fallback>
      <p:transition spd="slow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5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5" grpId="0" animBg="1"/>
      <p:bldP spid="12" grpId="0" animBg="1"/>
      <p:bldP spid="14" grpId="0" animBg="1"/>
      <p:bldP spid="16" grpId="0" animBg="1"/>
      <p:bldP spid="3" grpId="0" animBg="1"/>
      <p:bldP spid="13" grpId="0" animBg="1"/>
      <p:bldP spid="15" grpId="0" animBg="1"/>
      <p:bldP spid="17" grpId="0" animBg="1"/>
      <p:bldP spid="22" grpId="0"/>
      <p:bldP spid="23" grpId="0"/>
      <p:bldP spid="24" grpId="0"/>
      <p:bldP spid="33" grpId="0"/>
      <p:bldP spid="34" grpId="0"/>
      <p:bldP spid="3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24"/>
          <p:cNvGrpSpPr/>
          <p:nvPr/>
        </p:nvGrpSpPr>
        <p:grpSpPr>
          <a:xfrm rot="9900000">
            <a:off x="7611898" y="5093760"/>
            <a:ext cx="951441" cy="813426"/>
            <a:chOff x="2208213" y="4308475"/>
            <a:chExt cx="1313851" cy="1123184"/>
          </a:xfrm>
          <a:solidFill>
            <a:schemeClr val="accent4"/>
          </a:solidFill>
        </p:grpSpPr>
        <p:sp>
          <p:nvSpPr>
            <p:cNvPr id="19" name="Oval 18"/>
            <p:cNvSpPr>
              <a:spLocks noChangeArrowheads="1"/>
            </p:cNvSpPr>
            <p:nvPr/>
          </p:nvSpPr>
          <p:spPr bwMode="auto">
            <a:xfrm>
              <a:off x="2208213" y="4308475"/>
              <a:ext cx="885825" cy="889000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/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Freeform 31"/>
            <p:cNvSpPr/>
            <p:nvPr/>
          </p:nvSpPr>
          <p:spPr bwMode="auto">
            <a:xfrm rot="2700000">
              <a:off x="3093668" y="5003263"/>
              <a:ext cx="330801" cy="525991"/>
            </a:xfrm>
            <a:custGeom>
              <a:avLst/>
              <a:gdLst>
                <a:gd name="T0" fmla="*/ 0 w 161"/>
                <a:gd name="T1" fmla="*/ 0 h 256"/>
                <a:gd name="T2" fmla="*/ 0 w 161"/>
                <a:gd name="T3" fmla="*/ 256 h 256"/>
                <a:gd name="T4" fmla="*/ 161 w 161"/>
                <a:gd name="T5" fmla="*/ 128 h 256"/>
                <a:gd name="T6" fmla="*/ 0 w 161"/>
                <a:gd name="T7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1" h="256">
                  <a:moveTo>
                    <a:pt x="0" y="0"/>
                  </a:moveTo>
                  <a:lnTo>
                    <a:pt x="0" y="256"/>
                  </a:lnTo>
                  <a:lnTo>
                    <a:pt x="161" y="12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/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21"/>
          <p:cNvGrpSpPr/>
          <p:nvPr/>
        </p:nvGrpSpPr>
        <p:grpSpPr>
          <a:xfrm rot="17100000">
            <a:off x="4173320" y="5044968"/>
            <a:ext cx="951515" cy="813366"/>
            <a:chOff x="2208213" y="4308475"/>
            <a:chExt cx="1313851" cy="1123184"/>
          </a:xfrm>
          <a:solidFill>
            <a:schemeClr val="accent3"/>
          </a:solidFill>
        </p:grpSpPr>
        <p:sp>
          <p:nvSpPr>
            <p:cNvPr id="22" name="Oval 18"/>
            <p:cNvSpPr>
              <a:spLocks noChangeArrowheads="1"/>
            </p:cNvSpPr>
            <p:nvPr/>
          </p:nvSpPr>
          <p:spPr bwMode="auto">
            <a:xfrm>
              <a:off x="2208213" y="4308475"/>
              <a:ext cx="885825" cy="889000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/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" name="Freeform 31"/>
            <p:cNvSpPr/>
            <p:nvPr/>
          </p:nvSpPr>
          <p:spPr bwMode="auto">
            <a:xfrm rot="2700000">
              <a:off x="3093668" y="5003263"/>
              <a:ext cx="330801" cy="525991"/>
            </a:xfrm>
            <a:custGeom>
              <a:avLst/>
              <a:gdLst>
                <a:gd name="T0" fmla="*/ 0 w 161"/>
                <a:gd name="T1" fmla="*/ 0 h 256"/>
                <a:gd name="T2" fmla="*/ 0 w 161"/>
                <a:gd name="T3" fmla="*/ 256 h 256"/>
                <a:gd name="T4" fmla="*/ 161 w 161"/>
                <a:gd name="T5" fmla="*/ 128 h 256"/>
                <a:gd name="T6" fmla="*/ 0 w 161"/>
                <a:gd name="T7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1" h="256">
                  <a:moveTo>
                    <a:pt x="0" y="0"/>
                  </a:moveTo>
                  <a:lnTo>
                    <a:pt x="0" y="256"/>
                  </a:lnTo>
                  <a:lnTo>
                    <a:pt x="161" y="12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/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4" name="Group 18"/>
          <p:cNvGrpSpPr/>
          <p:nvPr/>
        </p:nvGrpSpPr>
        <p:grpSpPr>
          <a:xfrm flipH="1">
            <a:off x="7522842" y="2496044"/>
            <a:ext cx="951440" cy="813426"/>
            <a:chOff x="2208213" y="4308475"/>
            <a:chExt cx="1313851" cy="1123184"/>
          </a:xfrm>
          <a:solidFill>
            <a:schemeClr val="accent2"/>
          </a:solidFill>
        </p:grpSpPr>
        <p:sp>
          <p:nvSpPr>
            <p:cNvPr id="25" name="Oval 18"/>
            <p:cNvSpPr>
              <a:spLocks noChangeArrowheads="1"/>
            </p:cNvSpPr>
            <p:nvPr/>
          </p:nvSpPr>
          <p:spPr bwMode="auto">
            <a:xfrm>
              <a:off x="2208213" y="4308475"/>
              <a:ext cx="885825" cy="889000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/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0" name="Freeform 31"/>
            <p:cNvSpPr/>
            <p:nvPr/>
          </p:nvSpPr>
          <p:spPr bwMode="auto">
            <a:xfrm rot="2700000">
              <a:off x="3093668" y="5003263"/>
              <a:ext cx="330801" cy="525991"/>
            </a:xfrm>
            <a:custGeom>
              <a:avLst/>
              <a:gdLst>
                <a:gd name="T0" fmla="*/ 0 w 161"/>
                <a:gd name="T1" fmla="*/ 0 h 256"/>
                <a:gd name="T2" fmla="*/ 0 w 161"/>
                <a:gd name="T3" fmla="*/ 256 h 256"/>
                <a:gd name="T4" fmla="*/ 161 w 161"/>
                <a:gd name="T5" fmla="*/ 128 h 256"/>
                <a:gd name="T6" fmla="*/ 0 w 161"/>
                <a:gd name="T7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1" h="256">
                  <a:moveTo>
                    <a:pt x="0" y="0"/>
                  </a:moveTo>
                  <a:lnTo>
                    <a:pt x="0" y="256"/>
                  </a:lnTo>
                  <a:lnTo>
                    <a:pt x="161" y="12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/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14"/>
          <p:cNvGrpSpPr/>
          <p:nvPr/>
        </p:nvGrpSpPr>
        <p:grpSpPr>
          <a:xfrm>
            <a:off x="4263273" y="2496044"/>
            <a:ext cx="951441" cy="813426"/>
            <a:chOff x="2208213" y="4308475"/>
            <a:chExt cx="1313851" cy="1123184"/>
          </a:xfrm>
        </p:grpSpPr>
        <p:sp>
          <p:nvSpPr>
            <p:cNvPr id="42" name="Oval 18"/>
            <p:cNvSpPr>
              <a:spLocks noChangeArrowheads="1"/>
            </p:cNvSpPr>
            <p:nvPr/>
          </p:nvSpPr>
          <p:spPr bwMode="auto">
            <a:xfrm>
              <a:off x="2208213" y="4308475"/>
              <a:ext cx="885825" cy="889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79409" tIns="39705" rIns="79409" bIns="39705" numCol="1" anchor="t" anchorCtr="0" compatLnSpc="1"/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3" name="Freeform 31"/>
            <p:cNvSpPr/>
            <p:nvPr/>
          </p:nvSpPr>
          <p:spPr bwMode="auto">
            <a:xfrm rot="2700000">
              <a:off x="3093668" y="5003263"/>
              <a:ext cx="330801" cy="525991"/>
            </a:xfrm>
            <a:custGeom>
              <a:avLst/>
              <a:gdLst>
                <a:gd name="T0" fmla="*/ 0 w 161"/>
                <a:gd name="T1" fmla="*/ 0 h 256"/>
                <a:gd name="T2" fmla="*/ 0 w 161"/>
                <a:gd name="T3" fmla="*/ 256 h 256"/>
                <a:gd name="T4" fmla="*/ 161 w 161"/>
                <a:gd name="T5" fmla="*/ 128 h 256"/>
                <a:gd name="T6" fmla="*/ 0 w 161"/>
                <a:gd name="T7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1" h="256">
                  <a:moveTo>
                    <a:pt x="0" y="0"/>
                  </a:moveTo>
                  <a:lnTo>
                    <a:pt x="0" y="256"/>
                  </a:lnTo>
                  <a:lnTo>
                    <a:pt x="161" y="1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79409" tIns="39705" rIns="79409" bIns="39705" numCol="1" anchor="t" anchorCtr="0" compatLnSpc="1"/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44" name="Text Placeholder 7"/>
          <p:cNvSpPr txBox="1"/>
          <p:nvPr/>
        </p:nvSpPr>
        <p:spPr>
          <a:xfrm>
            <a:off x="4254035" y="2567853"/>
            <a:ext cx="624041" cy="484740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965" b="1" kern="1200">
                <a:ln>
                  <a:noFill/>
                </a:ln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es-ES_tradnl" sz="1800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Text Placeholder 2"/>
          <p:cNvSpPr txBox="1"/>
          <p:nvPr/>
        </p:nvSpPr>
        <p:spPr>
          <a:xfrm>
            <a:off x="1964879" y="2524373"/>
            <a:ext cx="2055981" cy="429605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Text Placeholder 7"/>
          <p:cNvSpPr txBox="1"/>
          <p:nvPr/>
        </p:nvSpPr>
        <p:spPr>
          <a:xfrm>
            <a:off x="4212515" y="5330420"/>
            <a:ext cx="624041" cy="484740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965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es-ES_tradnl" sz="1800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7" name="Text Placeholder 2"/>
          <p:cNvSpPr txBox="1"/>
          <p:nvPr/>
        </p:nvSpPr>
        <p:spPr>
          <a:xfrm>
            <a:off x="1964879" y="5274660"/>
            <a:ext cx="2055981" cy="429605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Text Placeholder 7"/>
          <p:cNvSpPr txBox="1"/>
          <p:nvPr/>
        </p:nvSpPr>
        <p:spPr>
          <a:xfrm>
            <a:off x="7849723" y="2567853"/>
            <a:ext cx="624041" cy="484740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965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es-ES_tradnl" sz="1800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9" name="Text Placeholder 2"/>
          <p:cNvSpPr txBox="1"/>
          <p:nvPr/>
        </p:nvSpPr>
        <p:spPr>
          <a:xfrm>
            <a:off x="8760114" y="2518843"/>
            <a:ext cx="2100598" cy="429605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0" name="Text Placeholder 7"/>
          <p:cNvSpPr txBox="1"/>
          <p:nvPr/>
        </p:nvSpPr>
        <p:spPr>
          <a:xfrm>
            <a:off x="7932663" y="5297155"/>
            <a:ext cx="624041" cy="484740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965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es-ES_tradnl" sz="1800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Text Placeholder 2"/>
          <p:cNvSpPr txBox="1"/>
          <p:nvPr/>
        </p:nvSpPr>
        <p:spPr>
          <a:xfrm>
            <a:off x="8760114" y="5274660"/>
            <a:ext cx="2100598" cy="429605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2" name="Shape 1719"/>
          <p:cNvSpPr/>
          <p:nvPr/>
        </p:nvSpPr>
        <p:spPr>
          <a:xfrm>
            <a:off x="4796125" y="3874359"/>
            <a:ext cx="1558843" cy="187040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544" y="21600"/>
                </a:moveTo>
                <a:lnTo>
                  <a:pt x="17863" y="16372"/>
                </a:lnTo>
                <a:lnTo>
                  <a:pt x="21600" y="11064"/>
                </a:lnTo>
                <a:cubicBezTo>
                  <a:pt x="16705" y="10632"/>
                  <a:pt x="12832" y="7246"/>
                  <a:pt x="12619" y="3093"/>
                </a:cubicBezTo>
                <a:lnTo>
                  <a:pt x="6294" y="0"/>
                </a:lnTo>
                <a:lnTo>
                  <a:pt x="0" y="3080"/>
                </a:lnTo>
                <a:cubicBezTo>
                  <a:pt x="216" y="13022"/>
                  <a:pt x="9708" y="21118"/>
                  <a:pt x="21544" y="21600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9813" tIns="9813" rIns="9813" bIns="9813" anchor="ctr"/>
          <a:lstStyle/>
          <a:p>
            <a:pPr defTabSz="117475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8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3" name="Shape 1720"/>
          <p:cNvSpPr/>
          <p:nvPr/>
        </p:nvSpPr>
        <p:spPr>
          <a:xfrm>
            <a:off x="6166927" y="4188007"/>
            <a:ext cx="1870348" cy="155904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5305"/>
                </a:moveTo>
                <a:lnTo>
                  <a:pt x="3079" y="21600"/>
                </a:lnTo>
                <a:cubicBezTo>
                  <a:pt x="13022" y="21383"/>
                  <a:pt x="21117" y="11891"/>
                  <a:pt x="21600" y="57"/>
                </a:cubicBezTo>
                <a:lnTo>
                  <a:pt x="16372" y="3738"/>
                </a:lnTo>
                <a:lnTo>
                  <a:pt x="11063" y="0"/>
                </a:lnTo>
                <a:cubicBezTo>
                  <a:pt x="10631" y="4895"/>
                  <a:pt x="7245" y="8768"/>
                  <a:pt x="3093" y="8981"/>
                </a:cubicBezTo>
                <a:cubicBezTo>
                  <a:pt x="3093" y="8981"/>
                  <a:pt x="0" y="15305"/>
                  <a:pt x="0" y="15305"/>
                </a:cubicBez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9813" tIns="9813" rIns="9813" bIns="9813" anchor="ctr"/>
          <a:lstStyle/>
          <a:p>
            <a:pPr defTabSz="117475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8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" name="Shape 1721"/>
          <p:cNvSpPr/>
          <p:nvPr/>
        </p:nvSpPr>
        <p:spPr>
          <a:xfrm>
            <a:off x="6468922" y="2520901"/>
            <a:ext cx="1558843" cy="187040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8521"/>
                </a:moveTo>
                <a:cubicBezTo>
                  <a:pt x="21384" y="8578"/>
                  <a:pt x="11891" y="483"/>
                  <a:pt x="56" y="0"/>
                </a:cubicBezTo>
                <a:lnTo>
                  <a:pt x="3737" y="5228"/>
                </a:lnTo>
                <a:lnTo>
                  <a:pt x="0" y="10536"/>
                </a:lnTo>
                <a:cubicBezTo>
                  <a:pt x="4895" y="10968"/>
                  <a:pt x="8767" y="14353"/>
                  <a:pt x="8981" y="18507"/>
                </a:cubicBezTo>
                <a:lnTo>
                  <a:pt x="15305" y="21600"/>
                </a:lnTo>
                <a:cubicBezTo>
                  <a:pt x="15305" y="21600"/>
                  <a:pt x="21600" y="18521"/>
                  <a:pt x="21600" y="18521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9813" tIns="9813" rIns="9813" bIns="9813" anchor="ctr"/>
          <a:lstStyle/>
          <a:p>
            <a:pPr defTabSz="117475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8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Shape 1722"/>
          <p:cNvSpPr/>
          <p:nvPr/>
        </p:nvSpPr>
        <p:spPr>
          <a:xfrm>
            <a:off x="4796124" y="2520903"/>
            <a:ext cx="1870348" cy="155896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6294"/>
                </a:moveTo>
                <a:lnTo>
                  <a:pt x="18521" y="0"/>
                </a:lnTo>
                <a:cubicBezTo>
                  <a:pt x="8577" y="216"/>
                  <a:pt x="483" y="9708"/>
                  <a:pt x="0" y="21544"/>
                </a:cubicBezTo>
                <a:lnTo>
                  <a:pt x="5227" y="17863"/>
                </a:lnTo>
                <a:lnTo>
                  <a:pt x="10537" y="21600"/>
                </a:lnTo>
                <a:cubicBezTo>
                  <a:pt x="10969" y="16705"/>
                  <a:pt x="14354" y="12832"/>
                  <a:pt x="18507" y="12619"/>
                </a:cubicBezTo>
                <a:cubicBezTo>
                  <a:pt x="18507" y="12619"/>
                  <a:pt x="21600" y="6294"/>
                  <a:pt x="21600" y="6294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9813" tIns="9813" rIns="9813" bIns="9813" anchor="ctr"/>
          <a:lstStyle/>
          <a:p>
            <a:pPr defTabSz="117475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8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Text Placeholder 7"/>
          <p:cNvSpPr txBox="1"/>
          <p:nvPr/>
        </p:nvSpPr>
        <p:spPr>
          <a:xfrm>
            <a:off x="5460257" y="2946309"/>
            <a:ext cx="503766" cy="677727"/>
          </a:xfrm>
          <a:prstGeom prst="rect">
            <a:avLst/>
          </a:prstGeom>
        </p:spPr>
        <p:txBody>
          <a:bodyPr vert="horz" wrap="square" lIns="0" tIns="0" rIns="0" bIns="0" anchor="ctr"/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670" b="0" i="0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s-ES_tradnl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Text Placeholder 7"/>
          <p:cNvSpPr txBox="1"/>
          <p:nvPr/>
        </p:nvSpPr>
        <p:spPr>
          <a:xfrm>
            <a:off x="5215688" y="4418415"/>
            <a:ext cx="503766" cy="677727"/>
          </a:xfrm>
          <a:prstGeom prst="rect">
            <a:avLst/>
          </a:prstGeom>
        </p:spPr>
        <p:txBody>
          <a:bodyPr vert="horz" wrap="square" lIns="0" tIns="0" rIns="0" bIns="0" anchor="ctr"/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670" b="0" i="0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s-ES_tradnl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8" name="Text Placeholder 7"/>
          <p:cNvSpPr txBox="1"/>
          <p:nvPr/>
        </p:nvSpPr>
        <p:spPr>
          <a:xfrm>
            <a:off x="7118389" y="3236217"/>
            <a:ext cx="508825" cy="679618"/>
          </a:xfrm>
          <a:prstGeom prst="rect">
            <a:avLst/>
          </a:prstGeom>
        </p:spPr>
        <p:txBody>
          <a:bodyPr vert="horz" wrap="square" lIns="0" tIns="0" rIns="0" bIns="0" anchor="ctr"/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670" b="0" i="0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s-ES_tradnl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" name="Text Placeholder 7"/>
          <p:cNvSpPr txBox="1"/>
          <p:nvPr/>
        </p:nvSpPr>
        <p:spPr>
          <a:xfrm>
            <a:off x="6874397" y="4650801"/>
            <a:ext cx="508825" cy="679618"/>
          </a:xfrm>
          <a:prstGeom prst="rect">
            <a:avLst/>
          </a:prstGeom>
        </p:spPr>
        <p:txBody>
          <a:bodyPr vert="horz" wrap="square" lIns="0" tIns="0" rIns="0" bIns="0" anchor="ctr"/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670" b="0" i="0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s-ES_tradnl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0">
        <p14:prism isInverted="1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4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4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4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4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4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4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4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4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4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700"/>
                            </p:stCondLst>
                            <p:childTnLst>
                              <p:par>
                                <p:cTn id="4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200"/>
                            </p:stCondLst>
                            <p:childTnLst>
                              <p:par>
                                <p:cTn id="4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700"/>
                            </p:stCondLst>
                            <p:childTnLst>
                              <p:par>
                                <p:cTn id="5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200"/>
                            </p:stCondLst>
                            <p:childTnLst>
                              <p:par>
                                <p:cTn id="5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700"/>
                            </p:stCondLst>
                            <p:childTnLst>
                              <p:par>
                                <p:cTn id="58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9" dur="indefinite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60" dur="7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3800"/>
                            </p:stCondLst>
                            <p:childTnLst>
                              <p:par>
                                <p:cTn id="62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3" dur="indefinite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64" dur="7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900"/>
                            </p:stCondLst>
                            <p:childTnLst>
                              <p:par>
                                <p:cTn id="66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7" dur="indefinite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68" dur="7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6000"/>
                            </p:stCondLst>
                            <p:childTnLst>
                              <p:par>
                                <p:cTn id="70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1" dur="indefinite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72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7100"/>
                            </p:stCondLst>
                            <p:childTnLst>
                              <p:par>
                                <p:cTn id="7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7600"/>
                            </p:stCondLst>
                            <p:childTnLst>
                              <p:par>
                                <p:cTn id="8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8100"/>
                            </p:stCondLst>
                            <p:childTnLst>
                              <p:par>
                                <p:cTn id="8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8600"/>
                            </p:stCondLst>
                            <p:childTnLst>
                              <p:par>
                                <p:cTn id="9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44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4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4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5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46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4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4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7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48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4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4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9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0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50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5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5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1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2" grpId="0" animBg="1" advAuto="0"/>
      <p:bldP spid="53" grpId="0" animBg="1" advAuto="0"/>
      <p:bldP spid="54" grpId="0" animBg="1" advAuto="0"/>
      <p:bldP spid="55" grpId="0" animBg="1" advAuto="0"/>
      <p:bldP spid="56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7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8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9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4447093" y="2807005"/>
            <a:ext cx="3964564" cy="2552816"/>
            <a:chOff x="4368418" y="2523549"/>
            <a:chExt cx="3626941" cy="2335418"/>
          </a:xfrm>
        </p:grpSpPr>
        <p:sp>
          <p:nvSpPr>
            <p:cNvPr id="3" name="Freeform 69"/>
            <p:cNvSpPr/>
            <p:nvPr/>
          </p:nvSpPr>
          <p:spPr bwMode="auto">
            <a:xfrm rot="5400000">
              <a:off x="4570041" y="3489636"/>
              <a:ext cx="1059798" cy="404382"/>
            </a:xfrm>
            <a:custGeom>
              <a:avLst/>
              <a:gdLst>
                <a:gd name="T0" fmla="*/ 465 w 933"/>
                <a:gd name="T1" fmla="*/ 356 h 356"/>
                <a:gd name="T2" fmla="*/ 0 w 933"/>
                <a:gd name="T3" fmla="*/ 178 h 356"/>
                <a:gd name="T4" fmla="*/ 465 w 933"/>
                <a:gd name="T5" fmla="*/ 0 h 356"/>
                <a:gd name="T6" fmla="*/ 933 w 933"/>
                <a:gd name="T7" fmla="*/ 178 h 356"/>
                <a:gd name="T8" fmla="*/ 465 w 933"/>
                <a:gd name="T9" fmla="*/ 356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33" h="356">
                  <a:moveTo>
                    <a:pt x="465" y="356"/>
                  </a:moveTo>
                  <a:lnTo>
                    <a:pt x="0" y="178"/>
                  </a:lnTo>
                  <a:lnTo>
                    <a:pt x="465" y="0"/>
                  </a:lnTo>
                  <a:lnTo>
                    <a:pt x="933" y="178"/>
                  </a:lnTo>
                  <a:lnTo>
                    <a:pt x="465" y="356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" name="Freeform 70"/>
            <p:cNvSpPr/>
            <p:nvPr/>
          </p:nvSpPr>
          <p:spPr bwMode="auto">
            <a:xfrm rot="5400000">
              <a:off x="4470082" y="3060265"/>
              <a:ext cx="528195" cy="731522"/>
            </a:xfrm>
            <a:custGeom>
              <a:avLst/>
              <a:gdLst>
                <a:gd name="T0" fmla="*/ 465 w 465"/>
                <a:gd name="T1" fmla="*/ 178 h 644"/>
                <a:gd name="T2" fmla="*/ 0 w 465"/>
                <a:gd name="T3" fmla="*/ 0 h 644"/>
                <a:gd name="T4" fmla="*/ 0 w 465"/>
                <a:gd name="T5" fmla="*/ 364 h 644"/>
                <a:gd name="T6" fmla="*/ 465 w 465"/>
                <a:gd name="T7" fmla="*/ 644 h 644"/>
                <a:gd name="T8" fmla="*/ 465 w 465"/>
                <a:gd name="T9" fmla="*/ 178 h 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5" h="644">
                  <a:moveTo>
                    <a:pt x="465" y="178"/>
                  </a:moveTo>
                  <a:lnTo>
                    <a:pt x="0" y="0"/>
                  </a:lnTo>
                  <a:lnTo>
                    <a:pt x="0" y="364"/>
                  </a:lnTo>
                  <a:lnTo>
                    <a:pt x="465" y="644"/>
                  </a:lnTo>
                  <a:lnTo>
                    <a:pt x="465" y="178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" name="Freeform 71"/>
            <p:cNvSpPr/>
            <p:nvPr/>
          </p:nvSpPr>
          <p:spPr bwMode="auto">
            <a:xfrm rot="5400000">
              <a:off x="4468378" y="3590164"/>
              <a:ext cx="531603" cy="731522"/>
            </a:xfrm>
            <a:custGeom>
              <a:avLst/>
              <a:gdLst>
                <a:gd name="T0" fmla="*/ 0 w 468"/>
                <a:gd name="T1" fmla="*/ 178 h 644"/>
                <a:gd name="T2" fmla="*/ 468 w 468"/>
                <a:gd name="T3" fmla="*/ 0 h 644"/>
                <a:gd name="T4" fmla="*/ 468 w 468"/>
                <a:gd name="T5" fmla="*/ 364 h 644"/>
                <a:gd name="T6" fmla="*/ 0 w 468"/>
                <a:gd name="T7" fmla="*/ 644 h 644"/>
                <a:gd name="T8" fmla="*/ 0 w 468"/>
                <a:gd name="T9" fmla="*/ 178 h 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8" h="644">
                  <a:moveTo>
                    <a:pt x="0" y="178"/>
                  </a:moveTo>
                  <a:lnTo>
                    <a:pt x="468" y="0"/>
                  </a:lnTo>
                  <a:lnTo>
                    <a:pt x="468" y="364"/>
                  </a:lnTo>
                  <a:lnTo>
                    <a:pt x="0" y="644"/>
                  </a:lnTo>
                  <a:lnTo>
                    <a:pt x="0" y="17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Freeform 72"/>
            <p:cNvSpPr/>
            <p:nvPr/>
          </p:nvSpPr>
          <p:spPr bwMode="auto">
            <a:xfrm rot="5400000">
              <a:off x="4931827" y="3564038"/>
              <a:ext cx="1697039" cy="254442"/>
            </a:xfrm>
            <a:custGeom>
              <a:avLst/>
              <a:gdLst>
                <a:gd name="T0" fmla="*/ 746 w 1494"/>
                <a:gd name="T1" fmla="*/ 224 h 224"/>
                <a:gd name="T2" fmla="*/ 0 w 1494"/>
                <a:gd name="T3" fmla="*/ 112 h 224"/>
                <a:gd name="T4" fmla="*/ 746 w 1494"/>
                <a:gd name="T5" fmla="*/ 0 h 224"/>
                <a:gd name="T6" fmla="*/ 1494 w 1494"/>
                <a:gd name="T7" fmla="*/ 112 h 224"/>
                <a:gd name="T8" fmla="*/ 746 w 1494"/>
                <a:gd name="T9" fmla="*/ 224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4" h="224">
                  <a:moveTo>
                    <a:pt x="746" y="224"/>
                  </a:moveTo>
                  <a:lnTo>
                    <a:pt x="0" y="112"/>
                  </a:lnTo>
                  <a:lnTo>
                    <a:pt x="746" y="0"/>
                  </a:lnTo>
                  <a:lnTo>
                    <a:pt x="1494" y="112"/>
                  </a:lnTo>
                  <a:lnTo>
                    <a:pt x="746" y="224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73"/>
            <p:cNvSpPr/>
            <p:nvPr/>
          </p:nvSpPr>
          <p:spPr bwMode="auto">
            <a:xfrm rot="5400000">
              <a:off x="5005661" y="2915437"/>
              <a:ext cx="847384" cy="701988"/>
            </a:xfrm>
            <a:custGeom>
              <a:avLst/>
              <a:gdLst>
                <a:gd name="T0" fmla="*/ 746 w 746"/>
                <a:gd name="T1" fmla="*/ 112 h 618"/>
                <a:gd name="T2" fmla="*/ 0 w 746"/>
                <a:gd name="T3" fmla="*/ 0 h 618"/>
                <a:gd name="T4" fmla="*/ 0 w 746"/>
                <a:gd name="T5" fmla="*/ 394 h 618"/>
                <a:gd name="T6" fmla="*/ 746 w 746"/>
                <a:gd name="T7" fmla="*/ 618 h 618"/>
                <a:gd name="T8" fmla="*/ 746 w 746"/>
                <a:gd name="T9" fmla="*/ 112 h 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6" h="618">
                  <a:moveTo>
                    <a:pt x="746" y="112"/>
                  </a:moveTo>
                  <a:lnTo>
                    <a:pt x="0" y="0"/>
                  </a:lnTo>
                  <a:lnTo>
                    <a:pt x="0" y="394"/>
                  </a:lnTo>
                  <a:lnTo>
                    <a:pt x="746" y="618"/>
                  </a:lnTo>
                  <a:lnTo>
                    <a:pt x="746" y="112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74"/>
            <p:cNvSpPr/>
            <p:nvPr/>
          </p:nvSpPr>
          <p:spPr bwMode="auto">
            <a:xfrm rot="5400000">
              <a:off x="5004524" y="3763957"/>
              <a:ext cx="849656" cy="701988"/>
            </a:xfrm>
            <a:custGeom>
              <a:avLst/>
              <a:gdLst>
                <a:gd name="T0" fmla="*/ 0 w 748"/>
                <a:gd name="T1" fmla="*/ 112 h 618"/>
                <a:gd name="T2" fmla="*/ 748 w 748"/>
                <a:gd name="T3" fmla="*/ 0 h 618"/>
                <a:gd name="T4" fmla="*/ 748 w 748"/>
                <a:gd name="T5" fmla="*/ 394 h 618"/>
                <a:gd name="T6" fmla="*/ 0 w 748"/>
                <a:gd name="T7" fmla="*/ 618 h 618"/>
                <a:gd name="T8" fmla="*/ 0 w 748"/>
                <a:gd name="T9" fmla="*/ 112 h 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8" h="618">
                  <a:moveTo>
                    <a:pt x="0" y="112"/>
                  </a:moveTo>
                  <a:lnTo>
                    <a:pt x="748" y="0"/>
                  </a:lnTo>
                  <a:lnTo>
                    <a:pt x="748" y="394"/>
                  </a:lnTo>
                  <a:lnTo>
                    <a:pt x="0" y="618"/>
                  </a:lnTo>
                  <a:lnTo>
                    <a:pt x="0" y="112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75"/>
            <p:cNvSpPr/>
            <p:nvPr/>
          </p:nvSpPr>
          <p:spPr bwMode="auto">
            <a:xfrm rot="5400000">
              <a:off x="6733368" y="3490203"/>
              <a:ext cx="1059798" cy="403246"/>
            </a:xfrm>
            <a:custGeom>
              <a:avLst/>
              <a:gdLst>
                <a:gd name="T0" fmla="*/ 465 w 933"/>
                <a:gd name="T1" fmla="*/ 0 h 355"/>
                <a:gd name="T2" fmla="*/ 0 w 933"/>
                <a:gd name="T3" fmla="*/ 177 h 355"/>
                <a:gd name="T4" fmla="*/ 465 w 933"/>
                <a:gd name="T5" fmla="*/ 355 h 355"/>
                <a:gd name="T6" fmla="*/ 933 w 933"/>
                <a:gd name="T7" fmla="*/ 177 h 355"/>
                <a:gd name="T8" fmla="*/ 465 w 933"/>
                <a:gd name="T9" fmla="*/ 0 h 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33" h="355">
                  <a:moveTo>
                    <a:pt x="465" y="0"/>
                  </a:moveTo>
                  <a:lnTo>
                    <a:pt x="0" y="177"/>
                  </a:lnTo>
                  <a:lnTo>
                    <a:pt x="465" y="355"/>
                  </a:lnTo>
                  <a:lnTo>
                    <a:pt x="933" y="177"/>
                  </a:lnTo>
                  <a:lnTo>
                    <a:pt x="465" y="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76"/>
            <p:cNvSpPr/>
            <p:nvPr/>
          </p:nvSpPr>
          <p:spPr bwMode="auto">
            <a:xfrm rot="5400000">
              <a:off x="7365499" y="3060265"/>
              <a:ext cx="528195" cy="731522"/>
            </a:xfrm>
            <a:custGeom>
              <a:avLst/>
              <a:gdLst>
                <a:gd name="T0" fmla="*/ 465 w 465"/>
                <a:gd name="T1" fmla="*/ 467 h 644"/>
                <a:gd name="T2" fmla="*/ 0 w 465"/>
                <a:gd name="T3" fmla="*/ 644 h 644"/>
                <a:gd name="T4" fmla="*/ 0 w 465"/>
                <a:gd name="T5" fmla="*/ 280 h 644"/>
                <a:gd name="T6" fmla="*/ 465 w 465"/>
                <a:gd name="T7" fmla="*/ 0 h 644"/>
                <a:gd name="T8" fmla="*/ 465 w 465"/>
                <a:gd name="T9" fmla="*/ 467 h 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5" h="644">
                  <a:moveTo>
                    <a:pt x="465" y="467"/>
                  </a:moveTo>
                  <a:lnTo>
                    <a:pt x="0" y="644"/>
                  </a:lnTo>
                  <a:lnTo>
                    <a:pt x="0" y="280"/>
                  </a:lnTo>
                  <a:lnTo>
                    <a:pt x="465" y="0"/>
                  </a:lnTo>
                  <a:lnTo>
                    <a:pt x="465" y="467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77"/>
            <p:cNvSpPr/>
            <p:nvPr/>
          </p:nvSpPr>
          <p:spPr bwMode="auto">
            <a:xfrm rot="5400000">
              <a:off x="7363796" y="3590164"/>
              <a:ext cx="531603" cy="731522"/>
            </a:xfrm>
            <a:custGeom>
              <a:avLst/>
              <a:gdLst>
                <a:gd name="T0" fmla="*/ 0 w 468"/>
                <a:gd name="T1" fmla="*/ 467 h 644"/>
                <a:gd name="T2" fmla="*/ 468 w 468"/>
                <a:gd name="T3" fmla="*/ 644 h 644"/>
                <a:gd name="T4" fmla="*/ 468 w 468"/>
                <a:gd name="T5" fmla="*/ 280 h 644"/>
                <a:gd name="T6" fmla="*/ 0 w 468"/>
                <a:gd name="T7" fmla="*/ 0 h 644"/>
                <a:gd name="T8" fmla="*/ 0 w 468"/>
                <a:gd name="T9" fmla="*/ 467 h 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8" h="644">
                  <a:moveTo>
                    <a:pt x="0" y="467"/>
                  </a:moveTo>
                  <a:lnTo>
                    <a:pt x="468" y="644"/>
                  </a:lnTo>
                  <a:lnTo>
                    <a:pt x="468" y="280"/>
                  </a:lnTo>
                  <a:lnTo>
                    <a:pt x="0" y="0"/>
                  </a:lnTo>
                  <a:lnTo>
                    <a:pt x="0" y="467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78"/>
            <p:cNvSpPr/>
            <p:nvPr/>
          </p:nvSpPr>
          <p:spPr bwMode="auto">
            <a:xfrm rot="5400000">
              <a:off x="5733774" y="3564038"/>
              <a:ext cx="1697039" cy="254442"/>
            </a:xfrm>
            <a:custGeom>
              <a:avLst/>
              <a:gdLst>
                <a:gd name="T0" fmla="*/ 746 w 1494"/>
                <a:gd name="T1" fmla="*/ 0 h 224"/>
                <a:gd name="T2" fmla="*/ 0 w 1494"/>
                <a:gd name="T3" fmla="*/ 111 h 224"/>
                <a:gd name="T4" fmla="*/ 746 w 1494"/>
                <a:gd name="T5" fmla="*/ 224 h 224"/>
                <a:gd name="T6" fmla="*/ 1494 w 1494"/>
                <a:gd name="T7" fmla="*/ 111 h 224"/>
                <a:gd name="T8" fmla="*/ 746 w 1494"/>
                <a:gd name="T9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4" h="224">
                  <a:moveTo>
                    <a:pt x="746" y="0"/>
                  </a:moveTo>
                  <a:lnTo>
                    <a:pt x="0" y="111"/>
                  </a:lnTo>
                  <a:lnTo>
                    <a:pt x="746" y="224"/>
                  </a:lnTo>
                  <a:lnTo>
                    <a:pt x="1494" y="111"/>
                  </a:lnTo>
                  <a:lnTo>
                    <a:pt x="746" y="0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79"/>
            <p:cNvSpPr/>
            <p:nvPr/>
          </p:nvSpPr>
          <p:spPr bwMode="auto">
            <a:xfrm rot="5400000">
              <a:off x="6510164" y="2916005"/>
              <a:ext cx="847384" cy="700853"/>
            </a:xfrm>
            <a:custGeom>
              <a:avLst/>
              <a:gdLst>
                <a:gd name="T0" fmla="*/ 746 w 746"/>
                <a:gd name="T1" fmla="*/ 506 h 617"/>
                <a:gd name="T2" fmla="*/ 0 w 746"/>
                <a:gd name="T3" fmla="*/ 617 h 617"/>
                <a:gd name="T4" fmla="*/ 0 w 746"/>
                <a:gd name="T5" fmla="*/ 224 h 617"/>
                <a:gd name="T6" fmla="*/ 746 w 746"/>
                <a:gd name="T7" fmla="*/ 0 h 617"/>
                <a:gd name="T8" fmla="*/ 746 w 746"/>
                <a:gd name="T9" fmla="*/ 506 h 6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6" h="617">
                  <a:moveTo>
                    <a:pt x="746" y="506"/>
                  </a:moveTo>
                  <a:lnTo>
                    <a:pt x="0" y="617"/>
                  </a:lnTo>
                  <a:lnTo>
                    <a:pt x="0" y="224"/>
                  </a:lnTo>
                  <a:lnTo>
                    <a:pt x="746" y="0"/>
                  </a:lnTo>
                  <a:lnTo>
                    <a:pt x="746" y="506"/>
                  </a:ln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Freeform 80"/>
            <p:cNvSpPr/>
            <p:nvPr/>
          </p:nvSpPr>
          <p:spPr bwMode="auto">
            <a:xfrm rot="5400000">
              <a:off x="6509028" y="3764525"/>
              <a:ext cx="849656" cy="700853"/>
            </a:xfrm>
            <a:custGeom>
              <a:avLst/>
              <a:gdLst>
                <a:gd name="T0" fmla="*/ 0 w 748"/>
                <a:gd name="T1" fmla="*/ 506 h 617"/>
                <a:gd name="T2" fmla="*/ 748 w 748"/>
                <a:gd name="T3" fmla="*/ 617 h 617"/>
                <a:gd name="T4" fmla="*/ 748 w 748"/>
                <a:gd name="T5" fmla="*/ 224 h 617"/>
                <a:gd name="T6" fmla="*/ 0 w 748"/>
                <a:gd name="T7" fmla="*/ 0 h 617"/>
                <a:gd name="T8" fmla="*/ 0 w 748"/>
                <a:gd name="T9" fmla="*/ 506 h 6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8" h="617">
                  <a:moveTo>
                    <a:pt x="0" y="506"/>
                  </a:moveTo>
                  <a:lnTo>
                    <a:pt x="748" y="617"/>
                  </a:lnTo>
                  <a:lnTo>
                    <a:pt x="748" y="224"/>
                  </a:lnTo>
                  <a:lnTo>
                    <a:pt x="0" y="0"/>
                  </a:lnTo>
                  <a:lnTo>
                    <a:pt x="0" y="506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81"/>
            <p:cNvSpPr/>
            <p:nvPr/>
          </p:nvSpPr>
          <p:spPr bwMode="auto">
            <a:xfrm rot="5400000">
              <a:off x="5594058" y="2742779"/>
              <a:ext cx="1166573" cy="728114"/>
            </a:xfrm>
            <a:custGeom>
              <a:avLst/>
              <a:gdLst>
                <a:gd name="T0" fmla="*/ 1027 w 1027"/>
                <a:gd name="T1" fmla="*/ 641 h 641"/>
                <a:gd name="T2" fmla="*/ 0 w 1027"/>
                <a:gd name="T3" fmla="*/ 532 h 641"/>
                <a:gd name="T4" fmla="*/ 0 w 1027"/>
                <a:gd name="T5" fmla="*/ 111 h 641"/>
                <a:gd name="T6" fmla="*/ 1027 w 1027"/>
                <a:gd name="T7" fmla="*/ 0 h 641"/>
                <a:gd name="T8" fmla="*/ 1027 w 1027"/>
                <a:gd name="T9" fmla="*/ 641 h 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7" h="641">
                  <a:moveTo>
                    <a:pt x="1027" y="641"/>
                  </a:moveTo>
                  <a:lnTo>
                    <a:pt x="0" y="532"/>
                  </a:lnTo>
                  <a:lnTo>
                    <a:pt x="0" y="111"/>
                  </a:lnTo>
                  <a:lnTo>
                    <a:pt x="1027" y="0"/>
                  </a:lnTo>
                  <a:lnTo>
                    <a:pt x="1027" y="641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82"/>
            <p:cNvSpPr/>
            <p:nvPr/>
          </p:nvSpPr>
          <p:spPr bwMode="auto">
            <a:xfrm rot="5400000">
              <a:off x="5592922" y="3910488"/>
              <a:ext cx="1168845" cy="728114"/>
            </a:xfrm>
            <a:custGeom>
              <a:avLst/>
              <a:gdLst>
                <a:gd name="T0" fmla="*/ 0 w 1029"/>
                <a:gd name="T1" fmla="*/ 641 h 641"/>
                <a:gd name="T2" fmla="*/ 1029 w 1029"/>
                <a:gd name="T3" fmla="*/ 532 h 641"/>
                <a:gd name="T4" fmla="*/ 1029 w 1029"/>
                <a:gd name="T5" fmla="*/ 111 h 641"/>
                <a:gd name="T6" fmla="*/ 0 w 1029"/>
                <a:gd name="T7" fmla="*/ 0 h 641"/>
                <a:gd name="T8" fmla="*/ 0 w 1029"/>
                <a:gd name="T9" fmla="*/ 641 h 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9" h="641">
                  <a:moveTo>
                    <a:pt x="0" y="641"/>
                  </a:moveTo>
                  <a:lnTo>
                    <a:pt x="1029" y="532"/>
                  </a:lnTo>
                  <a:lnTo>
                    <a:pt x="1029" y="111"/>
                  </a:lnTo>
                  <a:lnTo>
                    <a:pt x="0" y="0"/>
                  </a:lnTo>
                  <a:lnTo>
                    <a:pt x="0" y="64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83"/>
            <p:cNvSpPr/>
            <p:nvPr/>
          </p:nvSpPr>
          <p:spPr bwMode="auto">
            <a:xfrm rot="5400000">
              <a:off x="7725013" y="3425457"/>
              <a:ext cx="9087" cy="531603"/>
            </a:xfrm>
            <a:custGeom>
              <a:avLst/>
              <a:gdLst>
                <a:gd name="T0" fmla="*/ 8 w 8"/>
                <a:gd name="T1" fmla="*/ 468 h 468"/>
                <a:gd name="T2" fmla="*/ 0 w 8"/>
                <a:gd name="T3" fmla="*/ 468 h 468"/>
                <a:gd name="T4" fmla="*/ 0 w 8"/>
                <a:gd name="T5" fmla="*/ 2 h 468"/>
                <a:gd name="T6" fmla="*/ 3 w 8"/>
                <a:gd name="T7" fmla="*/ 0 h 468"/>
                <a:gd name="T8" fmla="*/ 8 w 8"/>
                <a:gd name="T9" fmla="*/ 2 h 468"/>
                <a:gd name="T10" fmla="*/ 8 w 8"/>
                <a:gd name="T11" fmla="*/ 468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468">
                  <a:moveTo>
                    <a:pt x="8" y="468"/>
                  </a:moveTo>
                  <a:lnTo>
                    <a:pt x="0" y="468"/>
                  </a:lnTo>
                  <a:lnTo>
                    <a:pt x="0" y="2"/>
                  </a:lnTo>
                  <a:lnTo>
                    <a:pt x="3" y="0"/>
                  </a:lnTo>
                  <a:lnTo>
                    <a:pt x="8" y="2"/>
                  </a:lnTo>
                  <a:lnTo>
                    <a:pt x="8" y="468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84"/>
            <p:cNvSpPr/>
            <p:nvPr/>
          </p:nvSpPr>
          <p:spPr bwMode="auto">
            <a:xfrm rot="5400000">
              <a:off x="6992355" y="3403875"/>
              <a:ext cx="9087" cy="574767"/>
            </a:xfrm>
            <a:custGeom>
              <a:avLst/>
              <a:gdLst>
                <a:gd name="T0" fmla="*/ 8 w 8"/>
                <a:gd name="T1" fmla="*/ 506 h 506"/>
                <a:gd name="T2" fmla="*/ 0 w 8"/>
                <a:gd name="T3" fmla="*/ 506 h 506"/>
                <a:gd name="T4" fmla="*/ 0 w 8"/>
                <a:gd name="T5" fmla="*/ 1 h 506"/>
                <a:gd name="T6" fmla="*/ 3 w 8"/>
                <a:gd name="T7" fmla="*/ 0 h 506"/>
                <a:gd name="T8" fmla="*/ 8 w 8"/>
                <a:gd name="T9" fmla="*/ 1 h 506"/>
                <a:gd name="T10" fmla="*/ 8 w 8"/>
                <a:gd name="T11" fmla="*/ 506 h 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506">
                  <a:moveTo>
                    <a:pt x="8" y="506"/>
                  </a:moveTo>
                  <a:lnTo>
                    <a:pt x="0" y="506"/>
                  </a:lnTo>
                  <a:lnTo>
                    <a:pt x="0" y="1"/>
                  </a:lnTo>
                  <a:lnTo>
                    <a:pt x="3" y="0"/>
                  </a:lnTo>
                  <a:lnTo>
                    <a:pt x="8" y="1"/>
                  </a:lnTo>
                  <a:lnTo>
                    <a:pt x="8" y="506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85"/>
            <p:cNvSpPr/>
            <p:nvPr/>
          </p:nvSpPr>
          <p:spPr bwMode="auto">
            <a:xfrm rot="5400000">
              <a:off x="4629676" y="3425457"/>
              <a:ext cx="9087" cy="531603"/>
            </a:xfrm>
            <a:custGeom>
              <a:avLst/>
              <a:gdLst>
                <a:gd name="T0" fmla="*/ 8 w 8"/>
                <a:gd name="T1" fmla="*/ 0 h 468"/>
                <a:gd name="T2" fmla="*/ 0 w 8"/>
                <a:gd name="T3" fmla="*/ 0 h 468"/>
                <a:gd name="T4" fmla="*/ 0 w 8"/>
                <a:gd name="T5" fmla="*/ 467 h 468"/>
                <a:gd name="T6" fmla="*/ 3 w 8"/>
                <a:gd name="T7" fmla="*/ 468 h 468"/>
                <a:gd name="T8" fmla="*/ 8 w 8"/>
                <a:gd name="T9" fmla="*/ 467 h 468"/>
                <a:gd name="T10" fmla="*/ 8 w 8"/>
                <a:gd name="T11" fmla="*/ 0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468">
                  <a:moveTo>
                    <a:pt x="8" y="0"/>
                  </a:moveTo>
                  <a:lnTo>
                    <a:pt x="0" y="0"/>
                  </a:lnTo>
                  <a:lnTo>
                    <a:pt x="0" y="467"/>
                  </a:lnTo>
                  <a:lnTo>
                    <a:pt x="3" y="468"/>
                  </a:lnTo>
                  <a:lnTo>
                    <a:pt x="8" y="467"/>
                  </a:lnTo>
                  <a:lnTo>
                    <a:pt x="8" y="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86"/>
            <p:cNvSpPr/>
            <p:nvPr/>
          </p:nvSpPr>
          <p:spPr bwMode="auto">
            <a:xfrm rot="5400000">
              <a:off x="5361198" y="3403875"/>
              <a:ext cx="9087" cy="574767"/>
            </a:xfrm>
            <a:custGeom>
              <a:avLst/>
              <a:gdLst>
                <a:gd name="T0" fmla="*/ 8 w 8"/>
                <a:gd name="T1" fmla="*/ 0 h 506"/>
                <a:gd name="T2" fmla="*/ 0 w 8"/>
                <a:gd name="T3" fmla="*/ 0 h 506"/>
                <a:gd name="T4" fmla="*/ 0 w 8"/>
                <a:gd name="T5" fmla="*/ 504 h 506"/>
                <a:gd name="T6" fmla="*/ 3 w 8"/>
                <a:gd name="T7" fmla="*/ 506 h 506"/>
                <a:gd name="T8" fmla="*/ 8 w 8"/>
                <a:gd name="T9" fmla="*/ 504 h 506"/>
                <a:gd name="T10" fmla="*/ 8 w 8"/>
                <a:gd name="T11" fmla="*/ 0 h 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506">
                  <a:moveTo>
                    <a:pt x="8" y="0"/>
                  </a:moveTo>
                  <a:lnTo>
                    <a:pt x="0" y="0"/>
                  </a:lnTo>
                  <a:lnTo>
                    <a:pt x="0" y="504"/>
                  </a:lnTo>
                  <a:lnTo>
                    <a:pt x="3" y="506"/>
                  </a:lnTo>
                  <a:lnTo>
                    <a:pt x="8" y="504"/>
                  </a:lnTo>
                  <a:lnTo>
                    <a:pt x="8" y="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87"/>
            <p:cNvSpPr/>
            <p:nvPr/>
          </p:nvSpPr>
          <p:spPr bwMode="auto">
            <a:xfrm rot="5400000">
              <a:off x="6172801" y="3327202"/>
              <a:ext cx="9087" cy="728114"/>
            </a:xfrm>
            <a:custGeom>
              <a:avLst/>
              <a:gdLst>
                <a:gd name="T0" fmla="*/ 8 w 8"/>
                <a:gd name="T1" fmla="*/ 640 h 641"/>
                <a:gd name="T2" fmla="*/ 3 w 8"/>
                <a:gd name="T3" fmla="*/ 641 h 641"/>
                <a:gd name="T4" fmla="*/ 0 w 8"/>
                <a:gd name="T5" fmla="*/ 640 h 641"/>
                <a:gd name="T6" fmla="*/ 0 w 8"/>
                <a:gd name="T7" fmla="*/ 0 h 641"/>
                <a:gd name="T8" fmla="*/ 3 w 8"/>
                <a:gd name="T9" fmla="*/ 0 h 641"/>
                <a:gd name="T10" fmla="*/ 8 w 8"/>
                <a:gd name="T11" fmla="*/ 0 h 641"/>
                <a:gd name="T12" fmla="*/ 8 w 8"/>
                <a:gd name="T13" fmla="*/ 640 h 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641">
                  <a:moveTo>
                    <a:pt x="8" y="640"/>
                  </a:moveTo>
                  <a:lnTo>
                    <a:pt x="3" y="641"/>
                  </a:lnTo>
                  <a:lnTo>
                    <a:pt x="0" y="640"/>
                  </a:lnTo>
                  <a:lnTo>
                    <a:pt x="0" y="0"/>
                  </a:lnTo>
                  <a:lnTo>
                    <a:pt x="3" y="0"/>
                  </a:lnTo>
                  <a:lnTo>
                    <a:pt x="8" y="0"/>
                  </a:lnTo>
                  <a:lnTo>
                    <a:pt x="8" y="64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88"/>
            <p:cNvSpPr/>
            <p:nvPr/>
          </p:nvSpPr>
          <p:spPr bwMode="auto">
            <a:xfrm rot="5400000">
              <a:off x="7303593" y="3529960"/>
              <a:ext cx="1059798" cy="323733"/>
            </a:xfrm>
            <a:custGeom>
              <a:avLst/>
              <a:gdLst>
                <a:gd name="T0" fmla="*/ 465 w 933"/>
                <a:gd name="T1" fmla="*/ 0 h 285"/>
                <a:gd name="T2" fmla="*/ 0 w 933"/>
                <a:gd name="T3" fmla="*/ 280 h 285"/>
                <a:gd name="T4" fmla="*/ 0 w 933"/>
                <a:gd name="T5" fmla="*/ 285 h 285"/>
                <a:gd name="T6" fmla="*/ 465 w 933"/>
                <a:gd name="T7" fmla="*/ 10 h 285"/>
                <a:gd name="T8" fmla="*/ 933 w 933"/>
                <a:gd name="T9" fmla="*/ 285 h 285"/>
                <a:gd name="T10" fmla="*/ 933 w 933"/>
                <a:gd name="T11" fmla="*/ 280 h 285"/>
                <a:gd name="T12" fmla="*/ 465 w 933"/>
                <a:gd name="T13" fmla="*/ 0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3" h="285">
                  <a:moveTo>
                    <a:pt x="465" y="0"/>
                  </a:moveTo>
                  <a:lnTo>
                    <a:pt x="0" y="280"/>
                  </a:lnTo>
                  <a:lnTo>
                    <a:pt x="0" y="285"/>
                  </a:lnTo>
                  <a:lnTo>
                    <a:pt x="465" y="10"/>
                  </a:lnTo>
                  <a:lnTo>
                    <a:pt x="933" y="285"/>
                  </a:lnTo>
                  <a:lnTo>
                    <a:pt x="933" y="280"/>
                  </a:lnTo>
                  <a:lnTo>
                    <a:pt x="465" y="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89"/>
            <p:cNvSpPr/>
            <p:nvPr/>
          </p:nvSpPr>
          <p:spPr bwMode="auto">
            <a:xfrm rot="5400000">
              <a:off x="6837871" y="3587891"/>
              <a:ext cx="1059798" cy="207871"/>
            </a:xfrm>
            <a:custGeom>
              <a:avLst/>
              <a:gdLst>
                <a:gd name="T0" fmla="*/ 0 w 933"/>
                <a:gd name="T1" fmla="*/ 183 h 183"/>
                <a:gd name="T2" fmla="*/ 462 w 933"/>
                <a:gd name="T3" fmla="*/ 7 h 183"/>
                <a:gd name="T4" fmla="*/ 470 w 933"/>
                <a:gd name="T5" fmla="*/ 7 h 183"/>
                <a:gd name="T6" fmla="*/ 933 w 933"/>
                <a:gd name="T7" fmla="*/ 183 h 183"/>
                <a:gd name="T8" fmla="*/ 933 w 933"/>
                <a:gd name="T9" fmla="*/ 178 h 183"/>
                <a:gd name="T10" fmla="*/ 470 w 933"/>
                <a:gd name="T11" fmla="*/ 0 h 183"/>
                <a:gd name="T12" fmla="*/ 462 w 933"/>
                <a:gd name="T13" fmla="*/ 0 h 183"/>
                <a:gd name="T14" fmla="*/ 0 w 933"/>
                <a:gd name="T15" fmla="*/ 178 h 183"/>
                <a:gd name="T16" fmla="*/ 0 w 933"/>
                <a:gd name="T17" fmla="*/ 183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33" h="183">
                  <a:moveTo>
                    <a:pt x="0" y="183"/>
                  </a:moveTo>
                  <a:lnTo>
                    <a:pt x="462" y="7"/>
                  </a:lnTo>
                  <a:lnTo>
                    <a:pt x="470" y="7"/>
                  </a:lnTo>
                  <a:lnTo>
                    <a:pt x="933" y="183"/>
                  </a:lnTo>
                  <a:lnTo>
                    <a:pt x="933" y="178"/>
                  </a:lnTo>
                  <a:lnTo>
                    <a:pt x="470" y="0"/>
                  </a:lnTo>
                  <a:lnTo>
                    <a:pt x="462" y="0"/>
                  </a:lnTo>
                  <a:lnTo>
                    <a:pt x="0" y="178"/>
                  </a:lnTo>
                  <a:lnTo>
                    <a:pt x="0" y="183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90"/>
            <p:cNvSpPr/>
            <p:nvPr/>
          </p:nvSpPr>
          <p:spPr bwMode="auto">
            <a:xfrm rot="5400000">
              <a:off x="6303998" y="3559494"/>
              <a:ext cx="1697039" cy="263530"/>
            </a:xfrm>
            <a:custGeom>
              <a:avLst/>
              <a:gdLst>
                <a:gd name="T0" fmla="*/ 746 w 1494"/>
                <a:gd name="T1" fmla="*/ 0 h 232"/>
                <a:gd name="T2" fmla="*/ 0 w 1494"/>
                <a:gd name="T3" fmla="*/ 224 h 232"/>
                <a:gd name="T4" fmla="*/ 0 w 1494"/>
                <a:gd name="T5" fmla="*/ 232 h 232"/>
                <a:gd name="T6" fmla="*/ 746 w 1494"/>
                <a:gd name="T7" fmla="*/ 10 h 232"/>
                <a:gd name="T8" fmla="*/ 1494 w 1494"/>
                <a:gd name="T9" fmla="*/ 232 h 232"/>
                <a:gd name="T10" fmla="*/ 1494 w 1494"/>
                <a:gd name="T11" fmla="*/ 224 h 232"/>
                <a:gd name="T12" fmla="*/ 746 w 1494"/>
                <a:gd name="T13" fmla="*/ 0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94" h="232">
                  <a:moveTo>
                    <a:pt x="746" y="0"/>
                  </a:moveTo>
                  <a:lnTo>
                    <a:pt x="0" y="224"/>
                  </a:lnTo>
                  <a:lnTo>
                    <a:pt x="0" y="232"/>
                  </a:lnTo>
                  <a:lnTo>
                    <a:pt x="746" y="10"/>
                  </a:lnTo>
                  <a:lnTo>
                    <a:pt x="1494" y="232"/>
                  </a:lnTo>
                  <a:lnTo>
                    <a:pt x="1494" y="224"/>
                  </a:lnTo>
                  <a:lnTo>
                    <a:pt x="746" y="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91"/>
            <p:cNvSpPr/>
            <p:nvPr/>
          </p:nvSpPr>
          <p:spPr bwMode="auto">
            <a:xfrm rot="5400000">
              <a:off x="5804200" y="3621969"/>
              <a:ext cx="1697039" cy="138580"/>
            </a:xfrm>
            <a:custGeom>
              <a:avLst/>
              <a:gdLst>
                <a:gd name="T0" fmla="*/ 743 w 1494"/>
                <a:gd name="T1" fmla="*/ 0 h 122"/>
                <a:gd name="T2" fmla="*/ 0 w 1494"/>
                <a:gd name="T3" fmla="*/ 113 h 122"/>
                <a:gd name="T4" fmla="*/ 0 w 1494"/>
                <a:gd name="T5" fmla="*/ 122 h 122"/>
                <a:gd name="T6" fmla="*/ 743 w 1494"/>
                <a:gd name="T7" fmla="*/ 11 h 122"/>
                <a:gd name="T8" fmla="*/ 751 w 1494"/>
                <a:gd name="T9" fmla="*/ 11 h 122"/>
                <a:gd name="T10" fmla="*/ 1494 w 1494"/>
                <a:gd name="T11" fmla="*/ 122 h 122"/>
                <a:gd name="T12" fmla="*/ 1494 w 1494"/>
                <a:gd name="T13" fmla="*/ 113 h 122"/>
                <a:gd name="T14" fmla="*/ 751 w 1494"/>
                <a:gd name="T15" fmla="*/ 0 h 122"/>
                <a:gd name="T16" fmla="*/ 743 w 1494"/>
                <a:gd name="T17" fmla="*/ 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94" h="122">
                  <a:moveTo>
                    <a:pt x="743" y="0"/>
                  </a:moveTo>
                  <a:lnTo>
                    <a:pt x="0" y="113"/>
                  </a:lnTo>
                  <a:lnTo>
                    <a:pt x="0" y="122"/>
                  </a:lnTo>
                  <a:lnTo>
                    <a:pt x="743" y="11"/>
                  </a:lnTo>
                  <a:lnTo>
                    <a:pt x="751" y="11"/>
                  </a:lnTo>
                  <a:lnTo>
                    <a:pt x="1494" y="122"/>
                  </a:lnTo>
                  <a:lnTo>
                    <a:pt x="1494" y="113"/>
                  </a:lnTo>
                  <a:lnTo>
                    <a:pt x="751" y="0"/>
                  </a:lnTo>
                  <a:lnTo>
                    <a:pt x="743" y="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92"/>
            <p:cNvSpPr/>
            <p:nvPr/>
          </p:nvSpPr>
          <p:spPr bwMode="auto">
            <a:xfrm rot="5400000">
              <a:off x="4000386" y="3529960"/>
              <a:ext cx="1059798" cy="323733"/>
            </a:xfrm>
            <a:custGeom>
              <a:avLst/>
              <a:gdLst>
                <a:gd name="T0" fmla="*/ 465 w 933"/>
                <a:gd name="T1" fmla="*/ 285 h 285"/>
                <a:gd name="T2" fmla="*/ 0 w 933"/>
                <a:gd name="T3" fmla="*/ 5 h 285"/>
                <a:gd name="T4" fmla="*/ 0 w 933"/>
                <a:gd name="T5" fmla="*/ 0 h 285"/>
                <a:gd name="T6" fmla="*/ 465 w 933"/>
                <a:gd name="T7" fmla="*/ 275 h 285"/>
                <a:gd name="T8" fmla="*/ 933 w 933"/>
                <a:gd name="T9" fmla="*/ 0 h 285"/>
                <a:gd name="T10" fmla="*/ 933 w 933"/>
                <a:gd name="T11" fmla="*/ 5 h 285"/>
                <a:gd name="T12" fmla="*/ 465 w 933"/>
                <a:gd name="T13" fmla="*/ 285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3" h="285">
                  <a:moveTo>
                    <a:pt x="465" y="285"/>
                  </a:moveTo>
                  <a:lnTo>
                    <a:pt x="0" y="5"/>
                  </a:lnTo>
                  <a:lnTo>
                    <a:pt x="0" y="0"/>
                  </a:lnTo>
                  <a:lnTo>
                    <a:pt x="465" y="275"/>
                  </a:lnTo>
                  <a:lnTo>
                    <a:pt x="933" y="0"/>
                  </a:lnTo>
                  <a:lnTo>
                    <a:pt x="933" y="5"/>
                  </a:lnTo>
                  <a:lnTo>
                    <a:pt x="465" y="285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93"/>
            <p:cNvSpPr/>
            <p:nvPr/>
          </p:nvSpPr>
          <p:spPr bwMode="auto">
            <a:xfrm rot="5400000">
              <a:off x="4466105" y="3587891"/>
              <a:ext cx="1059798" cy="207871"/>
            </a:xfrm>
            <a:custGeom>
              <a:avLst/>
              <a:gdLst>
                <a:gd name="T0" fmla="*/ 0 w 933"/>
                <a:gd name="T1" fmla="*/ 0 h 183"/>
                <a:gd name="T2" fmla="*/ 462 w 933"/>
                <a:gd name="T3" fmla="*/ 176 h 183"/>
                <a:gd name="T4" fmla="*/ 470 w 933"/>
                <a:gd name="T5" fmla="*/ 176 h 183"/>
                <a:gd name="T6" fmla="*/ 933 w 933"/>
                <a:gd name="T7" fmla="*/ 0 h 183"/>
                <a:gd name="T8" fmla="*/ 933 w 933"/>
                <a:gd name="T9" fmla="*/ 5 h 183"/>
                <a:gd name="T10" fmla="*/ 470 w 933"/>
                <a:gd name="T11" fmla="*/ 183 h 183"/>
                <a:gd name="T12" fmla="*/ 462 w 933"/>
                <a:gd name="T13" fmla="*/ 183 h 183"/>
                <a:gd name="T14" fmla="*/ 0 w 933"/>
                <a:gd name="T15" fmla="*/ 5 h 183"/>
                <a:gd name="T16" fmla="*/ 0 w 933"/>
                <a:gd name="T17" fmla="*/ 0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33" h="183">
                  <a:moveTo>
                    <a:pt x="0" y="0"/>
                  </a:moveTo>
                  <a:lnTo>
                    <a:pt x="462" y="176"/>
                  </a:lnTo>
                  <a:lnTo>
                    <a:pt x="470" y="176"/>
                  </a:lnTo>
                  <a:lnTo>
                    <a:pt x="933" y="0"/>
                  </a:lnTo>
                  <a:lnTo>
                    <a:pt x="933" y="5"/>
                  </a:lnTo>
                  <a:lnTo>
                    <a:pt x="470" y="183"/>
                  </a:lnTo>
                  <a:lnTo>
                    <a:pt x="462" y="183"/>
                  </a:lnTo>
                  <a:lnTo>
                    <a:pt x="0" y="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94"/>
            <p:cNvSpPr/>
            <p:nvPr/>
          </p:nvSpPr>
          <p:spPr bwMode="auto">
            <a:xfrm rot="5400000">
              <a:off x="4362170" y="3558926"/>
              <a:ext cx="1697039" cy="264666"/>
            </a:xfrm>
            <a:custGeom>
              <a:avLst/>
              <a:gdLst>
                <a:gd name="T0" fmla="*/ 746 w 1494"/>
                <a:gd name="T1" fmla="*/ 233 h 233"/>
                <a:gd name="T2" fmla="*/ 0 w 1494"/>
                <a:gd name="T3" fmla="*/ 9 h 233"/>
                <a:gd name="T4" fmla="*/ 0 w 1494"/>
                <a:gd name="T5" fmla="*/ 0 h 233"/>
                <a:gd name="T6" fmla="*/ 746 w 1494"/>
                <a:gd name="T7" fmla="*/ 222 h 233"/>
                <a:gd name="T8" fmla="*/ 1494 w 1494"/>
                <a:gd name="T9" fmla="*/ 0 h 233"/>
                <a:gd name="T10" fmla="*/ 1494 w 1494"/>
                <a:gd name="T11" fmla="*/ 9 h 233"/>
                <a:gd name="T12" fmla="*/ 746 w 1494"/>
                <a:gd name="T13" fmla="*/ 233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94" h="233">
                  <a:moveTo>
                    <a:pt x="746" y="233"/>
                  </a:moveTo>
                  <a:lnTo>
                    <a:pt x="0" y="9"/>
                  </a:lnTo>
                  <a:lnTo>
                    <a:pt x="0" y="0"/>
                  </a:lnTo>
                  <a:lnTo>
                    <a:pt x="746" y="222"/>
                  </a:lnTo>
                  <a:lnTo>
                    <a:pt x="1494" y="0"/>
                  </a:lnTo>
                  <a:lnTo>
                    <a:pt x="1494" y="9"/>
                  </a:lnTo>
                  <a:lnTo>
                    <a:pt x="746" y="233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95"/>
            <p:cNvSpPr/>
            <p:nvPr/>
          </p:nvSpPr>
          <p:spPr bwMode="auto">
            <a:xfrm rot="5400000">
              <a:off x="4862537" y="3621969"/>
              <a:ext cx="1697039" cy="138580"/>
            </a:xfrm>
            <a:custGeom>
              <a:avLst/>
              <a:gdLst>
                <a:gd name="T0" fmla="*/ 743 w 1494"/>
                <a:gd name="T1" fmla="*/ 122 h 122"/>
                <a:gd name="T2" fmla="*/ 0 w 1494"/>
                <a:gd name="T3" fmla="*/ 9 h 122"/>
                <a:gd name="T4" fmla="*/ 0 w 1494"/>
                <a:gd name="T5" fmla="*/ 0 h 122"/>
                <a:gd name="T6" fmla="*/ 743 w 1494"/>
                <a:gd name="T7" fmla="*/ 112 h 122"/>
                <a:gd name="T8" fmla="*/ 751 w 1494"/>
                <a:gd name="T9" fmla="*/ 112 h 122"/>
                <a:gd name="T10" fmla="*/ 1494 w 1494"/>
                <a:gd name="T11" fmla="*/ 0 h 122"/>
                <a:gd name="T12" fmla="*/ 1494 w 1494"/>
                <a:gd name="T13" fmla="*/ 9 h 122"/>
                <a:gd name="T14" fmla="*/ 751 w 1494"/>
                <a:gd name="T15" fmla="*/ 122 h 122"/>
                <a:gd name="T16" fmla="*/ 743 w 1494"/>
                <a:gd name="T17" fmla="*/ 12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94" h="122">
                  <a:moveTo>
                    <a:pt x="743" y="122"/>
                  </a:moveTo>
                  <a:lnTo>
                    <a:pt x="0" y="9"/>
                  </a:lnTo>
                  <a:lnTo>
                    <a:pt x="0" y="0"/>
                  </a:lnTo>
                  <a:lnTo>
                    <a:pt x="743" y="112"/>
                  </a:lnTo>
                  <a:lnTo>
                    <a:pt x="751" y="112"/>
                  </a:lnTo>
                  <a:lnTo>
                    <a:pt x="1494" y="0"/>
                  </a:lnTo>
                  <a:lnTo>
                    <a:pt x="1494" y="9"/>
                  </a:lnTo>
                  <a:lnTo>
                    <a:pt x="751" y="122"/>
                  </a:lnTo>
                  <a:lnTo>
                    <a:pt x="743" y="122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Freeform 96"/>
            <p:cNvSpPr/>
            <p:nvPr/>
          </p:nvSpPr>
          <p:spPr bwMode="auto">
            <a:xfrm rot="5400000">
              <a:off x="5303835" y="3621400"/>
              <a:ext cx="2335417" cy="139716"/>
            </a:xfrm>
            <a:custGeom>
              <a:avLst/>
              <a:gdLst>
                <a:gd name="T0" fmla="*/ 1027 w 2056"/>
                <a:gd name="T1" fmla="*/ 0 h 123"/>
                <a:gd name="T2" fmla="*/ 0 w 2056"/>
                <a:gd name="T3" fmla="*/ 111 h 123"/>
                <a:gd name="T4" fmla="*/ 0 w 2056"/>
                <a:gd name="T5" fmla="*/ 123 h 123"/>
                <a:gd name="T6" fmla="*/ 1027 w 2056"/>
                <a:gd name="T7" fmla="*/ 14 h 123"/>
                <a:gd name="T8" fmla="*/ 2056 w 2056"/>
                <a:gd name="T9" fmla="*/ 123 h 123"/>
                <a:gd name="T10" fmla="*/ 2056 w 2056"/>
                <a:gd name="T11" fmla="*/ 111 h 123"/>
                <a:gd name="T12" fmla="*/ 1027 w 2056"/>
                <a:gd name="T13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56" h="123">
                  <a:moveTo>
                    <a:pt x="1027" y="0"/>
                  </a:moveTo>
                  <a:lnTo>
                    <a:pt x="0" y="111"/>
                  </a:lnTo>
                  <a:lnTo>
                    <a:pt x="0" y="123"/>
                  </a:lnTo>
                  <a:lnTo>
                    <a:pt x="1027" y="14"/>
                  </a:lnTo>
                  <a:lnTo>
                    <a:pt x="2056" y="123"/>
                  </a:lnTo>
                  <a:lnTo>
                    <a:pt x="2056" y="111"/>
                  </a:lnTo>
                  <a:lnTo>
                    <a:pt x="1027" y="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97"/>
            <p:cNvSpPr/>
            <p:nvPr/>
          </p:nvSpPr>
          <p:spPr bwMode="auto">
            <a:xfrm rot="5400000">
              <a:off x="4713165" y="3623672"/>
              <a:ext cx="2335417" cy="135173"/>
            </a:xfrm>
            <a:custGeom>
              <a:avLst/>
              <a:gdLst>
                <a:gd name="T0" fmla="*/ 1027 w 2056"/>
                <a:gd name="T1" fmla="*/ 119 h 119"/>
                <a:gd name="T2" fmla="*/ 0 w 2056"/>
                <a:gd name="T3" fmla="*/ 10 h 119"/>
                <a:gd name="T4" fmla="*/ 0 w 2056"/>
                <a:gd name="T5" fmla="*/ 0 h 119"/>
                <a:gd name="T6" fmla="*/ 1027 w 2056"/>
                <a:gd name="T7" fmla="*/ 104 h 119"/>
                <a:gd name="T8" fmla="*/ 2056 w 2056"/>
                <a:gd name="T9" fmla="*/ 0 h 119"/>
                <a:gd name="T10" fmla="*/ 2056 w 2056"/>
                <a:gd name="T11" fmla="*/ 10 h 119"/>
                <a:gd name="T12" fmla="*/ 1027 w 2056"/>
                <a:gd name="T13" fmla="*/ 119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56" h="119">
                  <a:moveTo>
                    <a:pt x="1027" y="119"/>
                  </a:moveTo>
                  <a:lnTo>
                    <a:pt x="0" y="10"/>
                  </a:lnTo>
                  <a:lnTo>
                    <a:pt x="0" y="0"/>
                  </a:lnTo>
                  <a:lnTo>
                    <a:pt x="1027" y="104"/>
                  </a:lnTo>
                  <a:lnTo>
                    <a:pt x="2056" y="0"/>
                  </a:lnTo>
                  <a:lnTo>
                    <a:pt x="2056" y="10"/>
                  </a:lnTo>
                  <a:lnTo>
                    <a:pt x="1027" y="119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TextBox 31"/>
          <p:cNvSpPr txBox="1"/>
          <p:nvPr/>
        </p:nvSpPr>
        <p:spPr>
          <a:xfrm>
            <a:off x="1672555" y="2929373"/>
            <a:ext cx="2308531" cy="521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672555" y="2650487"/>
            <a:ext cx="1512168" cy="328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672555" y="4785629"/>
            <a:ext cx="2308531" cy="521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672555" y="4506743"/>
            <a:ext cx="1512168" cy="328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8755706" y="2125461"/>
            <a:ext cx="2282182" cy="521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8755707" y="1846574"/>
            <a:ext cx="1494909" cy="328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8755706" y="5740306"/>
            <a:ext cx="2282182" cy="521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8755707" y="5461420"/>
            <a:ext cx="1494909" cy="328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8755706" y="3869317"/>
            <a:ext cx="2282182" cy="521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8755707" y="3590431"/>
            <a:ext cx="1494909" cy="328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42" name="Elbow Connector 41"/>
          <p:cNvCxnSpPr/>
          <p:nvPr/>
        </p:nvCxnSpPr>
        <p:spPr>
          <a:xfrm rot="10800000">
            <a:off x="3735603" y="2806055"/>
            <a:ext cx="834769" cy="762468"/>
          </a:xfrm>
          <a:prstGeom prst="bentConnector3">
            <a:avLst>
              <a:gd name="adj1" fmla="val 50000"/>
            </a:avLst>
          </a:prstGeom>
          <a:ln w="6350">
            <a:solidFill>
              <a:schemeClr val="bg1">
                <a:lumMod val="65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Elbow Connector 42"/>
          <p:cNvCxnSpPr/>
          <p:nvPr/>
        </p:nvCxnSpPr>
        <p:spPr>
          <a:xfrm rot="10800000">
            <a:off x="3773079" y="4718355"/>
            <a:ext cx="1588294" cy="292563"/>
          </a:xfrm>
          <a:prstGeom prst="bentConnector3">
            <a:avLst>
              <a:gd name="adj1" fmla="val 50000"/>
            </a:avLst>
          </a:prstGeom>
          <a:ln w="6350">
            <a:solidFill>
              <a:schemeClr val="bg1">
                <a:lumMod val="65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Elbow Connector 43"/>
          <p:cNvCxnSpPr/>
          <p:nvPr/>
        </p:nvCxnSpPr>
        <p:spPr>
          <a:xfrm rot="10800000" flipV="1">
            <a:off x="6822358" y="1939728"/>
            <a:ext cx="1931960" cy="968015"/>
          </a:xfrm>
          <a:prstGeom prst="bentConnector3">
            <a:avLst>
              <a:gd name="adj1" fmla="val 50000"/>
            </a:avLst>
          </a:prstGeom>
          <a:ln w="6350">
            <a:solidFill>
              <a:schemeClr val="bg1">
                <a:lumMod val="65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Elbow Connector 44"/>
          <p:cNvCxnSpPr/>
          <p:nvPr/>
        </p:nvCxnSpPr>
        <p:spPr>
          <a:xfrm rot="10800000">
            <a:off x="7882937" y="3435358"/>
            <a:ext cx="824223" cy="295429"/>
          </a:xfrm>
          <a:prstGeom prst="bentConnector3">
            <a:avLst>
              <a:gd name="adj1" fmla="val 50000"/>
            </a:avLst>
          </a:prstGeom>
          <a:ln w="6350">
            <a:solidFill>
              <a:schemeClr val="bg1">
                <a:lumMod val="65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Elbow Connector 45"/>
          <p:cNvCxnSpPr>
            <a:stCxn id="39" idx="1"/>
          </p:cNvCxnSpPr>
          <p:nvPr/>
        </p:nvCxnSpPr>
        <p:spPr>
          <a:xfrm rot="10800000">
            <a:off x="7027317" y="5248562"/>
            <a:ext cx="1728391" cy="377135"/>
          </a:xfrm>
          <a:prstGeom prst="bentConnector3">
            <a:avLst>
              <a:gd name="adj1" fmla="val 50000"/>
            </a:avLst>
          </a:prstGeom>
          <a:ln w="6350">
            <a:solidFill>
              <a:schemeClr val="bg1">
                <a:lumMod val="65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0">
        <p14:prism isInverted="1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000"/>
                            </p:stCondLst>
                            <p:childTnLst>
                              <p:par>
                                <p:cTn id="5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500"/>
                            </p:stCondLst>
                            <p:childTnLst>
                              <p:par>
                                <p:cTn id="5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7000"/>
                            </p:stCondLst>
                            <p:childTnLst>
                              <p:par>
                                <p:cTn id="5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7500"/>
                            </p:stCondLst>
                            <p:childTnLst>
                              <p:par>
                                <p:cTn id="6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8000"/>
                            </p:stCondLst>
                            <p:childTnLst>
                              <p:par>
                                <p:cTn id="6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1"/>
            <a:ext cx="12858750" cy="7232650"/>
          </a:xfrm>
          <a:prstGeom prst="rect">
            <a:avLst/>
          </a:prstGeom>
          <a:blipFill dpi="0" rotWithShape="1">
            <a:blip r:embed="rId1" cstate="screen">
              <a:extLst>
                <a:ext uri="{BEBA8EAE-BF5A-486C-A8C5-ECC9F3942E4B}">
                  <a14:imgProps xmlns:a14="http://schemas.microsoft.com/office/drawing/2010/main">
                    <a14:imgLayer r:embed="rId2">
                      <a14:imgEffect>
                        <a14:brightnessContrast contrast="20000"/>
                      </a14:imgEffect>
                      <a14:imgEffect>
                        <a14:sharpenSoften amount="25000"/>
                      </a14:imgEffect>
                    </a14:imgLayer>
                  </a14:imgProps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1312615" y="1119287"/>
            <a:ext cx="7781056" cy="13542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8800" b="1" cap="all" dirty="0">
                <a:solidFill>
                  <a:schemeClr val="accent1"/>
                </a:solidFill>
                <a:cs typeface="Arial" panose="020B0604020202020204" pitchFamily="34" charset="0"/>
              </a:rPr>
              <a:t>Thank </a:t>
            </a:r>
            <a:r>
              <a:rPr lang="en-US" altLang="zh-CN" sz="8800" b="1" cap="all" dirty="0">
                <a:solidFill>
                  <a:schemeClr val="accent2"/>
                </a:solidFill>
                <a:cs typeface="Arial" panose="020B0604020202020204" pitchFamily="34" charset="0"/>
              </a:rPr>
              <a:t>you</a:t>
            </a:r>
            <a:endParaRPr lang="zh-CN" altLang="en-US" sz="8800" b="1" cap="all" dirty="0">
              <a:solidFill>
                <a:schemeClr val="accent2"/>
              </a:solidFill>
              <a:cs typeface="Arial" panose="020B0604020202020204" pitchFamily="34" charset="0"/>
            </a:endParaRPr>
          </a:p>
        </p:txBody>
      </p:sp>
      <p:sp>
        <p:nvSpPr>
          <p:cNvPr id="10" name="矩形 259"/>
          <p:cNvSpPr>
            <a:spLocks noChangeArrowheads="1"/>
          </p:cNvSpPr>
          <p:nvPr/>
        </p:nvSpPr>
        <p:spPr bwMode="auto">
          <a:xfrm>
            <a:off x="1312615" y="2350393"/>
            <a:ext cx="4468688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36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感谢聆听，</a:t>
            </a:r>
            <a:r>
              <a:rPr lang="zh-CN" altLang="en-US" sz="3600" dirty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批评指导</a:t>
            </a:r>
            <a:endParaRPr lang="zh-CN" altLang="en-US" sz="3600" dirty="0">
              <a:solidFill>
                <a:schemeClr val="accent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 advTm="0">
        <p15:prstTrans prst="fractur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399"/>
                            </p:stCondLst>
                            <p:childTnLst>
                              <p:par>
                                <p:cTn id="17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899"/>
                            </p:stCondLst>
                            <p:childTnLst>
                              <p:par>
                                <p:cTn id="2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799"/>
                            </p:stCondLst>
                            <p:childTnLst>
                              <p:par>
                                <p:cTn id="2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0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9" grpId="0"/>
      <p:bldP spid="9" grpId="1"/>
      <p:bldP spid="10" grpId="0"/>
      <p:bldP spid="10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11"/>
          <p:cNvSpPr txBox="1"/>
          <p:nvPr>
            <p:custDataLst>
              <p:tags r:id="rId1"/>
            </p:custDataLst>
          </p:nvPr>
        </p:nvSpPr>
        <p:spPr>
          <a:xfrm>
            <a:off x="3482334" y="3456687"/>
            <a:ext cx="920124" cy="649088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n-US" altLang="zh-CN" sz="3375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</a:t>
            </a:r>
            <a:r>
              <a:rPr lang="en-US" altLang="zh-CN" sz="422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art</a:t>
            </a:r>
            <a:endParaRPr lang="zh-CN" altLang="en-US" sz="1213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矩形 12"/>
          <p:cNvSpPr/>
          <p:nvPr>
            <p:custDataLst>
              <p:tags r:id="rId2"/>
            </p:custDataLst>
          </p:nvPr>
        </p:nvSpPr>
        <p:spPr>
          <a:xfrm>
            <a:off x="6225120" y="3003559"/>
            <a:ext cx="6633630" cy="1205442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341700" rIns="949167" anchor="ctr"/>
          <a:lstStyle/>
          <a:p>
            <a:pPr>
              <a:lnSpc>
                <a:spcPct val="130000"/>
              </a:lnSpc>
              <a:defRPr/>
            </a:pPr>
            <a:endParaRPr lang="zh-CN" altLang="en-US" sz="1475" kern="0" dirty="0">
              <a:solidFill>
                <a:prstClr val="black">
                  <a:lumMod val="50000"/>
                  <a:lumOff val="50000"/>
                </a:prst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2" name="文本框 13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3619392" y="3285915"/>
            <a:ext cx="646011" cy="340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215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章 节</a:t>
            </a:r>
            <a:endParaRPr lang="zh-CN" altLang="en-US" sz="2215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3" name="文本框 14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4573974" y="2808761"/>
            <a:ext cx="1442703" cy="1557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0125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zh-CN" altLang="en-US" sz="10125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标题 5"/>
          <p:cNvSpPr txBox="1"/>
          <p:nvPr>
            <p:custDataLst>
              <p:tags r:id="rId5"/>
            </p:custDataLst>
          </p:nvPr>
        </p:nvSpPr>
        <p:spPr>
          <a:xfrm>
            <a:off x="6631409" y="3236724"/>
            <a:ext cx="4258194" cy="553998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4000"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zh-CN" altLang="en-US" kern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zh-CN" altLang="en-US" kern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文本占位符 6"/>
          <p:cNvSpPr txBox="1"/>
          <p:nvPr>
            <p:custDataLst>
              <p:tags r:id="rId6"/>
            </p:custDataLst>
          </p:nvPr>
        </p:nvSpPr>
        <p:spPr>
          <a:xfrm>
            <a:off x="6631409" y="3813929"/>
            <a:ext cx="4258194" cy="221599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indent="0" algn="ctr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  <a:lvl2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l">
              <a:defRPr/>
            </a:pPr>
            <a:r>
              <a:rPr lang="en-US" altLang="zh-CN" kern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en-US" altLang="zh-CN" kern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7"/>
    </p:custDataLst>
  </p:cSld>
  <p:clrMapOvr>
    <a:masterClrMapping/>
  </p:clrMapOvr>
  <p:transition spd="slow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 animBg="1"/>
      <p:bldP spid="2052" grpId="0"/>
      <p:bldP spid="2053" grpId="0"/>
      <p:bldP spid="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45"/>
          <p:cNvGrpSpPr/>
          <p:nvPr/>
        </p:nvGrpSpPr>
        <p:grpSpPr>
          <a:xfrm>
            <a:off x="802341" y="1658570"/>
            <a:ext cx="5380512" cy="2077492"/>
            <a:chOff x="785786" y="1428742"/>
            <a:chExt cx="3826352" cy="1477408"/>
          </a:xfrm>
        </p:grpSpPr>
        <p:sp>
          <p:nvSpPr>
            <p:cNvPr id="47" name="Oval 46"/>
            <p:cNvSpPr/>
            <p:nvPr/>
          </p:nvSpPr>
          <p:spPr>
            <a:xfrm>
              <a:off x="785786" y="1702231"/>
              <a:ext cx="1167534" cy="1167534"/>
            </a:xfrm>
            <a:prstGeom prst="ellipse">
              <a:avLst/>
            </a:prstGeom>
            <a:blipFill dpi="0" rotWithShape="1">
              <a:blip r:embed="rId1" cstate="screen"/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8" name="Rectangle 47"/>
            <p:cNvSpPr/>
            <p:nvPr/>
          </p:nvSpPr>
          <p:spPr>
            <a:xfrm>
              <a:off x="2071670" y="2214560"/>
              <a:ext cx="2540468" cy="492469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  <a:endPara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请替换文字内容，添加相关标题，修改文字内容，也可以直接复制你的内容到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。</a:t>
              </a:r>
              <a:endPara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9" name="Rectangle 48"/>
            <p:cNvSpPr/>
            <p:nvPr/>
          </p:nvSpPr>
          <p:spPr>
            <a:xfrm>
              <a:off x="2040370" y="1428742"/>
              <a:ext cx="674242" cy="147740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r>
                <a:rPr lang="en-US" sz="135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Open Sans" pitchFamily="34" charset="0"/>
                  <a:sym typeface="Arial" panose="020B0604020202020204" pitchFamily="34" charset="0"/>
                </a:rPr>
                <a:t>“</a:t>
              </a:r>
              <a:endParaRPr lang="en-US" sz="135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 Light" pitchFamily="34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26"/>
          <p:cNvGrpSpPr/>
          <p:nvPr/>
        </p:nvGrpSpPr>
        <p:grpSpPr>
          <a:xfrm>
            <a:off x="6427775" y="1658569"/>
            <a:ext cx="6027206" cy="2410900"/>
            <a:chOff x="4500562" y="1285866"/>
            <a:chExt cx="4286248" cy="1714512"/>
          </a:xfrm>
        </p:grpSpPr>
        <p:sp>
          <p:nvSpPr>
            <p:cNvPr id="38" name="Rectangle 37"/>
            <p:cNvSpPr/>
            <p:nvPr/>
          </p:nvSpPr>
          <p:spPr>
            <a:xfrm>
              <a:off x="4500562" y="1285866"/>
              <a:ext cx="4286248" cy="171451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5" name="Group 49"/>
            <p:cNvGrpSpPr/>
            <p:nvPr/>
          </p:nvGrpSpPr>
          <p:grpSpPr>
            <a:xfrm>
              <a:off x="4786314" y="1285866"/>
              <a:ext cx="3826352" cy="1477409"/>
              <a:chOff x="785786" y="1428742"/>
              <a:chExt cx="3826352" cy="1477409"/>
            </a:xfrm>
          </p:grpSpPr>
          <p:sp>
            <p:nvSpPr>
              <p:cNvPr id="51" name="Oval 50"/>
              <p:cNvSpPr/>
              <p:nvPr/>
            </p:nvSpPr>
            <p:spPr>
              <a:xfrm>
                <a:off x="785786" y="1702231"/>
                <a:ext cx="1167534" cy="1167534"/>
              </a:xfrm>
              <a:prstGeom prst="ellipse">
                <a:avLst/>
              </a:prstGeom>
              <a:blipFill>
                <a:blip r:embed="rId2" cstate="screen"/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5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2" name="Rectangle 51"/>
              <p:cNvSpPr/>
              <p:nvPr/>
            </p:nvSpPr>
            <p:spPr>
              <a:xfrm>
                <a:off x="2071670" y="2214560"/>
                <a:ext cx="2540468" cy="492469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14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点击请替换文字内容</a:t>
                </a:r>
                <a:endPara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zh-CN" altLang="en-US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请替换文字内容</a:t>
                </a:r>
                <a:r>
                  <a:rPr lang="zh-CN" altLang="en-US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</a:t>
                </a:r>
                <a:r>
                  <a:rPr lang="zh-CN" altLang="en-US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。</a:t>
                </a:r>
                <a:endPara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3" name="Rectangle 52"/>
              <p:cNvSpPr/>
              <p:nvPr/>
            </p:nvSpPr>
            <p:spPr>
              <a:xfrm>
                <a:off x="2040370" y="1428742"/>
                <a:ext cx="674242" cy="1477409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r>
                  <a:rPr lang="en-US" sz="135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Open Sans" pitchFamily="34" charset="0"/>
                    <a:sym typeface="Arial" panose="020B0604020202020204" pitchFamily="34" charset="0"/>
                  </a:rPr>
                  <a:t>“</a:t>
                </a:r>
                <a:endParaRPr lang="en-US" sz="135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Open Sans Light" pitchFamily="34" charset="0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6" name="Group 25"/>
          <p:cNvGrpSpPr/>
          <p:nvPr/>
        </p:nvGrpSpPr>
        <p:grpSpPr>
          <a:xfrm>
            <a:off x="500979" y="4069470"/>
            <a:ext cx="5926796" cy="2410900"/>
            <a:chOff x="285720" y="3000378"/>
            <a:chExt cx="4214842" cy="1714512"/>
          </a:xfrm>
        </p:grpSpPr>
        <p:sp>
          <p:nvSpPr>
            <p:cNvPr id="54" name="Rectangle 53"/>
            <p:cNvSpPr/>
            <p:nvPr/>
          </p:nvSpPr>
          <p:spPr>
            <a:xfrm>
              <a:off x="285720" y="3000378"/>
              <a:ext cx="4214842" cy="171451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7" name="Group 54"/>
            <p:cNvGrpSpPr/>
            <p:nvPr/>
          </p:nvGrpSpPr>
          <p:grpSpPr>
            <a:xfrm>
              <a:off x="500034" y="3000378"/>
              <a:ext cx="3826352" cy="1477409"/>
              <a:chOff x="785786" y="1428742"/>
              <a:chExt cx="3826352" cy="1477409"/>
            </a:xfrm>
          </p:grpSpPr>
          <p:sp>
            <p:nvSpPr>
              <p:cNvPr id="56" name="Oval 55"/>
              <p:cNvSpPr/>
              <p:nvPr/>
            </p:nvSpPr>
            <p:spPr>
              <a:xfrm>
                <a:off x="785786" y="1702231"/>
                <a:ext cx="1167534" cy="1167534"/>
              </a:xfrm>
              <a:prstGeom prst="ellipse">
                <a:avLst/>
              </a:prstGeom>
              <a:blipFill>
                <a:blip r:embed="rId3" cstate="screen"/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5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7" name="Rectangle 56"/>
              <p:cNvSpPr/>
              <p:nvPr/>
            </p:nvSpPr>
            <p:spPr>
              <a:xfrm>
                <a:off x="2071670" y="2214560"/>
                <a:ext cx="2540468" cy="492469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14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点击请替换文字内容</a:t>
                </a:r>
                <a:endPara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zh-CN" altLang="en-US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请替换文字内容</a:t>
                </a:r>
                <a:r>
                  <a:rPr lang="zh-CN" altLang="en-US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</a:t>
                </a:r>
                <a:r>
                  <a:rPr lang="zh-CN" altLang="en-US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。</a:t>
                </a:r>
                <a:endPara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8" name="Rectangle 57"/>
              <p:cNvSpPr/>
              <p:nvPr/>
            </p:nvSpPr>
            <p:spPr>
              <a:xfrm>
                <a:off x="2040370" y="1428742"/>
                <a:ext cx="674242" cy="1477409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r>
                  <a:rPr lang="en-US" sz="135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Open Sans" pitchFamily="34" charset="0"/>
                    <a:sym typeface="Arial" panose="020B0604020202020204" pitchFamily="34" charset="0"/>
                  </a:rPr>
                  <a:t>“</a:t>
                </a:r>
                <a:endParaRPr lang="en-US" sz="135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Open Sans Light" pitchFamily="34" charset="0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8" name="Group 58"/>
          <p:cNvGrpSpPr/>
          <p:nvPr/>
        </p:nvGrpSpPr>
        <p:grpSpPr>
          <a:xfrm>
            <a:off x="6930046" y="4169923"/>
            <a:ext cx="5380512" cy="2077492"/>
            <a:chOff x="785786" y="1428742"/>
            <a:chExt cx="3826352" cy="1477409"/>
          </a:xfrm>
        </p:grpSpPr>
        <p:sp>
          <p:nvSpPr>
            <p:cNvPr id="60" name="Oval 59"/>
            <p:cNvSpPr/>
            <p:nvPr/>
          </p:nvSpPr>
          <p:spPr>
            <a:xfrm>
              <a:off x="785786" y="1702231"/>
              <a:ext cx="1167534" cy="1167534"/>
            </a:xfrm>
            <a:prstGeom prst="ellipse">
              <a:avLst/>
            </a:prstGeom>
            <a:blipFill>
              <a:blip r:embed="rId4" cstate="screen"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1" name="Rectangle 60"/>
            <p:cNvSpPr/>
            <p:nvPr/>
          </p:nvSpPr>
          <p:spPr>
            <a:xfrm>
              <a:off x="2071670" y="2214560"/>
              <a:ext cx="2540468" cy="492469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。</a:t>
              </a:r>
              <a:endPara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2" name="Rectangle 61"/>
            <p:cNvSpPr/>
            <p:nvPr/>
          </p:nvSpPr>
          <p:spPr>
            <a:xfrm>
              <a:off x="2040370" y="1428742"/>
              <a:ext cx="674242" cy="1477409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r>
                <a:rPr lang="en-US" sz="135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Open Sans" pitchFamily="34" charset="0"/>
                  <a:sym typeface="Arial" panose="020B0604020202020204" pitchFamily="34" charset="0"/>
                </a:rPr>
                <a:t>“</a:t>
              </a:r>
              <a:endParaRPr lang="en-US" sz="135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 Light" pitchFamily="34" charset="0"/>
                <a:sym typeface="Arial" panose="020B0604020202020204" pitchFamily="34" charset="0"/>
              </a:endParaRPr>
            </a:p>
          </p:txBody>
        </p:sp>
      </p:grpSp>
      <p:sp>
        <p:nvSpPr>
          <p:cNvPr id="22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3000">
        <p14:flip dir="r"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1663"/>
          <p:cNvSpPr/>
          <p:nvPr/>
        </p:nvSpPr>
        <p:spPr>
          <a:xfrm>
            <a:off x="10662641" y="3869244"/>
            <a:ext cx="2196109" cy="0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3" tIns="23263" rIns="23263" bIns="23263" anchor="ctr"/>
          <a:lstStyle/>
          <a:p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Shape 1664"/>
          <p:cNvSpPr/>
          <p:nvPr/>
        </p:nvSpPr>
        <p:spPr>
          <a:xfrm>
            <a:off x="2051446" y="3869243"/>
            <a:ext cx="1219946" cy="1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3" tIns="23263" rIns="23263" bIns="23263" anchor="ctr"/>
          <a:lstStyle/>
          <a:p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Shape 1660"/>
          <p:cNvSpPr/>
          <p:nvPr/>
        </p:nvSpPr>
        <p:spPr>
          <a:xfrm>
            <a:off x="3297106" y="3869243"/>
            <a:ext cx="2083847" cy="1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3" tIns="23263" rIns="23263" bIns="23263" anchor="ctr"/>
          <a:lstStyle/>
          <a:p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Shape 1661"/>
          <p:cNvSpPr/>
          <p:nvPr/>
        </p:nvSpPr>
        <p:spPr>
          <a:xfrm>
            <a:off x="5429424" y="3869243"/>
            <a:ext cx="2083847" cy="1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3" tIns="23263" rIns="23263" bIns="23263" anchor="ctr"/>
          <a:lstStyle/>
          <a:p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Shape 1662"/>
          <p:cNvSpPr/>
          <p:nvPr/>
        </p:nvSpPr>
        <p:spPr>
          <a:xfrm>
            <a:off x="7561742" y="3869243"/>
            <a:ext cx="2083847" cy="1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3" tIns="23263" rIns="23263" bIns="23263" anchor="ctr"/>
          <a:lstStyle/>
          <a:p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Shape 1663"/>
          <p:cNvSpPr/>
          <p:nvPr/>
        </p:nvSpPr>
        <p:spPr>
          <a:xfrm>
            <a:off x="9694061" y="3869243"/>
            <a:ext cx="1121031" cy="1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3" tIns="23263" rIns="23263" bIns="23263" anchor="ctr"/>
          <a:lstStyle/>
          <a:p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Shape 1664"/>
          <p:cNvSpPr/>
          <p:nvPr/>
        </p:nvSpPr>
        <p:spPr>
          <a:xfrm>
            <a:off x="-43581" y="3874398"/>
            <a:ext cx="2048357" cy="0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3" tIns="23263" rIns="23263" bIns="23263" anchor="ctr"/>
          <a:lstStyle/>
          <a:p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2" name="Shape 1672"/>
          <p:cNvSpPr/>
          <p:nvPr/>
        </p:nvSpPr>
        <p:spPr>
          <a:xfrm>
            <a:off x="4528273" y="3038295"/>
            <a:ext cx="1697547" cy="16722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0" tIns="0" rIns="0" bIns="0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3" name="Shape 1674"/>
          <p:cNvSpPr/>
          <p:nvPr/>
        </p:nvSpPr>
        <p:spPr>
          <a:xfrm>
            <a:off x="6632931" y="3038295"/>
            <a:ext cx="1697547" cy="16722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0" tIns="0" rIns="0" bIns="0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" name="Shape 1677"/>
          <p:cNvSpPr/>
          <p:nvPr/>
        </p:nvSpPr>
        <p:spPr>
          <a:xfrm>
            <a:off x="8737588" y="3038295"/>
            <a:ext cx="1697547" cy="16722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0" tIns="0" rIns="0" bIns="0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Shape 1669"/>
          <p:cNvSpPr/>
          <p:nvPr/>
        </p:nvSpPr>
        <p:spPr>
          <a:xfrm>
            <a:off x="2423616" y="3038295"/>
            <a:ext cx="1697547" cy="16722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0" tIns="0" rIns="0" bIns="0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Shape 1681"/>
          <p:cNvSpPr/>
          <p:nvPr/>
        </p:nvSpPr>
        <p:spPr>
          <a:xfrm>
            <a:off x="6679459" y="3093399"/>
            <a:ext cx="509838" cy="50983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17447" tIns="17447" rIns="17447" bIns="17447" anchor="ctr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9" name="Group 38"/>
          <p:cNvGrpSpPr/>
          <p:nvPr/>
        </p:nvGrpSpPr>
        <p:grpSpPr>
          <a:xfrm>
            <a:off x="4577134" y="4139159"/>
            <a:ext cx="509838" cy="509838"/>
            <a:chOff x="4073627" y="3999857"/>
            <a:chExt cx="556668" cy="556668"/>
          </a:xfrm>
        </p:grpSpPr>
        <p:sp>
          <p:nvSpPr>
            <p:cNvPr id="28" name="Shape 1683"/>
            <p:cNvSpPr/>
            <p:nvPr/>
          </p:nvSpPr>
          <p:spPr>
            <a:xfrm>
              <a:off x="4073627" y="3999857"/>
              <a:ext cx="556668" cy="5566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4"/>
            </a:solidFill>
            <a:ln w="12700">
              <a:miter lim="400000"/>
            </a:ln>
          </p:spPr>
          <p:txBody>
            <a:bodyPr lIns="17447" tIns="17447" rIns="17447" bIns="17447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0" name="Shape 1685"/>
            <p:cNvSpPr/>
            <p:nvPr/>
          </p:nvSpPr>
          <p:spPr>
            <a:xfrm>
              <a:off x="4248567" y="4138023"/>
              <a:ext cx="206789" cy="2857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65" h="21086" extrusionOk="0">
                  <a:moveTo>
                    <a:pt x="21023" y="5250"/>
                  </a:moveTo>
                  <a:lnTo>
                    <a:pt x="7163" y="195"/>
                  </a:lnTo>
                  <a:cubicBezTo>
                    <a:pt x="5264" y="-514"/>
                    <a:pt x="1521" y="853"/>
                    <a:pt x="445" y="2057"/>
                  </a:cubicBezTo>
                  <a:cubicBezTo>
                    <a:pt x="-35" y="2595"/>
                    <a:pt x="0" y="2983"/>
                    <a:pt x="0" y="3203"/>
                  </a:cubicBezTo>
                  <a:lnTo>
                    <a:pt x="173" y="14619"/>
                  </a:lnTo>
                  <a:cubicBezTo>
                    <a:pt x="184" y="14862"/>
                    <a:pt x="614" y="15188"/>
                    <a:pt x="983" y="15348"/>
                  </a:cubicBezTo>
                  <a:cubicBezTo>
                    <a:pt x="1753" y="15682"/>
                    <a:pt x="13399" y="20826"/>
                    <a:pt x="13729" y="20972"/>
                  </a:cubicBezTo>
                  <a:cubicBezTo>
                    <a:pt x="13905" y="21051"/>
                    <a:pt x="14115" y="21086"/>
                    <a:pt x="14322" y="21086"/>
                  </a:cubicBezTo>
                  <a:cubicBezTo>
                    <a:pt x="14499" y="21086"/>
                    <a:pt x="14675" y="21058"/>
                    <a:pt x="14834" y="21002"/>
                  </a:cubicBezTo>
                  <a:cubicBezTo>
                    <a:pt x="15185" y="20881"/>
                    <a:pt x="15404" y="20645"/>
                    <a:pt x="15404" y="20388"/>
                  </a:cubicBezTo>
                  <a:lnTo>
                    <a:pt x="15404" y="8397"/>
                  </a:lnTo>
                  <a:cubicBezTo>
                    <a:pt x="15404" y="8148"/>
                    <a:pt x="15198" y="7917"/>
                    <a:pt x="14862" y="7792"/>
                  </a:cubicBezTo>
                  <a:lnTo>
                    <a:pt x="2263" y="2817"/>
                  </a:lnTo>
                  <a:cubicBezTo>
                    <a:pt x="2408" y="2620"/>
                    <a:pt x="2968" y="2205"/>
                    <a:pt x="3997" y="1825"/>
                  </a:cubicBezTo>
                  <a:cubicBezTo>
                    <a:pt x="5082" y="1422"/>
                    <a:pt x="5896" y="1574"/>
                    <a:pt x="6082" y="1625"/>
                  </a:cubicBezTo>
                  <a:cubicBezTo>
                    <a:pt x="6082" y="1625"/>
                    <a:pt x="18173" y="6203"/>
                    <a:pt x="18544" y="6339"/>
                  </a:cubicBezTo>
                  <a:cubicBezTo>
                    <a:pt x="18911" y="6476"/>
                    <a:pt x="18918" y="6495"/>
                    <a:pt x="18918" y="6729"/>
                  </a:cubicBezTo>
                  <a:cubicBezTo>
                    <a:pt x="18918" y="6961"/>
                    <a:pt x="18918" y="18107"/>
                    <a:pt x="18918" y="18107"/>
                  </a:cubicBezTo>
                  <a:cubicBezTo>
                    <a:pt x="18918" y="18674"/>
                    <a:pt x="19733" y="18906"/>
                    <a:pt x="20330" y="18906"/>
                  </a:cubicBezTo>
                  <a:cubicBezTo>
                    <a:pt x="20927" y="18906"/>
                    <a:pt x="21565" y="18493"/>
                    <a:pt x="21565" y="18107"/>
                  </a:cubicBezTo>
                  <a:lnTo>
                    <a:pt x="21565" y="5855"/>
                  </a:lnTo>
                  <a:cubicBezTo>
                    <a:pt x="21565" y="5605"/>
                    <a:pt x="21357" y="5375"/>
                    <a:pt x="21023" y="5250"/>
                  </a:cubicBezTo>
                  <a:close/>
                </a:path>
              </a:pathLst>
            </a:custGeom>
            <a:solidFill>
              <a:srgbClr val="FFFFFF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2481351" y="3093399"/>
            <a:ext cx="509838" cy="509838"/>
            <a:chOff x="1785343" y="2858041"/>
            <a:chExt cx="556668" cy="556668"/>
          </a:xfrm>
        </p:grpSpPr>
        <p:sp>
          <p:nvSpPr>
            <p:cNvPr id="23" name="Shape 1678"/>
            <p:cNvSpPr/>
            <p:nvPr/>
          </p:nvSpPr>
          <p:spPr>
            <a:xfrm>
              <a:off x="1785343" y="2858041"/>
              <a:ext cx="556668" cy="5566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3"/>
            </a:solidFill>
            <a:ln w="12700">
              <a:miter lim="400000"/>
            </a:ln>
          </p:spPr>
          <p:txBody>
            <a:bodyPr lIns="17447" tIns="17447" rIns="17447" bIns="17447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1" name="Shape 1686"/>
            <p:cNvSpPr/>
            <p:nvPr/>
          </p:nvSpPr>
          <p:spPr>
            <a:xfrm>
              <a:off x="1976501" y="3008761"/>
              <a:ext cx="174352" cy="2552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8283" y="0"/>
                  </a:moveTo>
                  <a:lnTo>
                    <a:pt x="7175" y="2115"/>
                  </a:lnTo>
                  <a:lnTo>
                    <a:pt x="3801" y="2115"/>
                  </a:lnTo>
                  <a:lnTo>
                    <a:pt x="5186" y="4231"/>
                  </a:lnTo>
                  <a:cubicBezTo>
                    <a:pt x="5186" y="4231"/>
                    <a:pt x="16313" y="4231"/>
                    <a:pt x="16313" y="4231"/>
                  </a:cubicBezTo>
                  <a:lnTo>
                    <a:pt x="17698" y="2115"/>
                  </a:lnTo>
                  <a:lnTo>
                    <a:pt x="14324" y="2115"/>
                  </a:lnTo>
                  <a:lnTo>
                    <a:pt x="13217" y="0"/>
                  </a:lnTo>
                  <a:lnTo>
                    <a:pt x="8283" y="0"/>
                  </a:lnTo>
                  <a:close/>
                  <a:moveTo>
                    <a:pt x="2165" y="2614"/>
                  </a:moveTo>
                  <a:cubicBezTo>
                    <a:pt x="977" y="2614"/>
                    <a:pt x="0" y="3264"/>
                    <a:pt x="0" y="4076"/>
                  </a:cubicBezTo>
                  <a:lnTo>
                    <a:pt x="0" y="20121"/>
                  </a:lnTo>
                  <a:cubicBezTo>
                    <a:pt x="0" y="20933"/>
                    <a:pt x="977" y="21600"/>
                    <a:pt x="2165" y="21600"/>
                  </a:cubicBezTo>
                  <a:lnTo>
                    <a:pt x="19460" y="21600"/>
                  </a:lnTo>
                  <a:cubicBezTo>
                    <a:pt x="20648" y="21600"/>
                    <a:pt x="21600" y="20933"/>
                    <a:pt x="21600" y="20121"/>
                  </a:cubicBezTo>
                  <a:lnTo>
                    <a:pt x="21600" y="4076"/>
                  </a:lnTo>
                  <a:cubicBezTo>
                    <a:pt x="21600" y="3264"/>
                    <a:pt x="20648" y="2614"/>
                    <a:pt x="19460" y="2614"/>
                  </a:cubicBezTo>
                  <a:lnTo>
                    <a:pt x="17597" y="5778"/>
                  </a:lnTo>
                  <a:lnTo>
                    <a:pt x="4003" y="5778"/>
                  </a:lnTo>
                  <a:lnTo>
                    <a:pt x="2165" y="2614"/>
                  </a:lnTo>
                  <a:close/>
                </a:path>
              </a:pathLst>
            </a:custGeom>
            <a:solidFill>
              <a:srgbClr val="FFFFFF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8775241" y="4139159"/>
            <a:ext cx="509839" cy="509838"/>
            <a:chOff x="8657337" y="3999857"/>
            <a:chExt cx="556669" cy="556668"/>
          </a:xfrm>
        </p:grpSpPr>
        <p:sp>
          <p:nvSpPr>
            <p:cNvPr id="29" name="Shape 1684"/>
            <p:cNvSpPr/>
            <p:nvPr/>
          </p:nvSpPr>
          <p:spPr>
            <a:xfrm>
              <a:off x="8657337" y="3999857"/>
              <a:ext cx="556669" cy="5566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6"/>
            </a:solidFill>
            <a:ln w="12700">
              <a:miter lim="400000"/>
            </a:ln>
          </p:spPr>
          <p:txBody>
            <a:bodyPr lIns="17447" tIns="17447" rIns="17447" bIns="17447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" name="Shape 1687"/>
            <p:cNvSpPr/>
            <p:nvPr/>
          </p:nvSpPr>
          <p:spPr>
            <a:xfrm>
              <a:off x="8848496" y="4156361"/>
              <a:ext cx="174352" cy="2490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57" h="21276" extrusionOk="0">
                  <a:moveTo>
                    <a:pt x="1877" y="21023"/>
                  </a:moveTo>
                  <a:cubicBezTo>
                    <a:pt x="2335" y="19958"/>
                    <a:pt x="3030" y="18458"/>
                    <a:pt x="3960" y="16288"/>
                  </a:cubicBezTo>
                  <a:cubicBezTo>
                    <a:pt x="8011" y="15823"/>
                    <a:pt x="9689" y="16658"/>
                    <a:pt x="12261" y="13325"/>
                  </a:cubicBezTo>
                  <a:cubicBezTo>
                    <a:pt x="10172" y="13789"/>
                    <a:pt x="7654" y="12465"/>
                    <a:pt x="7789" y="11892"/>
                  </a:cubicBezTo>
                  <a:cubicBezTo>
                    <a:pt x="7924" y="11318"/>
                    <a:pt x="13647" y="12306"/>
                    <a:pt x="17393" y="8447"/>
                  </a:cubicBezTo>
                  <a:cubicBezTo>
                    <a:pt x="12670" y="9202"/>
                    <a:pt x="11160" y="7540"/>
                    <a:pt x="11769" y="7289"/>
                  </a:cubicBezTo>
                  <a:cubicBezTo>
                    <a:pt x="13175" y="6708"/>
                    <a:pt x="17348" y="7048"/>
                    <a:pt x="19572" y="5477"/>
                  </a:cubicBezTo>
                  <a:cubicBezTo>
                    <a:pt x="20719" y="4669"/>
                    <a:pt x="21256" y="2702"/>
                    <a:pt x="20789" y="2000"/>
                  </a:cubicBezTo>
                  <a:cubicBezTo>
                    <a:pt x="20229" y="1153"/>
                    <a:pt x="16813" y="-111"/>
                    <a:pt x="14931" y="7"/>
                  </a:cubicBezTo>
                  <a:cubicBezTo>
                    <a:pt x="13047" y="126"/>
                    <a:pt x="10093" y="5208"/>
                    <a:pt x="9217" y="5168"/>
                  </a:cubicBezTo>
                  <a:cubicBezTo>
                    <a:pt x="8341" y="5128"/>
                    <a:pt x="8166" y="2892"/>
                    <a:pt x="9694" y="813"/>
                  </a:cubicBezTo>
                  <a:cubicBezTo>
                    <a:pt x="8081" y="1330"/>
                    <a:pt x="5127" y="2940"/>
                    <a:pt x="4200" y="4315"/>
                  </a:cubicBezTo>
                  <a:cubicBezTo>
                    <a:pt x="2475" y="6874"/>
                    <a:pt x="4362" y="12744"/>
                    <a:pt x="3757" y="12953"/>
                  </a:cubicBezTo>
                  <a:cubicBezTo>
                    <a:pt x="3151" y="13163"/>
                    <a:pt x="1114" y="10259"/>
                    <a:pt x="505" y="8944"/>
                  </a:cubicBezTo>
                  <a:cubicBezTo>
                    <a:pt x="-324" y="10961"/>
                    <a:pt x="-344" y="12982"/>
                    <a:pt x="2082" y="15667"/>
                  </a:cubicBezTo>
                  <a:cubicBezTo>
                    <a:pt x="1167" y="17429"/>
                    <a:pt x="667" y="19457"/>
                    <a:pt x="592" y="20487"/>
                  </a:cubicBezTo>
                  <a:cubicBezTo>
                    <a:pt x="557" y="21312"/>
                    <a:pt x="1675" y="21489"/>
                    <a:pt x="1877" y="21023"/>
                  </a:cubicBezTo>
                  <a:close/>
                </a:path>
              </a:pathLst>
            </a:custGeom>
            <a:solidFill>
              <a:srgbClr val="FFFFFF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1822275" y="3676844"/>
            <a:ext cx="384794" cy="384794"/>
            <a:chOff x="1065729" y="3500706"/>
            <a:chExt cx="420138" cy="420138"/>
          </a:xfrm>
        </p:grpSpPr>
        <p:sp>
          <p:nvSpPr>
            <p:cNvPr id="33" name="Shape 1688"/>
            <p:cNvSpPr/>
            <p:nvPr/>
          </p:nvSpPr>
          <p:spPr>
            <a:xfrm>
              <a:off x="1065729" y="3500706"/>
              <a:ext cx="420138" cy="4201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F7F7FA"/>
            </a:solidFill>
            <a:ln w="12700">
              <a:solidFill>
                <a:srgbClr val="A6AAA9"/>
              </a:solidFill>
              <a:miter lim="400000"/>
            </a:ln>
          </p:spPr>
          <p:txBody>
            <a:bodyPr lIns="17447" tIns="17447" rIns="17447" bIns="17447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4" name="Shape 1689"/>
            <p:cNvSpPr/>
            <p:nvPr/>
          </p:nvSpPr>
          <p:spPr>
            <a:xfrm>
              <a:off x="1162442" y="3611819"/>
              <a:ext cx="205812" cy="2106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431" h="20433" extrusionOk="0">
                  <a:moveTo>
                    <a:pt x="14102" y="6331"/>
                  </a:moveTo>
                  <a:cubicBezTo>
                    <a:pt x="13391" y="5619"/>
                    <a:pt x="13391" y="4469"/>
                    <a:pt x="14102" y="3759"/>
                  </a:cubicBezTo>
                  <a:cubicBezTo>
                    <a:pt x="14812" y="3049"/>
                    <a:pt x="15965" y="3049"/>
                    <a:pt x="16674" y="3759"/>
                  </a:cubicBezTo>
                  <a:cubicBezTo>
                    <a:pt x="17385" y="4469"/>
                    <a:pt x="17385" y="5619"/>
                    <a:pt x="16674" y="6331"/>
                  </a:cubicBezTo>
                  <a:cubicBezTo>
                    <a:pt x="15965" y="7041"/>
                    <a:pt x="14812" y="7041"/>
                    <a:pt x="14102" y="6331"/>
                  </a:cubicBezTo>
                  <a:close/>
                  <a:moveTo>
                    <a:pt x="12904" y="13199"/>
                  </a:moveTo>
                  <a:cubicBezTo>
                    <a:pt x="12904" y="13199"/>
                    <a:pt x="21289" y="7286"/>
                    <a:pt x="20359" y="518"/>
                  </a:cubicBezTo>
                  <a:cubicBezTo>
                    <a:pt x="20339" y="369"/>
                    <a:pt x="20289" y="271"/>
                    <a:pt x="20226" y="206"/>
                  </a:cubicBezTo>
                  <a:cubicBezTo>
                    <a:pt x="20162" y="145"/>
                    <a:pt x="20065" y="93"/>
                    <a:pt x="19914" y="72"/>
                  </a:cubicBezTo>
                  <a:cubicBezTo>
                    <a:pt x="13147" y="-856"/>
                    <a:pt x="7233" y="7529"/>
                    <a:pt x="7233" y="7529"/>
                  </a:cubicBezTo>
                  <a:cubicBezTo>
                    <a:pt x="2104" y="6928"/>
                    <a:pt x="2478" y="7929"/>
                    <a:pt x="137" y="13421"/>
                  </a:cubicBezTo>
                  <a:cubicBezTo>
                    <a:pt x="-311" y="14470"/>
                    <a:pt x="416" y="14829"/>
                    <a:pt x="1211" y="14536"/>
                  </a:cubicBezTo>
                  <a:cubicBezTo>
                    <a:pt x="2006" y="14242"/>
                    <a:pt x="3764" y="13593"/>
                    <a:pt x="3764" y="13593"/>
                  </a:cubicBezTo>
                  <a:lnTo>
                    <a:pt x="6840" y="16669"/>
                  </a:lnTo>
                  <a:cubicBezTo>
                    <a:pt x="6840" y="16669"/>
                    <a:pt x="6192" y="18426"/>
                    <a:pt x="5897" y="19222"/>
                  </a:cubicBezTo>
                  <a:cubicBezTo>
                    <a:pt x="5604" y="20018"/>
                    <a:pt x="5963" y="20744"/>
                    <a:pt x="7012" y="20297"/>
                  </a:cubicBezTo>
                  <a:cubicBezTo>
                    <a:pt x="12505" y="17955"/>
                    <a:pt x="13504" y="18328"/>
                    <a:pt x="12904" y="13199"/>
                  </a:cubicBezTo>
                  <a:close/>
                </a:path>
              </a:pathLst>
            </a:custGeom>
            <a:solidFill>
              <a:schemeClr val="accent1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Group 1692"/>
          <p:cNvGrpSpPr/>
          <p:nvPr/>
        </p:nvGrpSpPr>
        <p:grpSpPr>
          <a:xfrm>
            <a:off x="10621101" y="3676844"/>
            <a:ext cx="384794" cy="384794"/>
            <a:chOff x="0" y="0"/>
            <a:chExt cx="840273" cy="840273"/>
          </a:xfrm>
        </p:grpSpPr>
        <p:sp>
          <p:nvSpPr>
            <p:cNvPr id="36" name="Shape 1690"/>
            <p:cNvSpPr/>
            <p:nvPr/>
          </p:nvSpPr>
          <p:spPr>
            <a:xfrm>
              <a:off x="0" y="0"/>
              <a:ext cx="840274" cy="8402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F7F7FA"/>
            </a:solidFill>
            <a:ln w="12700" cap="flat">
              <a:solidFill>
                <a:srgbClr val="A6AAA9"/>
              </a:solidFill>
              <a:prstDash val="solid"/>
              <a:miter lim="400000"/>
            </a:ln>
            <a:effectLst/>
          </p:spPr>
          <p:txBody>
            <a:bodyPr wrap="square" lIns="17447" tIns="17447" rIns="17447" bIns="17447" numCol="1" anchor="ctr">
              <a:noAutofit/>
            </a:bodyPr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7" name="Shape 1691"/>
            <p:cNvSpPr/>
            <p:nvPr/>
          </p:nvSpPr>
          <p:spPr>
            <a:xfrm>
              <a:off x="180945" y="221045"/>
              <a:ext cx="478384" cy="3981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436" extrusionOk="0">
                  <a:moveTo>
                    <a:pt x="21327" y="11618"/>
                  </a:moveTo>
                  <a:lnTo>
                    <a:pt x="21327" y="11618"/>
                  </a:lnTo>
                  <a:lnTo>
                    <a:pt x="21327" y="11291"/>
                  </a:lnTo>
                  <a:lnTo>
                    <a:pt x="21327" y="11291"/>
                  </a:lnTo>
                  <a:lnTo>
                    <a:pt x="21327" y="11291"/>
                  </a:lnTo>
                  <a:cubicBezTo>
                    <a:pt x="21600" y="11291"/>
                    <a:pt x="21600" y="11291"/>
                    <a:pt x="21600" y="11291"/>
                  </a:cubicBezTo>
                  <a:cubicBezTo>
                    <a:pt x="21600" y="10963"/>
                    <a:pt x="21600" y="10963"/>
                    <a:pt x="21600" y="10963"/>
                  </a:cubicBezTo>
                  <a:lnTo>
                    <a:pt x="21600" y="10963"/>
                  </a:lnTo>
                  <a:lnTo>
                    <a:pt x="21600" y="10636"/>
                  </a:lnTo>
                  <a:lnTo>
                    <a:pt x="21600" y="10636"/>
                  </a:lnTo>
                  <a:lnTo>
                    <a:pt x="21600" y="10636"/>
                  </a:lnTo>
                  <a:cubicBezTo>
                    <a:pt x="21600" y="10309"/>
                    <a:pt x="21600" y="10309"/>
                    <a:pt x="21600" y="10309"/>
                  </a:cubicBezTo>
                  <a:lnTo>
                    <a:pt x="21600" y="10309"/>
                  </a:lnTo>
                  <a:lnTo>
                    <a:pt x="21600" y="9981"/>
                  </a:lnTo>
                  <a:cubicBezTo>
                    <a:pt x="21600" y="9981"/>
                    <a:pt x="21600" y="9981"/>
                    <a:pt x="21327" y="9981"/>
                  </a:cubicBezTo>
                  <a:lnTo>
                    <a:pt x="21327" y="9981"/>
                  </a:lnTo>
                  <a:cubicBezTo>
                    <a:pt x="21327" y="9981"/>
                    <a:pt x="21327" y="9981"/>
                    <a:pt x="21327" y="9654"/>
                  </a:cubicBezTo>
                  <a:lnTo>
                    <a:pt x="21327" y="9654"/>
                  </a:lnTo>
                  <a:lnTo>
                    <a:pt x="21327" y="9654"/>
                  </a:lnTo>
                  <a:lnTo>
                    <a:pt x="21327" y="9327"/>
                  </a:lnTo>
                  <a:lnTo>
                    <a:pt x="21053" y="9327"/>
                  </a:lnTo>
                  <a:lnTo>
                    <a:pt x="21053" y="9327"/>
                  </a:lnTo>
                  <a:cubicBezTo>
                    <a:pt x="13671" y="491"/>
                    <a:pt x="13671" y="491"/>
                    <a:pt x="13671" y="491"/>
                  </a:cubicBezTo>
                  <a:cubicBezTo>
                    <a:pt x="13124" y="-164"/>
                    <a:pt x="12030" y="-164"/>
                    <a:pt x="11484" y="491"/>
                  </a:cubicBezTo>
                  <a:cubicBezTo>
                    <a:pt x="10937" y="1145"/>
                    <a:pt x="10937" y="2454"/>
                    <a:pt x="11484" y="3109"/>
                  </a:cubicBezTo>
                  <a:cubicBezTo>
                    <a:pt x="16132" y="8672"/>
                    <a:pt x="16132" y="8672"/>
                    <a:pt x="16132" y="8672"/>
                  </a:cubicBezTo>
                  <a:cubicBezTo>
                    <a:pt x="1641" y="8672"/>
                    <a:pt x="1641" y="8672"/>
                    <a:pt x="1641" y="8672"/>
                  </a:cubicBezTo>
                  <a:cubicBezTo>
                    <a:pt x="1094" y="8672"/>
                    <a:pt x="547" y="9000"/>
                    <a:pt x="273" y="9654"/>
                  </a:cubicBezTo>
                  <a:cubicBezTo>
                    <a:pt x="0" y="9981"/>
                    <a:pt x="0" y="10309"/>
                    <a:pt x="0" y="10636"/>
                  </a:cubicBezTo>
                  <a:cubicBezTo>
                    <a:pt x="0" y="11291"/>
                    <a:pt x="273" y="11618"/>
                    <a:pt x="547" y="11945"/>
                  </a:cubicBezTo>
                  <a:cubicBezTo>
                    <a:pt x="820" y="12272"/>
                    <a:pt x="1094" y="12600"/>
                    <a:pt x="1641" y="12600"/>
                  </a:cubicBezTo>
                  <a:lnTo>
                    <a:pt x="1641" y="12600"/>
                  </a:lnTo>
                  <a:cubicBezTo>
                    <a:pt x="16132" y="12600"/>
                    <a:pt x="16132" y="12600"/>
                    <a:pt x="16132" y="12600"/>
                  </a:cubicBezTo>
                  <a:cubicBezTo>
                    <a:pt x="11484" y="18163"/>
                    <a:pt x="11484" y="18163"/>
                    <a:pt x="11484" y="18163"/>
                  </a:cubicBezTo>
                  <a:cubicBezTo>
                    <a:pt x="10937" y="18818"/>
                    <a:pt x="10937" y="20127"/>
                    <a:pt x="11484" y="20781"/>
                  </a:cubicBezTo>
                  <a:cubicBezTo>
                    <a:pt x="11757" y="21109"/>
                    <a:pt x="12304" y="21436"/>
                    <a:pt x="12577" y="21436"/>
                  </a:cubicBezTo>
                  <a:cubicBezTo>
                    <a:pt x="13124" y="21436"/>
                    <a:pt x="13397" y="21109"/>
                    <a:pt x="13671" y="20781"/>
                  </a:cubicBezTo>
                  <a:cubicBezTo>
                    <a:pt x="21053" y="11945"/>
                    <a:pt x="21053" y="11945"/>
                    <a:pt x="21053" y="11945"/>
                  </a:cubicBezTo>
                  <a:lnTo>
                    <a:pt x="21053" y="11945"/>
                  </a:lnTo>
                  <a:cubicBezTo>
                    <a:pt x="21053" y="11945"/>
                    <a:pt x="21327" y="11945"/>
                    <a:pt x="21327" y="11618"/>
                  </a:cubicBezTo>
                  <a:lnTo>
                    <a:pt x="21327" y="11618"/>
                  </a:ln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4" name="Text Placeholder 3"/>
          <p:cNvSpPr>
            <a:spLocks noGrp="1"/>
          </p:cNvSpPr>
          <p:nvPr>
            <p:ph type="body" sz="quarter" idx="4294967295"/>
          </p:nvPr>
        </p:nvSpPr>
        <p:spPr>
          <a:xfrm>
            <a:off x="2914360" y="3622156"/>
            <a:ext cx="796925" cy="49475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/>
          <a:p>
            <a:pPr marL="0" indent="0" algn="ctr" defTabSz="914400" fontAlgn="base">
              <a:lnSpc>
                <a:spcPct val="120000"/>
              </a:lnSpc>
              <a:spcAft>
                <a:spcPct val="0"/>
              </a:spcAft>
              <a:buNone/>
            </a:pPr>
            <a:r>
              <a:rPr lang="zh-CN" altLang="en-US" sz="1400" smtClean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itchFamily="34" charset="0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rgbClr val="FCFCFC"/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itchFamily="34" charset="0"/>
              <a:sym typeface="Arial" panose="020B0604020202020204" pitchFamily="34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4294967295"/>
          </p:nvPr>
        </p:nvSpPr>
        <p:spPr>
          <a:xfrm>
            <a:off x="2389411" y="2212975"/>
            <a:ext cx="1654175" cy="57733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indent="0" defTabSz="914400" fontAlgn="base">
              <a:lnSpc>
                <a:spcPct val="120000"/>
              </a:lnSpc>
              <a:spcAft>
                <a:spcPct val="0"/>
              </a:spcAft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itchFamily="34" charset="0"/>
              <a:sym typeface="Arial" panose="020B0604020202020204" pitchFamily="34" charset="0"/>
            </a:endParaRPr>
          </a:p>
        </p:txBody>
      </p:sp>
      <p:sp>
        <p:nvSpPr>
          <p:cNvPr id="43" name="Text Placeholder 3"/>
          <p:cNvSpPr txBox="1"/>
          <p:nvPr/>
        </p:nvSpPr>
        <p:spPr>
          <a:xfrm>
            <a:off x="5001790" y="3621867"/>
            <a:ext cx="795856" cy="49475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rgbClr val="FCFCFC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Text Placeholder 3"/>
          <p:cNvSpPr txBox="1"/>
          <p:nvPr/>
        </p:nvSpPr>
        <p:spPr>
          <a:xfrm>
            <a:off x="9188434" y="3610710"/>
            <a:ext cx="795856" cy="517065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rgbClr val="FCFCFC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Text Placeholder 4"/>
          <p:cNvSpPr txBox="1"/>
          <p:nvPr/>
        </p:nvSpPr>
        <p:spPr>
          <a:xfrm>
            <a:off x="8759874" y="5011021"/>
            <a:ext cx="1652975" cy="57733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9" name="Text Placeholder 4"/>
          <p:cNvSpPr txBox="1"/>
          <p:nvPr/>
        </p:nvSpPr>
        <p:spPr>
          <a:xfrm>
            <a:off x="4196404" y="5011021"/>
            <a:ext cx="1662442" cy="57733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0" name="Text Placeholder 4"/>
          <p:cNvSpPr txBox="1"/>
          <p:nvPr/>
        </p:nvSpPr>
        <p:spPr>
          <a:xfrm>
            <a:off x="6708449" y="2212975"/>
            <a:ext cx="1662442" cy="57733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7" name="Shape 1674"/>
          <p:cNvSpPr/>
          <p:nvPr/>
        </p:nvSpPr>
        <p:spPr>
          <a:xfrm>
            <a:off x="6632930" y="3039445"/>
            <a:ext cx="1697547" cy="16722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0" tIns="0" rIns="0" bIns="0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Text Placeholder 3"/>
          <p:cNvSpPr txBox="1"/>
          <p:nvPr/>
        </p:nvSpPr>
        <p:spPr>
          <a:xfrm>
            <a:off x="7080952" y="3610710"/>
            <a:ext cx="795856" cy="517065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rgbClr val="FCFCFC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Shape 1681"/>
          <p:cNvSpPr/>
          <p:nvPr/>
        </p:nvSpPr>
        <p:spPr>
          <a:xfrm>
            <a:off x="6679459" y="3093399"/>
            <a:ext cx="509838" cy="50983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5"/>
          </a:solidFill>
          <a:ln w="12700">
            <a:miter lim="400000"/>
          </a:ln>
        </p:spPr>
        <p:txBody>
          <a:bodyPr lIns="17447" tIns="17447" rIns="17447" bIns="17447" anchor="ctr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Shape 1682"/>
          <p:cNvSpPr/>
          <p:nvPr/>
        </p:nvSpPr>
        <p:spPr>
          <a:xfrm>
            <a:off x="6819977" y="3233910"/>
            <a:ext cx="228801" cy="2288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18" h="21320" extrusionOk="0">
                <a:moveTo>
                  <a:pt x="6122" y="19157"/>
                </a:moveTo>
                <a:lnTo>
                  <a:pt x="3902" y="19634"/>
                </a:lnTo>
                <a:cubicBezTo>
                  <a:pt x="3688" y="19233"/>
                  <a:pt x="3431" y="18833"/>
                  <a:pt x="2957" y="18361"/>
                </a:cubicBezTo>
                <a:cubicBezTo>
                  <a:pt x="2486" y="17889"/>
                  <a:pt x="2085" y="17631"/>
                  <a:pt x="1685" y="17417"/>
                </a:cubicBezTo>
                <a:lnTo>
                  <a:pt x="2162" y="15198"/>
                </a:lnTo>
                <a:lnTo>
                  <a:pt x="2804" y="14556"/>
                </a:lnTo>
                <a:cubicBezTo>
                  <a:pt x="2804" y="14556"/>
                  <a:pt x="4012" y="14580"/>
                  <a:pt x="5374" y="15944"/>
                </a:cubicBezTo>
                <a:cubicBezTo>
                  <a:pt x="6737" y="17307"/>
                  <a:pt x="6762" y="18516"/>
                  <a:pt x="6762" y="18516"/>
                </a:cubicBezTo>
                <a:cubicBezTo>
                  <a:pt x="6762" y="18516"/>
                  <a:pt x="6122" y="19157"/>
                  <a:pt x="6122" y="19157"/>
                </a:cubicBezTo>
                <a:close/>
                <a:moveTo>
                  <a:pt x="19625" y="1692"/>
                </a:moveTo>
                <a:cubicBezTo>
                  <a:pt x="17654" y="-280"/>
                  <a:pt x="16174" y="15"/>
                  <a:pt x="16174" y="15"/>
                </a:cubicBezTo>
                <a:lnTo>
                  <a:pt x="9270" y="6920"/>
                </a:lnTo>
                <a:lnTo>
                  <a:pt x="1379" y="14810"/>
                </a:lnTo>
                <a:lnTo>
                  <a:pt x="0" y="21320"/>
                </a:lnTo>
                <a:lnTo>
                  <a:pt x="6508" y="19939"/>
                </a:lnTo>
                <a:lnTo>
                  <a:pt x="14399" y="12048"/>
                </a:lnTo>
                <a:lnTo>
                  <a:pt x="21302" y="5145"/>
                </a:lnTo>
                <a:cubicBezTo>
                  <a:pt x="21302" y="5145"/>
                  <a:pt x="21600" y="3665"/>
                  <a:pt x="19625" y="1692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0">
        <p14:flip dir="r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5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500"/>
                            </p:stCondLst>
                            <p:childTnLst>
                              <p:par>
                                <p:cTn id="6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00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500"/>
                            </p:stCondLst>
                            <p:childTnLst>
                              <p:par>
                                <p:cTn id="77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7000"/>
                            </p:stCondLst>
                            <p:childTnLst>
                              <p:par>
                                <p:cTn id="8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7500"/>
                            </p:stCondLst>
                            <p:childTnLst>
                              <p:par>
                                <p:cTn id="8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000"/>
                            </p:stCondLst>
                            <p:childTnLst>
                              <p:par>
                                <p:cTn id="9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8500"/>
                            </p:stCondLst>
                            <p:childTnLst>
                              <p:par>
                                <p:cTn id="98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9000"/>
                            </p:stCondLst>
                            <p:childTnLst>
                              <p:par>
                                <p:cTn id="10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9500"/>
                            </p:stCondLst>
                            <p:childTnLst>
                              <p:par>
                                <p:cTn id="10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8" presetID="27" presetClass="emph" presetSubtype="0" fill="remove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9" dur="250" autoRev="1" fill="remove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20" dur="250" autoRev="1" fill="remove"/>
                                        <p:tgtEl>
                                          <p:spTgt spid="4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21" dur="250" autoRev="1" fill="remove"/>
                                        <p:tgtEl>
                                          <p:spTgt spid="4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2" dur="250" autoRev="1" fill="remove"/>
                                        <p:tgtEl>
                                          <p:spTgt spid="4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27" presetClass="emph" presetSubtype="0" fill="remove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4" dur="250" autoRev="1" fill="remove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25" dur="250" autoRev="1" fill="remove"/>
                                        <p:tgtEl>
                                          <p:spTgt spid="5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26" dur="250" autoRev="1" fill="remove"/>
                                        <p:tgtEl>
                                          <p:spTgt spid="5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7" dur="250" autoRev="1" fill="remove"/>
                                        <p:tgtEl>
                                          <p:spTgt spid="5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10500"/>
                            </p:stCondLst>
                            <p:childTnLst>
                              <p:par>
                                <p:cTn id="1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 animBg="1"/>
      <p:bldP spid="45" grpId="0" animBg="1"/>
      <p:bldP spid="6" grpId="0" animBg="1"/>
      <p:bldP spid="7" grpId="0" animBg="1"/>
      <p:bldP spid="8" grpId="0" animBg="1"/>
      <p:bldP spid="9" grpId="0" animBg="1"/>
      <p:bldP spid="10" grpId="0" animBg="1"/>
      <p:bldP spid="52" grpId="0" animBg="1"/>
      <p:bldP spid="53" grpId="0" animBg="1"/>
      <p:bldP spid="54" grpId="0" animBg="1"/>
      <p:bldP spid="51" grpId="0" animBg="1"/>
      <p:bldP spid="26" grpId="0" animBg="1"/>
      <p:bldP spid="4" grpId="0" build="p"/>
      <p:bldP spid="5" grpId="0" build="p"/>
      <p:bldP spid="43" grpId="0"/>
      <p:bldP spid="46" grpId="0"/>
      <p:bldP spid="48" grpId="0"/>
      <p:bldP spid="49" grpId="0"/>
      <p:bldP spid="50" grpId="0"/>
      <p:bldP spid="47" grpId="0" animBg="1"/>
      <p:bldP spid="47" grpId="1" animBg="1"/>
      <p:bldP spid="44" grpId="0"/>
      <p:bldP spid="55" grpId="0" animBg="1"/>
      <p:bldP spid="55" grpId="1" animBg="1"/>
      <p:bldP spid="2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/>
          <p:cNvGrpSpPr/>
          <p:nvPr/>
        </p:nvGrpSpPr>
        <p:grpSpPr>
          <a:xfrm flipH="1">
            <a:off x="5166172" y="4675839"/>
            <a:ext cx="1613003" cy="1227831"/>
            <a:chOff x="4250639" y="3537480"/>
            <a:chExt cx="1529450" cy="1164230"/>
          </a:xfrm>
        </p:grpSpPr>
        <p:sp>
          <p:nvSpPr>
            <p:cNvPr id="22" name="Freeform 21"/>
            <p:cNvSpPr/>
            <p:nvPr/>
          </p:nvSpPr>
          <p:spPr bwMode="auto">
            <a:xfrm>
              <a:off x="4250639" y="3537480"/>
              <a:ext cx="1529450" cy="1164230"/>
            </a:xfrm>
            <a:custGeom>
              <a:avLst/>
              <a:gdLst>
                <a:gd name="T0" fmla="*/ 192 w 813"/>
                <a:gd name="T1" fmla="*/ 556 h 619"/>
                <a:gd name="T2" fmla="*/ 637 w 813"/>
                <a:gd name="T3" fmla="*/ 535 h 619"/>
                <a:gd name="T4" fmla="*/ 637 w 813"/>
                <a:gd name="T5" fmla="*/ 535 h 619"/>
                <a:gd name="T6" fmla="*/ 783 w 813"/>
                <a:gd name="T7" fmla="*/ 348 h 619"/>
                <a:gd name="T8" fmla="*/ 575 w 813"/>
                <a:gd name="T9" fmla="*/ 31 h 619"/>
                <a:gd name="T10" fmla="*/ 258 w 813"/>
                <a:gd name="T11" fmla="*/ 238 h 619"/>
                <a:gd name="T12" fmla="*/ 342 w 813"/>
                <a:gd name="T13" fmla="*/ 494 h 619"/>
                <a:gd name="T14" fmla="*/ 220 w 813"/>
                <a:gd name="T15" fmla="*/ 472 h 619"/>
                <a:gd name="T16" fmla="*/ 241 w 813"/>
                <a:gd name="T17" fmla="*/ 408 h 619"/>
                <a:gd name="T18" fmla="*/ 0 w 813"/>
                <a:gd name="T19" fmla="*/ 379 h 619"/>
                <a:gd name="T20" fmla="*/ 171 w 813"/>
                <a:gd name="T21" fmla="*/ 619 h 619"/>
                <a:gd name="T22" fmla="*/ 192 w 813"/>
                <a:gd name="T23" fmla="*/ 556 h 6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13" h="619">
                  <a:moveTo>
                    <a:pt x="192" y="556"/>
                  </a:moveTo>
                  <a:cubicBezTo>
                    <a:pt x="319" y="598"/>
                    <a:pt x="511" y="596"/>
                    <a:pt x="637" y="535"/>
                  </a:cubicBezTo>
                  <a:cubicBezTo>
                    <a:pt x="637" y="535"/>
                    <a:pt x="638" y="536"/>
                    <a:pt x="637" y="535"/>
                  </a:cubicBezTo>
                  <a:cubicBezTo>
                    <a:pt x="710" y="500"/>
                    <a:pt x="765" y="432"/>
                    <a:pt x="783" y="348"/>
                  </a:cubicBezTo>
                  <a:cubicBezTo>
                    <a:pt x="813" y="203"/>
                    <a:pt x="720" y="61"/>
                    <a:pt x="575" y="31"/>
                  </a:cubicBezTo>
                  <a:cubicBezTo>
                    <a:pt x="430" y="0"/>
                    <a:pt x="288" y="93"/>
                    <a:pt x="258" y="238"/>
                  </a:cubicBezTo>
                  <a:cubicBezTo>
                    <a:pt x="237" y="336"/>
                    <a:pt x="273" y="432"/>
                    <a:pt x="342" y="494"/>
                  </a:cubicBezTo>
                  <a:cubicBezTo>
                    <a:pt x="301" y="492"/>
                    <a:pt x="260" y="485"/>
                    <a:pt x="220" y="472"/>
                  </a:cubicBezTo>
                  <a:cubicBezTo>
                    <a:pt x="227" y="451"/>
                    <a:pt x="234" y="429"/>
                    <a:pt x="241" y="408"/>
                  </a:cubicBezTo>
                  <a:cubicBezTo>
                    <a:pt x="170" y="424"/>
                    <a:pt x="85" y="418"/>
                    <a:pt x="0" y="379"/>
                  </a:cubicBezTo>
                  <a:cubicBezTo>
                    <a:pt x="30" y="468"/>
                    <a:pt x="87" y="553"/>
                    <a:pt x="171" y="619"/>
                  </a:cubicBezTo>
                  <a:cubicBezTo>
                    <a:pt x="178" y="598"/>
                    <a:pt x="185" y="577"/>
                    <a:pt x="192" y="55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Oval 22"/>
            <p:cNvSpPr/>
            <p:nvPr/>
          </p:nvSpPr>
          <p:spPr>
            <a:xfrm>
              <a:off x="4946647" y="3804569"/>
              <a:ext cx="551192" cy="551192"/>
            </a:xfrm>
            <a:prstGeom prst="ellipse">
              <a:avLst/>
            </a:prstGeom>
            <a:no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Shape 1849"/>
            <p:cNvSpPr/>
            <p:nvPr/>
          </p:nvSpPr>
          <p:spPr>
            <a:xfrm flipH="1">
              <a:off x="5071935" y="3959885"/>
              <a:ext cx="329565" cy="2650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00" h="21363" extrusionOk="0">
                  <a:moveTo>
                    <a:pt x="7274" y="21020"/>
                  </a:moveTo>
                  <a:cubicBezTo>
                    <a:pt x="7274" y="21376"/>
                    <a:pt x="7435" y="21475"/>
                    <a:pt x="7659" y="21222"/>
                  </a:cubicBezTo>
                  <a:cubicBezTo>
                    <a:pt x="7951" y="20894"/>
                    <a:pt x="10973" y="17529"/>
                    <a:pt x="10973" y="17529"/>
                  </a:cubicBezTo>
                  <a:lnTo>
                    <a:pt x="7274" y="15153"/>
                  </a:lnTo>
                  <a:cubicBezTo>
                    <a:pt x="7274" y="15153"/>
                    <a:pt x="7274" y="21020"/>
                    <a:pt x="7274" y="21020"/>
                  </a:cubicBezTo>
                  <a:close/>
                  <a:moveTo>
                    <a:pt x="20812" y="50"/>
                  </a:moveTo>
                  <a:cubicBezTo>
                    <a:pt x="20412" y="224"/>
                    <a:pt x="667" y="8860"/>
                    <a:pt x="277" y="9030"/>
                  </a:cubicBezTo>
                  <a:cubicBezTo>
                    <a:pt x="-53" y="9174"/>
                    <a:pt x="-126" y="9528"/>
                    <a:pt x="266" y="9723"/>
                  </a:cubicBezTo>
                  <a:cubicBezTo>
                    <a:pt x="733" y="9955"/>
                    <a:pt x="4681" y="11919"/>
                    <a:pt x="4681" y="11919"/>
                  </a:cubicBezTo>
                  <a:lnTo>
                    <a:pt x="4681" y="11919"/>
                  </a:lnTo>
                  <a:lnTo>
                    <a:pt x="7298" y="13221"/>
                  </a:lnTo>
                  <a:cubicBezTo>
                    <a:pt x="7298" y="13221"/>
                    <a:pt x="19903" y="1732"/>
                    <a:pt x="20073" y="1577"/>
                  </a:cubicBezTo>
                  <a:cubicBezTo>
                    <a:pt x="20246" y="1420"/>
                    <a:pt x="20443" y="1713"/>
                    <a:pt x="20319" y="1881"/>
                  </a:cubicBezTo>
                  <a:cubicBezTo>
                    <a:pt x="20194" y="2050"/>
                    <a:pt x="11163" y="14170"/>
                    <a:pt x="11163" y="14170"/>
                  </a:cubicBezTo>
                  <a:cubicBezTo>
                    <a:pt x="11163" y="14170"/>
                    <a:pt x="11163" y="14170"/>
                    <a:pt x="11163" y="14171"/>
                  </a:cubicBezTo>
                  <a:lnTo>
                    <a:pt x="10637" y="14898"/>
                  </a:lnTo>
                  <a:lnTo>
                    <a:pt x="11333" y="15363"/>
                  </a:lnTo>
                  <a:lnTo>
                    <a:pt x="11333" y="15363"/>
                  </a:lnTo>
                  <a:cubicBezTo>
                    <a:pt x="11333" y="15363"/>
                    <a:pt x="16742" y="18976"/>
                    <a:pt x="17127" y="19234"/>
                  </a:cubicBezTo>
                  <a:cubicBezTo>
                    <a:pt x="17464" y="19459"/>
                    <a:pt x="17904" y="19272"/>
                    <a:pt x="18001" y="18750"/>
                  </a:cubicBezTo>
                  <a:cubicBezTo>
                    <a:pt x="18117" y="18135"/>
                    <a:pt x="21310" y="1052"/>
                    <a:pt x="21382" y="671"/>
                  </a:cubicBezTo>
                  <a:cubicBezTo>
                    <a:pt x="21474" y="177"/>
                    <a:pt x="21211" y="-125"/>
                    <a:pt x="20812" y="50"/>
                  </a:cubicBezTo>
                  <a:close/>
                </a:path>
              </a:pathLst>
            </a:custGeom>
            <a:solidFill>
              <a:schemeClr val="bg1"/>
            </a:solidFill>
            <a:ln w="12700" cap="flat">
              <a:noFill/>
              <a:miter lim="400000"/>
            </a:ln>
            <a:effectLst/>
          </p:spPr>
          <p:txBody>
            <a:bodyPr wrap="square" lIns="40181" tIns="40181" rIns="40181" bIns="40181" numCol="1" anchor="ctr">
              <a:noAutofit/>
            </a:bodyPr>
            <a:lstStyle/>
            <a:p>
              <a:pPr lvl="0"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6596806" y="4323682"/>
            <a:ext cx="1476228" cy="1403910"/>
            <a:chOff x="6254758" y="3535584"/>
            <a:chExt cx="1399760" cy="1331188"/>
          </a:xfrm>
        </p:grpSpPr>
        <p:grpSp>
          <p:nvGrpSpPr>
            <p:cNvPr id="16" name="Group 15"/>
            <p:cNvGrpSpPr/>
            <p:nvPr/>
          </p:nvGrpSpPr>
          <p:grpSpPr>
            <a:xfrm flipH="1">
              <a:off x="6254758" y="3535584"/>
              <a:ext cx="1399760" cy="1331188"/>
              <a:chOff x="3023802" y="3203565"/>
              <a:chExt cx="1399760" cy="1331188"/>
            </a:xfrm>
          </p:grpSpPr>
          <p:sp>
            <p:nvSpPr>
              <p:cNvPr id="17" name="Freeform 20"/>
              <p:cNvSpPr/>
              <p:nvPr/>
            </p:nvSpPr>
            <p:spPr bwMode="auto">
              <a:xfrm>
                <a:off x="3023802" y="3203565"/>
                <a:ext cx="1399760" cy="1331188"/>
              </a:xfrm>
              <a:custGeom>
                <a:avLst/>
                <a:gdLst>
                  <a:gd name="T0" fmla="*/ 66 w 745"/>
                  <a:gd name="T1" fmla="*/ 251 h 708"/>
                  <a:gd name="T2" fmla="*/ 284 w 745"/>
                  <a:gd name="T3" fmla="*/ 640 h 708"/>
                  <a:gd name="T4" fmla="*/ 284 w 745"/>
                  <a:gd name="T5" fmla="*/ 640 h 708"/>
                  <a:gd name="T6" fmla="*/ 517 w 745"/>
                  <a:gd name="T7" fmla="*/ 686 h 708"/>
                  <a:gd name="T8" fmla="*/ 707 w 745"/>
                  <a:gd name="T9" fmla="*/ 358 h 708"/>
                  <a:gd name="T10" fmla="*/ 379 w 745"/>
                  <a:gd name="T11" fmla="*/ 167 h 708"/>
                  <a:gd name="T12" fmla="*/ 189 w 745"/>
                  <a:gd name="T13" fmla="*/ 357 h 708"/>
                  <a:gd name="T14" fmla="*/ 154 w 745"/>
                  <a:gd name="T15" fmla="*/ 239 h 708"/>
                  <a:gd name="T16" fmla="*/ 220 w 745"/>
                  <a:gd name="T17" fmla="*/ 229 h 708"/>
                  <a:gd name="T18" fmla="*/ 138 w 745"/>
                  <a:gd name="T19" fmla="*/ 0 h 708"/>
                  <a:gd name="T20" fmla="*/ 0 w 745"/>
                  <a:gd name="T21" fmla="*/ 261 h 708"/>
                  <a:gd name="T22" fmla="*/ 66 w 745"/>
                  <a:gd name="T23" fmla="*/ 251 h 7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45" h="708">
                    <a:moveTo>
                      <a:pt x="66" y="251"/>
                    </a:moveTo>
                    <a:cubicBezTo>
                      <a:pt x="85" y="383"/>
                      <a:pt x="172" y="554"/>
                      <a:pt x="284" y="640"/>
                    </a:cubicBezTo>
                    <a:cubicBezTo>
                      <a:pt x="284" y="639"/>
                      <a:pt x="283" y="640"/>
                      <a:pt x="284" y="640"/>
                    </a:cubicBezTo>
                    <a:cubicBezTo>
                      <a:pt x="347" y="689"/>
                      <a:pt x="433" y="708"/>
                      <a:pt x="517" y="686"/>
                    </a:cubicBezTo>
                    <a:cubicBezTo>
                      <a:pt x="660" y="648"/>
                      <a:pt x="745" y="501"/>
                      <a:pt x="707" y="358"/>
                    </a:cubicBezTo>
                    <a:cubicBezTo>
                      <a:pt x="669" y="215"/>
                      <a:pt x="522" y="129"/>
                      <a:pt x="379" y="167"/>
                    </a:cubicBezTo>
                    <a:cubicBezTo>
                      <a:pt x="283" y="193"/>
                      <a:pt x="213" y="268"/>
                      <a:pt x="189" y="357"/>
                    </a:cubicBezTo>
                    <a:cubicBezTo>
                      <a:pt x="171" y="320"/>
                      <a:pt x="160" y="280"/>
                      <a:pt x="154" y="239"/>
                    </a:cubicBezTo>
                    <a:cubicBezTo>
                      <a:pt x="176" y="235"/>
                      <a:pt x="198" y="232"/>
                      <a:pt x="220" y="229"/>
                    </a:cubicBezTo>
                    <a:cubicBezTo>
                      <a:pt x="174" y="172"/>
                      <a:pt x="141" y="94"/>
                      <a:pt x="138" y="0"/>
                    </a:cubicBezTo>
                    <a:cubicBezTo>
                      <a:pt x="72" y="66"/>
                      <a:pt x="22" y="156"/>
                      <a:pt x="0" y="261"/>
                    </a:cubicBezTo>
                    <a:cubicBezTo>
                      <a:pt x="22" y="258"/>
                      <a:pt x="44" y="254"/>
                      <a:pt x="66" y="25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6435" tIns="48218" rIns="96435" bIns="48218" numCol="1" anchor="t" anchorCtr="0" compatLnSpc="1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" name="Oval 19"/>
              <p:cNvSpPr/>
              <p:nvPr/>
            </p:nvSpPr>
            <p:spPr>
              <a:xfrm>
                <a:off x="3596074" y="3732211"/>
                <a:ext cx="551192" cy="551192"/>
              </a:xfrm>
              <a:prstGeom prst="ellipse">
                <a:avLst/>
              </a:prstGeom>
              <a:no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43" name="Shape 2671"/>
            <p:cNvSpPr/>
            <p:nvPr/>
          </p:nvSpPr>
          <p:spPr>
            <a:xfrm>
              <a:off x="6705147" y="4201178"/>
              <a:ext cx="203005" cy="2860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43" h="21574" extrusionOk="0">
                  <a:moveTo>
                    <a:pt x="13864" y="16422"/>
                  </a:moveTo>
                  <a:cubicBezTo>
                    <a:pt x="13295" y="16782"/>
                    <a:pt x="12583" y="17013"/>
                    <a:pt x="11740" y="17115"/>
                  </a:cubicBezTo>
                  <a:lnTo>
                    <a:pt x="11752" y="18333"/>
                  </a:lnTo>
                  <a:lnTo>
                    <a:pt x="9908" y="18336"/>
                  </a:lnTo>
                  <a:lnTo>
                    <a:pt x="9897" y="17119"/>
                  </a:lnTo>
                  <a:cubicBezTo>
                    <a:pt x="9066" y="17021"/>
                    <a:pt x="8316" y="16773"/>
                    <a:pt x="7666" y="16391"/>
                  </a:cubicBezTo>
                  <a:cubicBezTo>
                    <a:pt x="6892" y="15916"/>
                    <a:pt x="6492" y="15369"/>
                    <a:pt x="6466" y="14757"/>
                  </a:cubicBezTo>
                  <a:lnTo>
                    <a:pt x="6503" y="14424"/>
                  </a:lnTo>
                  <a:lnTo>
                    <a:pt x="8292" y="14419"/>
                  </a:lnTo>
                  <a:lnTo>
                    <a:pt x="8298" y="14543"/>
                  </a:lnTo>
                  <a:cubicBezTo>
                    <a:pt x="8309" y="15050"/>
                    <a:pt x="8528" y="15427"/>
                    <a:pt x="8960" y="15694"/>
                  </a:cubicBezTo>
                  <a:cubicBezTo>
                    <a:pt x="9384" y="15964"/>
                    <a:pt x="10003" y="16098"/>
                    <a:pt x="10790" y="16098"/>
                  </a:cubicBezTo>
                  <a:cubicBezTo>
                    <a:pt x="11584" y="16093"/>
                    <a:pt x="12202" y="15951"/>
                    <a:pt x="12633" y="15680"/>
                  </a:cubicBezTo>
                  <a:cubicBezTo>
                    <a:pt x="13064" y="15409"/>
                    <a:pt x="13270" y="15036"/>
                    <a:pt x="13270" y="14552"/>
                  </a:cubicBezTo>
                  <a:cubicBezTo>
                    <a:pt x="13270" y="14153"/>
                    <a:pt x="13070" y="13842"/>
                    <a:pt x="12652" y="13606"/>
                  </a:cubicBezTo>
                  <a:cubicBezTo>
                    <a:pt x="12221" y="13367"/>
                    <a:pt x="11477" y="13158"/>
                    <a:pt x="10433" y="12985"/>
                  </a:cubicBezTo>
                  <a:cubicBezTo>
                    <a:pt x="9278" y="12794"/>
                    <a:pt x="8385" y="12496"/>
                    <a:pt x="7803" y="12110"/>
                  </a:cubicBezTo>
                  <a:cubicBezTo>
                    <a:pt x="7210" y="11710"/>
                    <a:pt x="6897" y="11199"/>
                    <a:pt x="6892" y="10591"/>
                  </a:cubicBezTo>
                  <a:cubicBezTo>
                    <a:pt x="6886" y="9899"/>
                    <a:pt x="7266" y="9321"/>
                    <a:pt x="8023" y="8877"/>
                  </a:cubicBezTo>
                  <a:cubicBezTo>
                    <a:pt x="8534" y="8574"/>
                    <a:pt x="9147" y="8376"/>
                    <a:pt x="9833" y="8282"/>
                  </a:cubicBezTo>
                  <a:lnTo>
                    <a:pt x="9822" y="7225"/>
                  </a:lnTo>
                  <a:lnTo>
                    <a:pt x="11665" y="7216"/>
                  </a:lnTo>
                  <a:lnTo>
                    <a:pt x="11671" y="8242"/>
                  </a:lnTo>
                  <a:cubicBezTo>
                    <a:pt x="12496" y="8322"/>
                    <a:pt x="13183" y="8527"/>
                    <a:pt x="13727" y="8841"/>
                  </a:cubicBezTo>
                  <a:cubicBezTo>
                    <a:pt x="14451" y="9272"/>
                    <a:pt x="14851" y="9867"/>
                    <a:pt x="14907" y="10617"/>
                  </a:cubicBezTo>
                  <a:lnTo>
                    <a:pt x="14914" y="10748"/>
                  </a:lnTo>
                  <a:lnTo>
                    <a:pt x="13114" y="10754"/>
                  </a:lnTo>
                  <a:lnTo>
                    <a:pt x="13089" y="10650"/>
                  </a:lnTo>
                  <a:cubicBezTo>
                    <a:pt x="13002" y="10183"/>
                    <a:pt x="12783" y="9832"/>
                    <a:pt x="12427" y="9610"/>
                  </a:cubicBezTo>
                  <a:cubicBezTo>
                    <a:pt x="12077" y="9392"/>
                    <a:pt x="11565" y="9277"/>
                    <a:pt x="10895" y="9282"/>
                  </a:cubicBezTo>
                  <a:cubicBezTo>
                    <a:pt x="10196" y="9282"/>
                    <a:pt x="9640" y="9401"/>
                    <a:pt x="9259" y="9632"/>
                  </a:cubicBezTo>
                  <a:cubicBezTo>
                    <a:pt x="8878" y="9858"/>
                    <a:pt x="8698" y="10160"/>
                    <a:pt x="8702" y="10572"/>
                  </a:cubicBezTo>
                  <a:cubicBezTo>
                    <a:pt x="8702" y="10924"/>
                    <a:pt x="8878" y="11204"/>
                    <a:pt x="9229" y="11408"/>
                  </a:cubicBezTo>
                  <a:cubicBezTo>
                    <a:pt x="9584" y="11621"/>
                    <a:pt x="10216" y="11808"/>
                    <a:pt x="11115" y="11954"/>
                  </a:cubicBezTo>
                  <a:cubicBezTo>
                    <a:pt x="12421" y="12172"/>
                    <a:pt x="13414" y="12492"/>
                    <a:pt x="14076" y="12914"/>
                  </a:cubicBezTo>
                  <a:cubicBezTo>
                    <a:pt x="14732" y="13335"/>
                    <a:pt x="15076" y="13877"/>
                    <a:pt x="15076" y="14521"/>
                  </a:cubicBezTo>
                  <a:cubicBezTo>
                    <a:pt x="15082" y="15289"/>
                    <a:pt x="14676" y="15929"/>
                    <a:pt x="13864" y="16422"/>
                  </a:cubicBezTo>
                  <a:cubicBezTo>
                    <a:pt x="13864" y="16422"/>
                    <a:pt x="13864" y="16422"/>
                    <a:pt x="13864" y="16422"/>
                  </a:cubicBezTo>
                  <a:close/>
                  <a:moveTo>
                    <a:pt x="13995" y="4271"/>
                  </a:moveTo>
                  <a:lnTo>
                    <a:pt x="13995" y="4298"/>
                  </a:lnTo>
                  <a:lnTo>
                    <a:pt x="7161" y="4325"/>
                  </a:lnTo>
                  <a:lnTo>
                    <a:pt x="7372" y="4045"/>
                  </a:lnTo>
                  <a:lnTo>
                    <a:pt x="7754" y="3756"/>
                  </a:lnTo>
                  <a:lnTo>
                    <a:pt x="13245" y="3739"/>
                  </a:lnTo>
                  <a:lnTo>
                    <a:pt x="14789" y="0"/>
                  </a:lnTo>
                  <a:lnTo>
                    <a:pt x="6535" y="31"/>
                  </a:lnTo>
                  <a:lnTo>
                    <a:pt x="7722" y="3668"/>
                  </a:lnTo>
                  <a:cubicBezTo>
                    <a:pt x="6866" y="2984"/>
                    <a:pt x="4761" y="1540"/>
                    <a:pt x="2855" y="2042"/>
                  </a:cubicBezTo>
                  <a:lnTo>
                    <a:pt x="3061" y="2446"/>
                  </a:lnTo>
                  <a:cubicBezTo>
                    <a:pt x="4687" y="2020"/>
                    <a:pt x="6673" y="3472"/>
                    <a:pt x="7372" y="4045"/>
                  </a:cubicBezTo>
                  <a:cubicBezTo>
                    <a:pt x="6210" y="4348"/>
                    <a:pt x="4699" y="4569"/>
                    <a:pt x="3805" y="4001"/>
                  </a:cubicBezTo>
                  <a:lnTo>
                    <a:pt x="3399" y="4329"/>
                  </a:lnTo>
                  <a:cubicBezTo>
                    <a:pt x="3930" y="4667"/>
                    <a:pt x="4605" y="4783"/>
                    <a:pt x="5310" y="4783"/>
                  </a:cubicBezTo>
                  <a:cubicBezTo>
                    <a:pt x="5729" y="4783"/>
                    <a:pt x="6155" y="4734"/>
                    <a:pt x="6566" y="4667"/>
                  </a:cubicBezTo>
                  <a:cubicBezTo>
                    <a:pt x="2687" y="6563"/>
                    <a:pt x="-26" y="10769"/>
                    <a:pt x="0" y="13957"/>
                  </a:cubicBezTo>
                  <a:cubicBezTo>
                    <a:pt x="32" y="18189"/>
                    <a:pt x="4886" y="21600"/>
                    <a:pt x="10828" y="21573"/>
                  </a:cubicBezTo>
                  <a:cubicBezTo>
                    <a:pt x="16782" y="21556"/>
                    <a:pt x="21574" y="18105"/>
                    <a:pt x="21543" y="13877"/>
                  </a:cubicBezTo>
                  <a:cubicBezTo>
                    <a:pt x="21518" y="10468"/>
                    <a:pt x="18344" y="5897"/>
                    <a:pt x="13995" y="4271"/>
                  </a:cubicBezTo>
                  <a:cubicBezTo>
                    <a:pt x="13995" y="4271"/>
                    <a:pt x="13995" y="4271"/>
                    <a:pt x="13995" y="4271"/>
                  </a:cubicBezTo>
                  <a:close/>
                </a:path>
              </a:pathLst>
            </a:custGeom>
            <a:solidFill>
              <a:schemeClr val="bg1"/>
            </a:solidFill>
            <a:ln w="12700" cap="flat">
              <a:noFill/>
              <a:miter lim="400000"/>
            </a:ln>
            <a:effectLst/>
          </p:spPr>
          <p:txBody>
            <a:bodyPr wrap="square" lIns="40181" tIns="40181" rIns="40181" bIns="40181" numCol="1" anchor="ctr">
              <a:noAutofit/>
            </a:bodyPr>
            <a:lstStyle/>
            <a:p>
              <a:pPr lvl="0"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4779428" y="3281361"/>
            <a:ext cx="1183812" cy="1649162"/>
            <a:chOff x="4531519" y="2547255"/>
            <a:chExt cx="1122491" cy="1563736"/>
          </a:xfrm>
        </p:grpSpPr>
        <p:grpSp>
          <p:nvGrpSpPr>
            <p:cNvPr id="25" name="Group 24"/>
            <p:cNvGrpSpPr/>
            <p:nvPr/>
          </p:nvGrpSpPr>
          <p:grpSpPr>
            <a:xfrm flipH="1">
              <a:off x="4531519" y="2547255"/>
              <a:ext cx="1122491" cy="1563736"/>
              <a:chOff x="5024310" y="2215236"/>
              <a:chExt cx="1122491" cy="1563736"/>
            </a:xfrm>
          </p:grpSpPr>
          <p:sp>
            <p:nvSpPr>
              <p:cNvPr id="26" name="Freeform 22"/>
              <p:cNvSpPr/>
              <p:nvPr/>
            </p:nvSpPr>
            <p:spPr bwMode="auto">
              <a:xfrm>
                <a:off x="5024310" y="2215236"/>
                <a:ext cx="1122491" cy="1563736"/>
              </a:xfrm>
              <a:custGeom>
                <a:avLst/>
                <a:gdLst>
                  <a:gd name="T0" fmla="*/ 477 w 597"/>
                  <a:gd name="T1" fmla="*/ 690 h 831"/>
                  <a:gd name="T2" fmla="*/ 570 w 597"/>
                  <a:gd name="T3" fmla="*/ 255 h 831"/>
                  <a:gd name="T4" fmla="*/ 570 w 597"/>
                  <a:gd name="T5" fmla="*/ 255 h 831"/>
                  <a:gd name="T6" fmla="*/ 426 w 597"/>
                  <a:gd name="T7" fmla="*/ 66 h 831"/>
                  <a:gd name="T8" fmla="*/ 66 w 597"/>
                  <a:gd name="T9" fmla="*/ 186 h 831"/>
                  <a:gd name="T10" fmla="*/ 186 w 597"/>
                  <a:gd name="T11" fmla="*/ 546 h 831"/>
                  <a:gd name="T12" fmla="*/ 454 w 597"/>
                  <a:gd name="T13" fmla="*/ 529 h 831"/>
                  <a:gd name="T14" fmla="*/ 402 w 597"/>
                  <a:gd name="T15" fmla="*/ 642 h 831"/>
                  <a:gd name="T16" fmla="*/ 346 w 597"/>
                  <a:gd name="T17" fmla="*/ 605 h 831"/>
                  <a:gd name="T18" fmla="*/ 256 w 597"/>
                  <a:gd name="T19" fmla="*/ 831 h 831"/>
                  <a:gd name="T20" fmla="*/ 532 w 597"/>
                  <a:gd name="T21" fmla="*/ 727 h 831"/>
                  <a:gd name="T22" fmla="*/ 477 w 597"/>
                  <a:gd name="T23" fmla="*/ 690 h 8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97" h="831">
                    <a:moveTo>
                      <a:pt x="477" y="690"/>
                    </a:moveTo>
                    <a:cubicBezTo>
                      <a:pt x="550" y="578"/>
                      <a:pt x="597" y="392"/>
                      <a:pt x="570" y="255"/>
                    </a:cubicBezTo>
                    <a:cubicBezTo>
                      <a:pt x="569" y="255"/>
                      <a:pt x="571" y="254"/>
                      <a:pt x="570" y="255"/>
                    </a:cubicBezTo>
                    <a:cubicBezTo>
                      <a:pt x="554" y="176"/>
                      <a:pt x="503" y="105"/>
                      <a:pt x="426" y="66"/>
                    </a:cubicBezTo>
                    <a:cubicBezTo>
                      <a:pt x="293" y="0"/>
                      <a:pt x="132" y="54"/>
                      <a:pt x="66" y="186"/>
                    </a:cubicBezTo>
                    <a:cubicBezTo>
                      <a:pt x="0" y="319"/>
                      <a:pt x="54" y="480"/>
                      <a:pt x="186" y="546"/>
                    </a:cubicBezTo>
                    <a:cubicBezTo>
                      <a:pt x="275" y="590"/>
                      <a:pt x="377" y="581"/>
                      <a:pt x="454" y="529"/>
                    </a:cubicBezTo>
                    <a:cubicBezTo>
                      <a:pt x="442" y="569"/>
                      <a:pt x="425" y="607"/>
                      <a:pt x="402" y="642"/>
                    </a:cubicBezTo>
                    <a:cubicBezTo>
                      <a:pt x="383" y="630"/>
                      <a:pt x="365" y="617"/>
                      <a:pt x="346" y="605"/>
                    </a:cubicBezTo>
                    <a:cubicBezTo>
                      <a:pt x="343" y="678"/>
                      <a:pt x="316" y="759"/>
                      <a:pt x="256" y="831"/>
                    </a:cubicBezTo>
                    <a:cubicBezTo>
                      <a:pt x="350" y="825"/>
                      <a:pt x="446" y="791"/>
                      <a:pt x="532" y="727"/>
                    </a:cubicBezTo>
                    <a:cubicBezTo>
                      <a:pt x="514" y="715"/>
                      <a:pt x="495" y="702"/>
                      <a:pt x="477" y="69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6435" tIns="48218" rIns="96435" bIns="48218" numCol="1" anchor="t" anchorCtr="0" compatLnSpc="1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7" name="Oval 26"/>
              <p:cNvSpPr/>
              <p:nvPr/>
            </p:nvSpPr>
            <p:spPr>
              <a:xfrm>
                <a:off x="5318921" y="2519887"/>
                <a:ext cx="551192" cy="551192"/>
              </a:xfrm>
              <a:prstGeom prst="ellipse">
                <a:avLst/>
              </a:prstGeom>
              <a:no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45" name="AutoShape 24"/>
            <p:cNvSpPr/>
            <p:nvPr/>
          </p:nvSpPr>
          <p:spPr bwMode="auto">
            <a:xfrm>
              <a:off x="4943243" y="2987043"/>
              <a:ext cx="281119" cy="280917"/>
            </a:xfrm>
            <a:custGeom>
              <a:avLst/>
              <a:gdLst>
                <a:gd name="T0" fmla="*/ 16823 w 19689"/>
                <a:gd name="T1" fmla="*/ 2867 h 19689"/>
                <a:gd name="T2" fmla="*/ 2867 w 19689"/>
                <a:gd name="T3" fmla="*/ 2867 h 19689"/>
                <a:gd name="T4" fmla="*/ 2867 w 19689"/>
                <a:gd name="T5" fmla="*/ 16823 h 19689"/>
                <a:gd name="T6" fmla="*/ 16823 w 19689"/>
                <a:gd name="T7" fmla="*/ 16823 h 19689"/>
                <a:gd name="T8" fmla="*/ 16823 w 19689"/>
                <a:gd name="T9" fmla="*/ 2867 h 19689"/>
                <a:gd name="T10" fmla="*/ 11507 w 19689"/>
                <a:gd name="T11" fmla="*/ 12670 h 19689"/>
                <a:gd name="T12" fmla="*/ 6522 w 19689"/>
                <a:gd name="T13" fmla="*/ 15494 h 19689"/>
                <a:gd name="T14" fmla="*/ 6522 w 19689"/>
                <a:gd name="T15" fmla="*/ 9845 h 19689"/>
                <a:gd name="T16" fmla="*/ 6522 w 19689"/>
                <a:gd name="T17" fmla="*/ 4030 h 19689"/>
                <a:gd name="T18" fmla="*/ 11507 w 19689"/>
                <a:gd name="T19" fmla="*/ 7020 h 19689"/>
                <a:gd name="T20" fmla="*/ 16325 w 19689"/>
                <a:gd name="T21" fmla="*/ 9845 h 19689"/>
                <a:gd name="T22" fmla="*/ 11507 w 19689"/>
                <a:gd name="T23" fmla="*/ 12670 h 19689"/>
                <a:gd name="T24" fmla="*/ 11507 w 19689"/>
                <a:gd name="T25" fmla="*/ 12670 h 196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689" h="19689">
                  <a:moveTo>
                    <a:pt x="16823" y="2867"/>
                  </a:moveTo>
                  <a:cubicBezTo>
                    <a:pt x="12836" y="-955"/>
                    <a:pt x="6688" y="-955"/>
                    <a:pt x="2867" y="2867"/>
                  </a:cubicBezTo>
                  <a:cubicBezTo>
                    <a:pt x="-955" y="6688"/>
                    <a:pt x="-955" y="13002"/>
                    <a:pt x="2867" y="16823"/>
                  </a:cubicBezTo>
                  <a:cubicBezTo>
                    <a:pt x="6688" y="20645"/>
                    <a:pt x="12836" y="20645"/>
                    <a:pt x="16823" y="16823"/>
                  </a:cubicBezTo>
                  <a:cubicBezTo>
                    <a:pt x="20645" y="13002"/>
                    <a:pt x="20645" y="6688"/>
                    <a:pt x="16823" y="2867"/>
                  </a:cubicBezTo>
                  <a:close/>
                  <a:moveTo>
                    <a:pt x="11507" y="12670"/>
                  </a:moveTo>
                  <a:cubicBezTo>
                    <a:pt x="6522" y="15494"/>
                    <a:pt x="6522" y="15494"/>
                    <a:pt x="6522" y="15494"/>
                  </a:cubicBezTo>
                  <a:cubicBezTo>
                    <a:pt x="6522" y="9845"/>
                    <a:pt x="6522" y="9845"/>
                    <a:pt x="6522" y="9845"/>
                  </a:cubicBezTo>
                  <a:cubicBezTo>
                    <a:pt x="6522" y="4030"/>
                    <a:pt x="6522" y="4030"/>
                    <a:pt x="6522" y="4030"/>
                  </a:cubicBezTo>
                  <a:cubicBezTo>
                    <a:pt x="11507" y="7020"/>
                    <a:pt x="11507" y="7020"/>
                    <a:pt x="11507" y="7020"/>
                  </a:cubicBezTo>
                  <a:cubicBezTo>
                    <a:pt x="16325" y="9845"/>
                    <a:pt x="16325" y="9845"/>
                    <a:pt x="16325" y="9845"/>
                  </a:cubicBezTo>
                  <a:lnTo>
                    <a:pt x="11507" y="12670"/>
                  </a:lnTo>
                  <a:close/>
                  <a:moveTo>
                    <a:pt x="11507" y="12670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0" tIns="0" rIns="0" bIns="0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5345393" y="2518880"/>
            <a:ext cx="1608287" cy="1135076"/>
            <a:chOff x="5068168" y="1824270"/>
            <a:chExt cx="1524978" cy="1076279"/>
          </a:xfrm>
        </p:grpSpPr>
        <p:grpSp>
          <p:nvGrpSpPr>
            <p:cNvPr id="29" name="Group 28"/>
            <p:cNvGrpSpPr/>
            <p:nvPr/>
          </p:nvGrpSpPr>
          <p:grpSpPr>
            <a:xfrm flipH="1">
              <a:off x="5068168" y="1824270"/>
              <a:ext cx="1524978" cy="1076279"/>
              <a:chOff x="4085174" y="1492251"/>
              <a:chExt cx="1524978" cy="1076279"/>
            </a:xfrm>
          </p:grpSpPr>
          <p:sp>
            <p:nvSpPr>
              <p:cNvPr id="30" name="Freeform 23"/>
              <p:cNvSpPr/>
              <p:nvPr/>
            </p:nvSpPr>
            <p:spPr bwMode="auto">
              <a:xfrm>
                <a:off x="4085174" y="1492251"/>
                <a:ext cx="1524978" cy="1076279"/>
              </a:xfrm>
              <a:custGeom>
                <a:avLst/>
                <a:gdLst>
                  <a:gd name="T0" fmla="*/ 714 w 811"/>
                  <a:gd name="T1" fmla="*/ 209 h 573"/>
                  <a:gd name="T2" fmla="*/ 318 w 811"/>
                  <a:gd name="T3" fmla="*/ 6 h 573"/>
                  <a:gd name="T4" fmla="*/ 318 w 811"/>
                  <a:gd name="T5" fmla="*/ 6 h 573"/>
                  <a:gd name="T6" fmla="*/ 98 w 811"/>
                  <a:gd name="T7" fmla="*/ 97 h 573"/>
                  <a:gd name="T8" fmla="*/ 121 w 811"/>
                  <a:gd name="T9" fmla="*/ 475 h 573"/>
                  <a:gd name="T10" fmla="*/ 500 w 811"/>
                  <a:gd name="T11" fmla="*/ 452 h 573"/>
                  <a:gd name="T12" fmla="*/ 553 w 811"/>
                  <a:gd name="T13" fmla="*/ 189 h 573"/>
                  <a:gd name="T14" fmla="*/ 648 w 811"/>
                  <a:gd name="T15" fmla="*/ 268 h 573"/>
                  <a:gd name="T16" fmla="*/ 598 w 811"/>
                  <a:gd name="T17" fmla="*/ 313 h 573"/>
                  <a:gd name="T18" fmla="*/ 793 w 811"/>
                  <a:gd name="T19" fmla="*/ 458 h 573"/>
                  <a:gd name="T20" fmla="*/ 764 w 811"/>
                  <a:gd name="T21" fmla="*/ 164 h 573"/>
                  <a:gd name="T22" fmla="*/ 714 w 811"/>
                  <a:gd name="T23" fmla="*/ 209 h 5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811" h="573">
                    <a:moveTo>
                      <a:pt x="714" y="209"/>
                    </a:moveTo>
                    <a:cubicBezTo>
                      <a:pt x="625" y="109"/>
                      <a:pt x="458" y="16"/>
                      <a:pt x="318" y="6"/>
                    </a:cubicBezTo>
                    <a:cubicBezTo>
                      <a:pt x="317" y="7"/>
                      <a:pt x="318" y="5"/>
                      <a:pt x="318" y="6"/>
                    </a:cubicBezTo>
                    <a:cubicBezTo>
                      <a:pt x="237" y="0"/>
                      <a:pt x="156" y="32"/>
                      <a:pt x="98" y="97"/>
                    </a:cubicBezTo>
                    <a:cubicBezTo>
                      <a:pt x="0" y="207"/>
                      <a:pt x="10" y="377"/>
                      <a:pt x="121" y="475"/>
                    </a:cubicBezTo>
                    <a:cubicBezTo>
                      <a:pt x="232" y="573"/>
                      <a:pt x="401" y="563"/>
                      <a:pt x="500" y="452"/>
                    </a:cubicBezTo>
                    <a:cubicBezTo>
                      <a:pt x="566" y="378"/>
                      <a:pt x="583" y="277"/>
                      <a:pt x="553" y="189"/>
                    </a:cubicBezTo>
                    <a:cubicBezTo>
                      <a:pt x="588" y="211"/>
                      <a:pt x="620" y="237"/>
                      <a:pt x="648" y="268"/>
                    </a:cubicBezTo>
                    <a:cubicBezTo>
                      <a:pt x="631" y="283"/>
                      <a:pt x="615" y="298"/>
                      <a:pt x="598" y="313"/>
                    </a:cubicBezTo>
                    <a:cubicBezTo>
                      <a:pt x="668" y="335"/>
                      <a:pt x="738" y="382"/>
                      <a:pt x="793" y="458"/>
                    </a:cubicBezTo>
                    <a:cubicBezTo>
                      <a:pt x="811" y="367"/>
                      <a:pt x="803" y="264"/>
                      <a:pt x="764" y="164"/>
                    </a:cubicBezTo>
                    <a:cubicBezTo>
                      <a:pt x="747" y="179"/>
                      <a:pt x="731" y="194"/>
                      <a:pt x="714" y="209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vert="horz" wrap="square" lIns="96435" tIns="48218" rIns="96435" bIns="48218" numCol="1" anchor="t" anchorCtr="0" compatLnSpc="1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1" name="Oval 30"/>
              <p:cNvSpPr/>
              <p:nvPr/>
            </p:nvSpPr>
            <p:spPr>
              <a:xfrm>
                <a:off x="4366880" y="1741826"/>
                <a:ext cx="551192" cy="551192"/>
              </a:xfrm>
              <a:prstGeom prst="ellipse">
                <a:avLst/>
              </a:prstGeom>
              <a:no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47" name="Shape 819"/>
            <p:cNvSpPr/>
            <p:nvPr/>
          </p:nvSpPr>
          <p:spPr>
            <a:xfrm>
              <a:off x="5903979" y="2201089"/>
              <a:ext cx="263729" cy="2967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959" extrusionOk="0">
                  <a:moveTo>
                    <a:pt x="4049" y="7519"/>
                  </a:moveTo>
                  <a:cubicBezTo>
                    <a:pt x="3162" y="7519"/>
                    <a:pt x="0" y="7985"/>
                    <a:pt x="0" y="11154"/>
                  </a:cubicBezTo>
                  <a:lnTo>
                    <a:pt x="0" y="16799"/>
                  </a:lnTo>
                  <a:cubicBezTo>
                    <a:pt x="0" y="19968"/>
                    <a:pt x="3162" y="20318"/>
                    <a:pt x="4049" y="20318"/>
                  </a:cubicBezTo>
                  <a:cubicBezTo>
                    <a:pt x="4937" y="20318"/>
                    <a:pt x="2699" y="19651"/>
                    <a:pt x="2699" y="17687"/>
                  </a:cubicBezTo>
                  <a:lnTo>
                    <a:pt x="2699" y="10267"/>
                  </a:lnTo>
                  <a:cubicBezTo>
                    <a:pt x="2699" y="8207"/>
                    <a:pt x="4937" y="7519"/>
                    <a:pt x="4049" y="7519"/>
                  </a:cubicBezTo>
                  <a:close/>
                  <a:moveTo>
                    <a:pt x="15725" y="7408"/>
                  </a:moveTo>
                  <a:cubicBezTo>
                    <a:pt x="15548" y="6995"/>
                    <a:pt x="20503" y="3177"/>
                    <a:pt x="17612" y="83"/>
                  </a:cubicBezTo>
                  <a:cubicBezTo>
                    <a:pt x="16934" y="-641"/>
                    <a:pt x="14641" y="3547"/>
                    <a:pt x="11381" y="5443"/>
                  </a:cubicBezTo>
                  <a:cubicBezTo>
                    <a:pt x="9583" y="6489"/>
                    <a:pt x="5399" y="8716"/>
                    <a:pt x="5399" y="9946"/>
                  </a:cubicBezTo>
                  <a:lnTo>
                    <a:pt x="5399" y="17911"/>
                  </a:lnTo>
                  <a:cubicBezTo>
                    <a:pt x="5399" y="19392"/>
                    <a:pt x="12033" y="20959"/>
                    <a:pt x="17076" y="20959"/>
                  </a:cubicBezTo>
                  <a:cubicBezTo>
                    <a:pt x="18923" y="20959"/>
                    <a:pt x="21600" y="10974"/>
                    <a:pt x="21600" y="9387"/>
                  </a:cubicBezTo>
                  <a:cubicBezTo>
                    <a:pt x="21600" y="7795"/>
                    <a:pt x="15902" y="7823"/>
                    <a:pt x="15725" y="7408"/>
                  </a:cubicBezTo>
                  <a:close/>
                </a:path>
              </a:pathLst>
            </a:custGeom>
            <a:solidFill>
              <a:schemeClr val="bg1"/>
            </a:solidFill>
            <a:ln w="12700" cap="flat">
              <a:noFill/>
              <a:miter lim="400000"/>
            </a:ln>
            <a:effectLst/>
          </p:spPr>
          <p:txBody>
            <a:bodyPr wrap="square" lIns="40181" tIns="40181" rIns="40181" bIns="40181" numCol="1" anchor="ctr">
              <a:noAutofit/>
            </a:bodyPr>
            <a:lstStyle/>
            <a:p>
              <a:pPr lvl="0"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0" name="Group 49"/>
          <p:cNvGrpSpPr/>
          <p:nvPr/>
        </p:nvGrpSpPr>
        <p:grpSpPr>
          <a:xfrm>
            <a:off x="6837343" y="3009383"/>
            <a:ext cx="1241980" cy="1550118"/>
            <a:chOff x="6482835" y="2289366"/>
            <a:chExt cx="1177646" cy="1469822"/>
          </a:xfrm>
        </p:grpSpPr>
        <p:grpSp>
          <p:nvGrpSpPr>
            <p:cNvPr id="36" name="Group 35"/>
            <p:cNvGrpSpPr/>
            <p:nvPr/>
          </p:nvGrpSpPr>
          <p:grpSpPr>
            <a:xfrm flipH="1">
              <a:off x="6482835" y="2289366"/>
              <a:ext cx="1177646" cy="1469822"/>
              <a:chOff x="3017839" y="1957347"/>
              <a:chExt cx="1177646" cy="1469822"/>
            </a:xfrm>
          </p:grpSpPr>
          <p:sp>
            <p:nvSpPr>
              <p:cNvPr id="37" name="Freeform 19"/>
              <p:cNvSpPr/>
              <p:nvPr/>
            </p:nvSpPr>
            <p:spPr bwMode="auto">
              <a:xfrm>
                <a:off x="3017839" y="1957347"/>
                <a:ext cx="1177646" cy="1469822"/>
              </a:xfrm>
              <a:custGeom>
                <a:avLst/>
                <a:gdLst>
                  <a:gd name="T0" fmla="*/ 365 w 626"/>
                  <a:gd name="T1" fmla="*/ 64 h 781"/>
                  <a:gd name="T2" fmla="*/ 34 w 626"/>
                  <a:gd name="T3" fmla="*/ 362 h 781"/>
                  <a:gd name="T4" fmla="*/ 34 w 626"/>
                  <a:gd name="T5" fmla="*/ 362 h 781"/>
                  <a:gd name="T6" fmla="*/ 40 w 626"/>
                  <a:gd name="T7" fmla="*/ 599 h 781"/>
                  <a:gd name="T8" fmla="*/ 401 w 626"/>
                  <a:gd name="T9" fmla="*/ 713 h 781"/>
                  <a:gd name="T10" fmla="*/ 515 w 626"/>
                  <a:gd name="T11" fmla="*/ 351 h 781"/>
                  <a:gd name="T12" fmla="*/ 288 w 626"/>
                  <a:gd name="T13" fmla="*/ 207 h 781"/>
                  <a:gd name="T14" fmla="*/ 397 w 626"/>
                  <a:gd name="T15" fmla="*/ 147 h 781"/>
                  <a:gd name="T16" fmla="*/ 421 w 626"/>
                  <a:gd name="T17" fmla="*/ 209 h 781"/>
                  <a:gd name="T18" fmla="*/ 626 w 626"/>
                  <a:gd name="T19" fmla="*/ 79 h 781"/>
                  <a:gd name="T20" fmla="*/ 341 w 626"/>
                  <a:gd name="T21" fmla="*/ 2 h 781"/>
                  <a:gd name="T22" fmla="*/ 365 w 626"/>
                  <a:gd name="T23" fmla="*/ 64 h 7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626" h="781">
                    <a:moveTo>
                      <a:pt x="365" y="64"/>
                    </a:moveTo>
                    <a:cubicBezTo>
                      <a:pt x="240" y="112"/>
                      <a:pt x="93" y="235"/>
                      <a:pt x="34" y="362"/>
                    </a:cubicBezTo>
                    <a:cubicBezTo>
                      <a:pt x="34" y="362"/>
                      <a:pt x="33" y="362"/>
                      <a:pt x="34" y="362"/>
                    </a:cubicBezTo>
                    <a:cubicBezTo>
                      <a:pt x="0" y="435"/>
                      <a:pt x="0" y="522"/>
                      <a:pt x="40" y="599"/>
                    </a:cubicBezTo>
                    <a:cubicBezTo>
                      <a:pt x="108" y="730"/>
                      <a:pt x="270" y="781"/>
                      <a:pt x="401" y="713"/>
                    </a:cubicBezTo>
                    <a:cubicBezTo>
                      <a:pt x="533" y="645"/>
                      <a:pt x="584" y="483"/>
                      <a:pt x="515" y="351"/>
                    </a:cubicBezTo>
                    <a:cubicBezTo>
                      <a:pt x="469" y="263"/>
                      <a:pt x="381" y="211"/>
                      <a:pt x="288" y="207"/>
                    </a:cubicBezTo>
                    <a:cubicBezTo>
                      <a:pt x="321" y="182"/>
                      <a:pt x="358" y="162"/>
                      <a:pt x="397" y="147"/>
                    </a:cubicBezTo>
                    <a:cubicBezTo>
                      <a:pt x="405" y="168"/>
                      <a:pt x="413" y="189"/>
                      <a:pt x="421" y="209"/>
                    </a:cubicBezTo>
                    <a:cubicBezTo>
                      <a:pt x="466" y="152"/>
                      <a:pt x="535" y="103"/>
                      <a:pt x="626" y="79"/>
                    </a:cubicBezTo>
                    <a:cubicBezTo>
                      <a:pt x="547" y="30"/>
                      <a:pt x="448" y="0"/>
                      <a:pt x="341" y="2"/>
                    </a:cubicBezTo>
                    <a:cubicBezTo>
                      <a:pt x="349" y="22"/>
                      <a:pt x="357" y="43"/>
                      <a:pt x="365" y="64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6435" tIns="48218" rIns="96435" bIns="48218" numCol="1" anchor="t" anchorCtr="0" compatLnSpc="1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8" name="Oval 37"/>
              <p:cNvSpPr/>
              <p:nvPr/>
            </p:nvSpPr>
            <p:spPr>
              <a:xfrm>
                <a:off x="3262699" y="2568530"/>
                <a:ext cx="551192" cy="551192"/>
              </a:xfrm>
              <a:prstGeom prst="ellipse">
                <a:avLst/>
              </a:prstGeom>
              <a:no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49" name="Shape 617"/>
            <p:cNvSpPr/>
            <p:nvPr/>
          </p:nvSpPr>
          <p:spPr>
            <a:xfrm>
              <a:off x="7049343" y="3024277"/>
              <a:ext cx="181363" cy="2981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767" y="10800"/>
                  </a:moveTo>
                  <a:cubicBezTo>
                    <a:pt x="11767" y="12089"/>
                    <a:pt x="13688" y="12918"/>
                    <a:pt x="15722" y="14025"/>
                  </a:cubicBezTo>
                  <a:cubicBezTo>
                    <a:pt x="17208" y="14834"/>
                    <a:pt x="19243" y="15942"/>
                    <a:pt x="19243" y="16656"/>
                  </a:cubicBezTo>
                  <a:lnTo>
                    <a:pt x="19243" y="18090"/>
                  </a:lnTo>
                  <a:cubicBezTo>
                    <a:pt x="17373" y="17569"/>
                    <a:pt x="11777" y="17058"/>
                    <a:pt x="11777" y="15387"/>
                  </a:cubicBezTo>
                  <a:cubicBezTo>
                    <a:pt x="11777" y="14540"/>
                    <a:pt x="9823" y="14540"/>
                    <a:pt x="9823" y="15387"/>
                  </a:cubicBezTo>
                  <a:cubicBezTo>
                    <a:pt x="9823" y="17058"/>
                    <a:pt x="4224" y="17569"/>
                    <a:pt x="2357" y="18090"/>
                  </a:cubicBezTo>
                  <a:lnTo>
                    <a:pt x="2357" y="16656"/>
                  </a:lnTo>
                  <a:cubicBezTo>
                    <a:pt x="2357" y="15942"/>
                    <a:pt x="4392" y="14834"/>
                    <a:pt x="5878" y="14025"/>
                  </a:cubicBezTo>
                  <a:cubicBezTo>
                    <a:pt x="7912" y="12918"/>
                    <a:pt x="9833" y="12089"/>
                    <a:pt x="9833" y="10800"/>
                  </a:cubicBezTo>
                  <a:cubicBezTo>
                    <a:pt x="9833" y="9511"/>
                    <a:pt x="7912" y="8682"/>
                    <a:pt x="5878" y="7575"/>
                  </a:cubicBezTo>
                  <a:cubicBezTo>
                    <a:pt x="4392" y="6766"/>
                    <a:pt x="2357" y="5658"/>
                    <a:pt x="2357" y="4944"/>
                  </a:cubicBezTo>
                  <a:lnTo>
                    <a:pt x="2264" y="3865"/>
                  </a:lnTo>
                  <a:cubicBezTo>
                    <a:pt x="4243" y="4462"/>
                    <a:pt x="7380" y="5030"/>
                    <a:pt x="10799" y="5030"/>
                  </a:cubicBezTo>
                  <a:cubicBezTo>
                    <a:pt x="14220" y="5030"/>
                    <a:pt x="17371" y="4462"/>
                    <a:pt x="19350" y="3865"/>
                  </a:cubicBezTo>
                  <a:lnTo>
                    <a:pt x="19243" y="4944"/>
                  </a:lnTo>
                  <a:cubicBezTo>
                    <a:pt x="19243" y="5658"/>
                    <a:pt x="17208" y="6766"/>
                    <a:pt x="15722" y="7575"/>
                  </a:cubicBezTo>
                  <a:cubicBezTo>
                    <a:pt x="13688" y="8682"/>
                    <a:pt x="11767" y="9511"/>
                    <a:pt x="11767" y="10800"/>
                  </a:cubicBezTo>
                  <a:close/>
                  <a:moveTo>
                    <a:pt x="2970" y="2515"/>
                  </a:moveTo>
                  <a:cubicBezTo>
                    <a:pt x="4313" y="2042"/>
                    <a:pt x="6830" y="1346"/>
                    <a:pt x="10906" y="1346"/>
                  </a:cubicBezTo>
                  <a:cubicBezTo>
                    <a:pt x="14981" y="1346"/>
                    <a:pt x="18632" y="2515"/>
                    <a:pt x="18632" y="2515"/>
                  </a:cubicBezTo>
                  <a:cubicBezTo>
                    <a:pt x="18904" y="2609"/>
                    <a:pt x="19979" y="2930"/>
                    <a:pt x="19243" y="3173"/>
                  </a:cubicBezTo>
                  <a:cubicBezTo>
                    <a:pt x="17626" y="3709"/>
                    <a:pt x="14463" y="4274"/>
                    <a:pt x="10799" y="4274"/>
                  </a:cubicBezTo>
                  <a:cubicBezTo>
                    <a:pt x="7137" y="4274"/>
                    <a:pt x="4080" y="3652"/>
                    <a:pt x="2462" y="3115"/>
                  </a:cubicBezTo>
                  <a:cubicBezTo>
                    <a:pt x="1728" y="2871"/>
                    <a:pt x="2970" y="2515"/>
                    <a:pt x="2970" y="2515"/>
                  </a:cubicBezTo>
                  <a:close/>
                  <a:moveTo>
                    <a:pt x="21600" y="4944"/>
                  </a:moveTo>
                  <a:cubicBezTo>
                    <a:pt x="21600" y="2633"/>
                    <a:pt x="21600" y="2407"/>
                    <a:pt x="21600" y="2407"/>
                  </a:cubicBezTo>
                  <a:cubicBezTo>
                    <a:pt x="21600" y="1555"/>
                    <a:pt x="16765" y="0"/>
                    <a:pt x="10799" y="0"/>
                  </a:cubicBezTo>
                  <a:cubicBezTo>
                    <a:pt x="4835" y="0"/>
                    <a:pt x="0" y="1555"/>
                    <a:pt x="0" y="2407"/>
                  </a:cubicBezTo>
                  <a:cubicBezTo>
                    <a:pt x="0" y="2407"/>
                    <a:pt x="0" y="2633"/>
                    <a:pt x="0" y="4944"/>
                  </a:cubicBezTo>
                  <a:cubicBezTo>
                    <a:pt x="0" y="7255"/>
                    <a:pt x="7476" y="9164"/>
                    <a:pt x="7476" y="10800"/>
                  </a:cubicBezTo>
                  <a:cubicBezTo>
                    <a:pt x="7476" y="12436"/>
                    <a:pt x="0" y="14345"/>
                    <a:pt x="0" y="16656"/>
                  </a:cubicBezTo>
                  <a:cubicBezTo>
                    <a:pt x="0" y="18967"/>
                    <a:pt x="0" y="19193"/>
                    <a:pt x="0" y="19193"/>
                  </a:cubicBezTo>
                  <a:cubicBezTo>
                    <a:pt x="0" y="20045"/>
                    <a:pt x="4835" y="21600"/>
                    <a:pt x="10799" y="21600"/>
                  </a:cubicBezTo>
                  <a:cubicBezTo>
                    <a:pt x="16765" y="21600"/>
                    <a:pt x="21600" y="20045"/>
                    <a:pt x="21600" y="19193"/>
                  </a:cubicBezTo>
                  <a:cubicBezTo>
                    <a:pt x="21600" y="19193"/>
                    <a:pt x="21600" y="18967"/>
                    <a:pt x="21600" y="16656"/>
                  </a:cubicBezTo>
                  <a:cubicBezTo>
                    <a:pt x="21600" y="14345"/>
                    <a:pt x="14122" y="12436"/>
                    <a:pt x="14122" y="10800"/>
                  </a:cubicBezTo>
                  <a:cubicBezTo>
                    <a:pt x="14122" y="9164"/>
                    <a:pt x="21600" y="7255"/>
                    <a:pt x="21600" y="4944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0181" tIns="40181" rIns="40181" bIns="40181" numCol="1" anchor="ctr">
              <a:noAutofit/>
            </a:bodyPr>
            <a:lstStyle/>
            <a:p>
              <a:pPr lvl="0"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100" b="1">
                  <a:latin typeface="Kontrapunkt Bob Bold"/>
                  <a:ea typeface="Kontrapunkt Bob Bold"/>
                  <a:cs typeface="Kontrapunkt Bob Bold"/>
                  <a:sym typeface="Kontrapunkt Bob Bold"/>
                </a:defRPr>
              </a:pPr>
              <a:endParaRPr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Text Placeholder 8"/>
          <p:cNvSpPr txBox="1"/>
          <p:nvPr/>
        </p:nvSpPr>
        <p:spPr>
          <a:xfrm>
            <a:off x="2070909" y="2573548"/>
            <a:ext cx="2036887" cy="23621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Text Placeholder 9"/>
          <p:cNvSpPr txBox="1"/>
          <p:nvPr/>
        </p:nvSpPr>
        <p:spPr>
          <a:xfrm>
            <a:off x="2070909" y="2869703"/>
            <a:ext cx="2309650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Text Placeholder 8"/>
          <p:cNvSpPr txBox="1"/>
          <p:nvPr/>
        </p:nvSpPr>
        <p:spPr>
          <a:xfrm>
            <a:off x="2070909" y="3800686"/>
            <a:ext cx="2036887" cy="23621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Text Placeholder 9"/>
          <p:cNvSpPr txBox="1"/>
          <p:nvPr/>
        </p:nvSpPr>
        <p:spPr>
          <a:xfrm>
            <a:off x="2070909" y="4098428"/>
            <a:ext cx="2309650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Text Placeholder 8"/>
          <p:cNvSpPr txBox="1"/>
          <p:nvPr/>
        </p:nvSpPr>
        <p:spPr>
          <a:xfrm>
            <a:off x="2070909" y="4967498"/>
            <a:ext cx="2036887" cy="23621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Text Placeholder 9"/>
          <p:cNvSpPr txBox="1"/>
          <p:nvPr/>
        </p:nvSpPr>
        <p:spPr>
          <a:xfrm>
            <a:off x="2070909" y="5265241"/>
            <a:ext cx="2309650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Text Placeholder 8"/>
          <p:cNvSpPr txBox="1"/>
          <p:nvPr/>
        </p:nvSpPr>
        <p:spPr>
          <a:xfrm>
            <a:off x="8475474" y="2552911"/>
            <a:ext cx="2043112" cy="23621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Text Placeholder 9"/>
          <p:cNvSpPr txBox="1"/>
          <p:nvPr/>
        </p:nvSpPr>
        <p:spPr>
          <a:xfrm>
            <a:off x="8475473" y="2850652"/>
            <a:ext cx="2316709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Text Placeholder 8"/>
          <p:cNvSpPr txBox="1"/>
          <p:nvPr/>
        </p:nvSpPr>
        <p:spPr>
          <a:xfrm>
            <a:off x="8475474" y="3780048"/>
            <a:ext cx="2043112" cy="23621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Text Placeholder 9"/>
          <p:cNvSpPr txBox="1"/>
          <p:nvPr/>
        </p:nvSpPr>
        <p:spPr>
          <a:xfrm>
            <a:off x="8475473" y="4077790"/>
            <a:ext cx="2316709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0">
        <p14:flip dir="r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build="p"/>
      <p:bldP spid="33" grpId="0" build="p"/>
      <p:bldP spid="34" grpId="0" build="p"/>
      <p:bldP spid="35" grpId="0" build="p"/>
      <p:bldP spid="39" grpId="0" build="p"/>
      <p:bldP spid="40" grpId="0" build="p"/>
      <p:bldP spid="41" grpId="0" build="p"/>
      <p:bldP spid="42" grpId="0" build="p"/>
      <p:bldP spid="51" grpId="0" build="p"/>
      <p:bldP spid="52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793" name="Group 1"/>
          <p:cNvGrpSpPr/>
          <p:nvPr/>
        </p:nvGrpSpPr>
        <p:grpSpPr bwMode="auto">
          <a:xfrm>
            <a:off x="4868381" y="2301954"/>
            <a:ext cx="3092556" cy="3089647"/>
            <a:chOff x="0" y="0"/>
            <a:chExt cx="6753151" cy="6746917"/>
          </a:xfrm>
          <a:effectLst/>
        </p:grpSpPr>
        <p:sp>
          <p:nvSpPr>
            <p:cNvPr id="33794" name="AutoShape 2"/>
            <p:cNvSpPr/>
            <p:nvPr/>
          </p:nvSpPr>
          <p:spPr bwMode="auto">
            <a:xfrm>
              <a:off x="0" y="0"/>
              <a:ext cx="6753151" cy="6746917"/>
            </a:xfrm>
            <a:custGeom>
              <a:avLst/>
              <a:gdLst>
                <a:gd name="T0" fmla="*/ 3376405 w 19777"/>
                <a:gd name="T1" fmla="*/ 3680572 h 19739"/>
                <a:gd name="T2" fmla="*/ 3376405 w 19777"/>
                <a:gd name="T3" fmla="*/ 3680572 h 19739"/>
                <a:gd name="T4" fmla="*/ 3376405 w 19777"/>
                <a:gd name="T5" fmla="*/ 3680572 h 19739"/>
                <a:gd name="T6" fmla="*/ 3376405 w 19777"/>
                <a:gd name="T7" fmla="*/ 3680572 h 1973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777" h="19739">
                  <a:moveTo>
                    <a:pt x="17933" y="-1"/>
                  </a:moveTo>
                  <a:lnTo>
                    <a:pt x="15856" y="2079"/>
                  </a:lnTo>
                  <a:cubicBezTo>
                    <a:pt x="11992" y="-899"/>
                    <a:pt x="6427" y="-621"/>
                    <a:pt x="2885" y="2921"/>
                  </a:cubicBezTo>
                  <a:cubicBezTo>
                    <a:pt x="-962" y="6768"/>
                    <a:pt x="-962" y="13006"/>
                    <a:pt x="2885" y="16853"/>
                  </a:cubicBezTo>
                  <a:cubicBezTo>
                    <a:pt x="6733" y="20700"/>
                    <a:pt x="12971" y="20701"/>
                    <a:pt x="16819" y="16853"/>
                  </a:cubicBezTo>
                  <a:cubicBezTo>
                    <a:pt x="20348" y="13324"/>
                    <a:pt x="20637" y="7786"/>
                    <a:pt x="17693" y="3924"/>
                  </a:cubicBezTo>
                  <a:lnTo>
                    <a:pt x="19777" y="1836"/>
                  </a:lnTo>
                  <a:lnTo>
                    <a:pt x="19694" y="76"/>
                  </a:lnTo>
                  <a:lnTo>
                    <a:pt x="17933" y="-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</a:extLst>
          </p:spPr>
          <p:txBody>
            <a:bodyPr lIns="20936" tIns="20936" rIns="20936" bIns="20936"/>
            <a:lstStyle/>
            <a:p>
              <a:pPr>
                <a:lnSpc>
                  <a:spcPct val="120000"/>
                </a:lnSpc>
              </a:pPr>
              <a:endParaRPr lang="zh-CN" altLang="en-US" sz="156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795" name="AutoShape 3"/>
            <p:cNvSpPr/>
            <p:nvPr/>
          </p:nvSpPr>
          <p:spPr bwMode="auto">
            <a:xfrm>
              <a:off x="244472" y="255591"/>
              <a:ext cx="6251505" cy="6251614"/>
            </a:xfrm>
            <a:custGeom>
              <a:avLst/>
              <a:gdLst>
                <a:gd name="T0" fmla="*/ 3125594 w 19679"/>
                <a:gd name="T1" fmla="*/ 3430938 h 19679"/>
                <a:gd name="T2" fmla="*/ 3125594 w 19679"/>
                <a:gd name="T3" fmla="*/ 3430938 h 19679"/>
                <a:gd name="T4" fmla="*/ 3125594 w 19679"/>
                <a:gd name="T5" fmla="*/ 3430938 h 19679"/>
                <a:gd name="T6" fmla="*/ 3125594 w 19679"/>
                <a:gd name="T7" fmla="*/ 3430938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9" y="6724"/>
                    <a:pt x="20639" y="12953"/>
                    <a:pt x="16796" y="16796"/>
                  </a:cubicBezTo>
                  <a:cubicBezTo>
                    <a:pt x="12953" y="20639"/>
                    <a:pt x="6724" y="20639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lang="zh-CN" altLang="en-US" sz="156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796" name="Line 4"/>
            <p:cNvSpPr>
              <a:spLocks noChangeShapeType="1"/>
            </p:cNvSpPr>
            <p:nvPr/>
          </p:nvSpPr>
          <p:spPr bwMode="auto">
            <a:xfrm flipH="1">
              <a:off x="5526027" y="346077"/>
              <a:ext cx="871527" cy="871543"/>
            </a:xfrm>
            <a:prstGeom prst="line">
              <a:avLst/>
            </a:prstGeom>
            <a:noFill/>
            <a:ln w="63500" cap="flat" cmpd="sng">
              <a:solidFill>
                <a:schemeClr val="bg1"/>
              </a:solidFill>
              <a:prstDash val="solid"/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defTabSz="209550">
                <a:defRPr/>
              </a:pPr>
              <a:endParaRPr lang="es-ES" sz="55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3797" name="Group 5"/>
          <p:cNvGrpSpPr/>
          <p:nvPr/>
        </p:nvGrpSpPr>
        <p:grpSpPr bwMode="auto">
          <a:xfrm>
            <a:off x="5106829" y="2546945"/>
            <a:ext cx="3483669" cy="2606208"/>
            <a:chOff x="-1" y="0"/>
            <a:chExt cx="7608239" cy="5691704"/>
          </a:xfrm>
          <a:effectLst/>
        </p:grpSpPr>
        <p:sp>
          <p:nvSpPr>
            <p:cNvPr id="33798" name="AutoShape 6"/>
            <p:cNvSpPr/>
            <p:nvPr/>
          </p:nvSpPr>
          <p:spPr bwMode="auto">
            <a:xfrm>
              <a:off x="-1" y="0"/>
              <a:ext cx="7608239" cy="5691704"/>
            </a:xfrm>
            <a:custGeom>
              <a:avLst/>
              <a:gdLst>
                <a:gd name="T0" fmla="*/ 3804119 w 20840"/>
                <a:gd name="T1" fmla="*/ 2845714 h 20595"/>
                <a:gd name="T2" fmla="*/ 3804119 w 20840"/>
                <a:gd name="T3" fmla="*/ 2845714 h 20595"/>
                <a:gd name="T4" fmla="*/ 3804119 w 20840"/>
                <a:gd name="T5" fmla="*/ 2845714 h 20595"/>
                <a:gd name="T6" fmla="*/ 3804119 w 20840"/>
                <a:gd name="T7" fmla="*/ 2845714 h 2059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0840" h="20595">
                  <a:moveTo>
                    <a:pt x="7788" y="0"/>
                  </a:moveTo>
                  <a:cubicBezTo>
                    <a:pt x="5795" y="0"/>
                    <a:pt x="3802" y="1004"/>
                    <a:pt x="2281" y="3015"/>
                  </a:cubicBezTo>
                  <a:cubicBezTo>
                    <a:pt x="-760" y="7037"/>
                    <a:pt x="-760" y="13557"/>
                    <a:pt x="2281" y="17578"/>
                  </a:cubicBezTo>
                  <a:cubicBezTo>
                    <a:pt x="5322" y="21600"/>
                    <a:pt x="10254" y="21599"/>
                    <a:pt x="13295" y="17578"/>
                  </a:cubicBezTo>
                  <a:cubicBezTo>
                    <a:pt x="14526" y="15951"/>
                    <a:pt x="15257" y="13915"/>
                    <a:pt x="15492" y="11801"/>
                  </a:cubicBezTo>
                  <a:lnTo>
                    <a:pt x="19726" y="11801"/>
                  </a:lnTo>
                  <a:lnTo>
                    <a:pt x="20839" y="10192"/>
                  </a:lnTo>
                  <a:lnTo>
                    <a:pt x="19726" y="8584"/>
                  </a:lnTo>
                  <a:lnTo>
                    <a:pt x="15466" y="8584"/>
                  </a:lnTo>
                  <a:cubicBezTo>
                    <a:pt x="15207" y="6545"/>
                    <a:pt x="14485" y="4589"/>
                    <a:pt x="13295" y="3015"/>
                  </a:cubicBezTo>
                  <a:cubicBezTo>
                    <a:pt x="11774" y="1004"/>
                    <a:pt x="9781" y="0"/>
                    <a:pt x="7788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</a:extLst>
          </p:spPr>
          <p:txBody>
            <a:bodyPr lIns="20936" tIns="20936" rIns="20936" bIns="20936"/>
            <a:lstStyle/>
            <a:p>
              <a:pPr>
                <a:lnSpc>
                  <a:spcPct val="120000"/>
                </a:lnSpc>
              </a:pPr>
              <a:endParaRPr lang="zh-CN" altLang="en-US" sz="156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799" name="AutoShape 7"/>
            <p:cNvSpPr/>
            <p:nvPr/>
          </p:nvSpPr>
          <p:spPr bwMode="auto">
            <a:xfrm>
              <a:off x="201637" y="222270"/>
              <a:ext cx="5258449" cy="5258278"/>
            </a:xfrm>
            <a:custGeom>
              <a:avLst/>
              <a:gdLst>
                <a:gd name="T0" fmla="*/ 2629091 w 19679"/>
                <a:gd name="T1" fmla="*/ 2885787 h 19679"/>
                <a:gd name="T2" fmla="*/ 2629091 w 19679"/>
                <a:gd name="T3" fmla="*/ 2885787 h 19679"/>
                <a:gd name="T4" fmla="*/ 2629091 w 19679"/>
                <a:gd name="T5" fmla="*/ 2885787 h 19679"/>
                <a:gd name="T6" fmla="*/ 2629091 w 19679"/>
                <a:gd name="T7" fmla="*/ 2885787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lang="zh-CN" altLang="en-US" sz="156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800" name="Line 8"/>
            <p:cNvSpPr>
              <a:spLocks noChangeShapeType="1"/>
            </p:cNvSpPr>
            <p:nvPr/>
          </p:nvSpPr>
          <p:spPr bwMode="auto">
            <a:xfrm flipH="1" flipV="1">
              <a:off x="5418806" y="2806955"/>
              <a:ext cx="1595634" cy="0"/>
            </a:xfrm>
            <a:prstGeom prst="line">
              <a:avLst/>
            </a:prstGeom>
            <a:noFill/>
            <a:ln w="63500" cap="flat" cmpd="sng">
              <a:solidFill>
                <a:schemeClr val="bg1"/>
              </a:solidFill>
              <a:prstDash val="solid"/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defTabSz="209550">
                <a:defRPr/>
              </a:pPr>
              <a:endParaRPr lang="es-ES" sz="55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3801" name="Group 9"/>
          <p:cNvGrpSpPr/>
          <p:nvPr/>
        </p:nvGrpSpPr>
        <p:grpSpPr bwMode="auto">
          <a:xfrm>
            <a:off x="5316926" y="2757040"/>
            <a:ext cx="2638923" cy="2750151"/>
            <a:chOff x="0" y="0"/>
            <a:chExt cx="5763342" cy="6005116"/>
          </a:xfrm>
          <a:effectLst/>
        </p:grpSpPr>
        <p:sp>
          <p:nvSpPr>
            <p:cNvPr id="33802" name="AutoShape 10"/>
            <p:cNvSpPr/>
            <p:nvPr/>
          </p:nvSpPr>
          <p:spPr bwMode="auto">
            <a:xfrm>
              <a:off x="0" y="0"/>
              <a:ext cx="5763342" cy="6005116"/>
            </a:xfrm>
            <a:custGeom>
              <a:avLst/>
              <a:gdLst>
                <a:gd name="T0" fmla="*/ 2881532 w 20761"/>
                <a:gd name="T1" fmla="*/ 3002558 h 21600"/>
                <a:gd name="T2" fmla="*/ 2881532 w 20761"/>
                <a:gd name="T3" fmla="*/ 3002558 h 21600"/>
                <a:gd name="T4" fmla="*/ 2881532 w 20761"/>
                <a:gd name="T5" fmla="*/ 3002558 h 21600"/>
                <a:gd name="T6" fmla="*/ 2881532 w 20761"/>
                <a:gd name="T7" fmla="*/ 3002558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0761" h="21600">
                  <a:moveTo>
                    <a:pt x="8590" y="0"/>
                  </a:moveTo>
                  <a:cubicBezTo>
                    <a:pt x="6391" y="0"/>
                    <a:pt x="4192" y="837"/>
                    <a:pt x="2515" y="2513"/>
                  </a:cubicBezTo>
                  <a:cubicBezTo>
                    <a:pt x="-839" y="5866"/>
                    <a:pt x="-839" y="11302"/>
                    <a:pt x="2515" y="14655"/>
                  </a:cubicBezTo>
                  <a:cubicBezTo>
                    <a:pt x="5245" y="17383"/>
                    <a:pt x="9356" y="17890"/>
                    <a:pt x="12600" y="16178"/>
                  </a:cubicBezTo>
                  <a:lnTo>
                    <a:pt x="18602" y="21600"/>
                  </a:lnTo>
                  <a:lnTo>
                    <a:pt x="20761" y="21395"/>
                  </a:lnTo>
                  <a:lnTo>
                    <a:pt x="20750" y="19230"/>
                  </a:lnTo>
                  <a:lnTo>
                    <a:pt x="15123" y="14145"/>
                  </a:lnTo>
                  <a:cubicBezTo>
                    <a:pt x="18003" y="10772"/>
                    <a:pt x="17854" y="5703"/>
                    <a:pt x="14663" y="2513"/>
                  </a:cubicBezTo>
                  <a:cubicBezTo>
                    <a:pt x="12986" y="837"/>
                    <a:pt x="10788" y="0"/>
                    <a:pt x="859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</a:extLst>
          </p:spPr>
          <p:txBody>
            <a:bodyPr lIns="20936" tIns="20936" rIns="20936" bIns="20936"/>
            <a:lstStyle/>
            <a:p>
              <a:pPr>
                <a:lnSpc>
                  <a:spcPct val="120000"/>
                </a:lnSpc>
              </a:pPr>
              <a:endParaRPr lang="zh-CN" altLang="en-US" sz="156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803" name="AutoShape 11"/>
            <p:cNvSpPr/>
            <p:nvPr/>
          </p:nvSpPr>
          <p:spPr bwMode="auto">
            <a:xfrm>
              <a:off x="180998" y="225410"/>
              <a:ext cx="4382045" cy="4382798"/>
            </a:xfrm>
            <a:custGeom>
              <a:avLst/>
              <a:gdLst>
                <a:gd name="T0" fmla="*/ 2190911 w 19679"/>
                <a:gd name="T1" fmla="*/ 2405316 h 19679"/>
                <a:gd name="T2" fmla="*/ 2190911 w 19679"/>
                <a:gd name="T3" fmla="*/ 2405316 h 19679"/>
                <a:gd name="T4" fmla="*/ 2190911 w 19679"/>
                <a:gd name="T5" fmla="*/ 2405316 h 19679"/>
                <a:gd name="T6" fmla="*/ 2190911 w 19679"/>
                <a:gd name="T7" fmla="*/ 2405316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9" y="6724"/>
                    <a:pt x="20639" y="12953"/>
                    <a:pt x="16796" y="16796"/>
                  </a:cubicBezTo>
                  <a:cubicBezTo>
                    <a:pt x="12953" y="20639"/>
                    <a:pt x="6724" y="20639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lang="zh-CN" altLang="en-US" sz="156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804" name="Line 12"/>
            <p:cNvSpPr>
              <a:spLocks noChangeShapeType="1"/>
            </p:cNvSpPr>
            <p:nvPr/>
          </p:nvSpPr>
          <p:spPr bwMode="auto">
            <a:xfrm flipH="1" flipV="1">
              <a:off x="3735852" y="4101829"/>
              <a:ext cx="1579760" cy="1406432"/>
            </a:xfrm>
            <a:prstGeom prst="line">
              <a:avLst/>
            </a:prstGeom>
            <a:noFill/>
            <a:ln w="63500" cap="flat" cmpd="sng">
              <a:solidFill>
                <a:schemeClr val="bg1"/>
              </a:solidFill>
              <a:prstDash val="solid"/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defTabSz="209550">
                <a:defRPr/>
              </a:pPr>
              <a:endParaRPr lang="es-ES" sz="55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3805" name="Group 13"/>
          <p:cNvGrpSpPr/>
          <p:nvPr/>
        </p:nvGrpSpPr>
        <p:grpSpPr bwMode="auto">
          <a:xfrm>
            <a:off x="4883648" y="2967136"/>
            <a:ext cx="2454998" cy="2538600"/>
            <a:chOff x="0" y="0"/>
            <a:chExt cx="5362063" cy="5542360"/>
          </a:xfrm>
          <a:effectLst/>
        </p:grpSpPr>
        <p:sp>
          <p:nvSpPr>
            <p:cNvPr id="33806" name="AutoShape 14"/>
            <p:cNvSpPr/>
            <p:nvPr/>
          </p:nvSpPr>
          <p:spPr bwMode="auto">
            <a:xfrm>
              <a:off x="0" y="0"/>
              <a:ext cx="5362063" cy="5542360"/>
            </a:xfrm>
            <a:custGeom>
              <a:avLst/>
              <a:gdLst>
                <a:gd name="T0" fmla="*/ 2680903 w 20853"/>
                <a:gd name="T1" fmla="*/ 2771180 h 21600"/>
                <a:gd name="T2" fmla="*/ 2680903 w 20853"/>
                <a:gd name="T3" fmla="*/ 2771180 h 21600"/>
                <a:gd name="T4" fmla="*/ 2680903 w 20853"/>
                <a:gd name="T5" fmla="*/ 2771180 h 21600"/>
                <a:gd name="T6" fmla="*/ 2680903 w 20853"/>
                <a:gd name="T7" fmla="*/ 2771180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0853" h="21600">
                  <a:moveTo>
                    <a:pt x="13197" y="0"/>
                  </a:moveTo>
                  <a:cubicBezTo>
                    <a:pt x="11238" y="0"/>
                    <a:pt x="9279" y="749"/>
                    <a:pt x="7784" y="2248"/>
                  </a:cubicBezTo>
                  <a:cubicBezTo>
                    <a:pt x="5095" y="4946"/>
                    <a:pt x="4835" y="9149"/>
                    <a:pt x="6985" y="12149"/>
                  </a:cubicBezTo>
                  <a:lnTo>
                    <a:pt x="0" y="19149"/>
                  </a:lnTo>
                  <a:lnTo>
                    <a:pt x="104" y="21493"/>
                  </a:lnTo>
                  <a:lnTo>
                    <a:pt x="2444" y="21600"/>
                  </a:lnTo>
                  <a:lnTo>
                    <a:pt x="9583" y="14446"/>
                  </a:lnTo>
                  <a:cubicBezTo>
                    <a:pt x="12480" y="16005"/>
                    <a:pt x="16165" y="15560"/>
                    <a:pt x="18610" y="13108"/>
                  </a:cubicBezTo>
                  <a:cubicBezTo>
                    <a:pt x="21599" y="10109"/>
                    <a:pt x="21599" y="5247"/>
                    <a:pt x="18610" y="2248"/>
                  </a:cubicBezTo>
                  <a:cubicBezTo>
                    <a:pt x="17115" y="749"/>
                    <a:pt x="15156" y="0"/>
                    <a:pt x="13197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</a:extLst>
          </p:spPr>
          <p:txBody>
            <a:bodyPr lIns="20936" tIns="20936" rIns="20936" bIns="20936"/>
            <a:lstStyle/>
            <a:p>
              <a:pPr>
                <a:lnSpc>
                  <a:spcPct val="120000"/>
                </a:lnSpc>
              </a:pPr>
              <a:endParaRPr lang="zh-CN" altLang="en-US" sz="156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807" name="AutoShape 15"/>
            <p:cNvSpPr/>
            <p:nvPr/>
          </p:nvSpPr>
          <p:spPr bwMode="auto">
            <a:xfrm>
              <a:off x="1611636" y="193632"/>
              <a:ext cx="3536074" cy="3536191"/>
            </a:xfrm>
            <a:custGeom>
              <a:avLst/>
              <a:gdLst>
                <a:gd name="T0" fmla="*/ 1767947 w 19679"/>
                <a:gd name="T1" fmla="*/ 1940691 h 19679"/>
                <a:gd name="T2" fmla="*/ 1767947 w 19679"/>
                <a:gd name="T3" fmla="*/ 1940691 h 19679"/>
                <a:gd name="T4" fmla="*/ 1767947 w 19679"/>
                <a:gd name="T5" fmla="*/ 1940691 h 19679"/>
                <a:gd name="T6" fmla="*/ 1767947 w 19679"/>
                <a:gd name="T7" fmla="*/ 1940691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lang="zh-CN" altLang="en-US" sz="156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808" name="Line 16"/>
            <p:cNvSpPr>
              <a:spLocks noChangeShapeType="1"/>
            </p:cNvSpPr>
            <p:nvPr/>
          </p:nvSpPr>
          <p:spPr bwMode="auto">
            <a:xfrm flipV="1">
              <a:off x="369961" y="3271135"/>
              <a:ext cx="1906971" cy="1906179"/>
            </a:xfrm>
            <a:prstGeom prst="line">
              <a:avLst/>
            </a:prstGeom>
            <a:noFill/>
            <a:ln w="63500" cap="flat" cmpd="sng">
              <a:solidFill>
                <a:schemeClr val="bg1"/>
              </a:solidFill>
              <a:prstDash val="solid"/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defTabSz="209550">
                <a:defRPr/>
              </a:pPr>
              <a:endParaRPr lang="es-ES" sz="55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3809" name="Group 17"/>
          <p:cNvGrpSpPr/>
          <p:nvPr/>
        </p:nvGrpSpPr>
        <p:grpSpPr bwMode="auto">
          <a:xfrm>
            <a:off x="4242456" y="3182322"/>
            <a:ext cx="2881733" cy="1374711"/>
            <a:chOff x="0" y="-1"/>
            <a:chExt cx="6292395" cy="3002312"/>
          </a:xfrm>
        </p:grpSpPr>
        <p:sp>
          <p:nvSpPr>
            <p:cNvPr id="33810" name="AutoShape 18"/>
            <p:cNvSpPr/>
            <p:nvPr/>
          </p:nvSpPr>
          <p:spPr bwMode="auto">
            <a:xfrm>
              <a:off x="0" y="-1"/>
              <a:ext cx="6292395" cy="3002312"/>
            </a:xfrm>
            <a:custGeom>
              <a:avLst/>
              <a:gdLst>
                <a:gd name="T0" fmla="*/ 3146048 w 21109"/>
                <a:gd name="T1" fmla="*/ 1501083 h 20595"/>
                <a:gd name="T2" fmla="*/ 3146048 w 21109"/>
                <a:gd name="T3" fmla="*/ 1501083 h 20595"/>
                <a:gd name="T4" fmla="*/ 3146048 w 21109"/>
                <a:gd name="T5" fmla="*/ 1501083 h 20595"/>
                <a:gd name="T6" fmla="*/ 3146048 w 21109"/>
                <a:gd name="T7" fmla="*/ 1501083 h 2059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109" h="20595">
                  <a:moveTo>
                    <a:pt x="16077" y="0"/>
                  </a:moveTo>
                  <a:cubicBezTo>
                    <a:pt x="14790" y="0"/>
                    <a:pt x="13502" y="1005"/>
                    <a:pt x="12520" y="3016"/>
                  </a:cubicBezTo>
                  <a:cubicBezTo>
                    <a:pt x="11895" y="4295"/>
                    <a:pt x="11470" y="5826"/>
                    <a:pt x="11243" y="7451"/>
                  </a:cubicBezTo>
                  <a:lnTo>
                    <a:pt x="1363" y="7451"/>
                  </a:lnTo>
                  <a:lnTo>
                    <a:pt x="0" y="10500"/>
                  </a:lnTo>
                  <a:lnTo>
                    <a:pt x="1363" y="13549"/>
                  </a:lnTo>
                  <a:lnTo>
                    <a:pt x="11308" y="13549"/>
                  </a:lnTo>
                  <a:cubicBezTo>
                    <a:pt x="11547" y="15021"/>
                    <a:pt x="11947" y="16407"/>
                    <a:pt x="12520" y="17578"/>
                  </a:cubicBezTo>
                  <a:cubicBezTo>
                    <a:pt x="14485" y="21599"/>
                    <a:pt x="17670" y="21599"/>
                    <a:pt x="19635" y="17578"/>
                  </a:cubicBezTo>
                  <a:cubicBezTo>
                    <a:pt x="21599" y="13557"/>
                    <a:pt x="21600" y="7037"/>
                    <a:pt x="19635" y="3016"/>
                  </a:cubicBezTo>
                  <a:cubicBezTo>
                    <a:pt x="18652" y="1005"/>
                    <a:pt x="17365" y="0"/>
                    <a:pt x="1607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</a:extLst>
          </p:spPr>
          <p:txBody>
            <a:bodyPr lIns="20936" tIns="20936" rIns="20936" bIns="20936"/>
            <a:lstStyle/>
            <a:p>
              <a:pPr>
                <a:lnSpc>
                  <a:spcPct val="120000"/>
                </a:lnSpc>
              </a:pPr>
              <a:endParaRPr lang="zh-CN" altLang="en-US" sz="156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811" name="AutoShape 19"/>
            <p:cNvSpPr/>
            <p:nvPr/>
          </p:nvSpPr>
          <p:spPr bwMode="auto">
            <a:xfrm>
              <a:off x="3562093" y="263555"/>
              <a:ext cx="2481082" cy="2481551"/>
            </a:xfrm>
            <a:custGeom>
              <a:avLst/>
              <a:gdLst>
                <a:gd name="T0" fmla="*/ 1240478 w 19679"/>
                <a:gd name="T1" fmla="*/ 1361896 h 19679"/>
                <a:gd name="T2" fmla="*/ 1240478 w 19679"/>
                <a:gd name="T3" fmla="*/ 1361896 h 19679"/>
                <a:gd name="T4" fmla="*/ 1240478 w 19679"/>
                <a:gd name="T5" fmla="*/ 1361896 h 19679"/>
                <a:gd name="T6" fmla="*/ 1240478 w 19679"/>
                <a:gd name="T7" fmla="*/ 1361896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lang="zh-CN" altLang="en-US" sz="156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812" name="Line 20"/>
            <p:cNvSpPr>
              <a:spLocks noChangeShapeType="1"/>
            </p:cNvSpPr>
            <p:nvPr/>
          </p:nvSpPr>
          <p:spPr bwMode="auto">
            <a:xfrm>
              <a:off x="541298" y="1522588"/>
              <a:ext cx="3131912" cy="0"/>
            </a:xfrm>
            <a:prstGeom prst="line">
              <a:avLst/>
            </a:prstGeom>
            <a:noFill/>
            <a:ln w="63500" cap="flat" cmpd="sng">
              <a:solidFill>
                <a:schemeClr val="bg1"/>
              </a:solidFill>
              <a:prstDash val="solid"/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defTabSz="209550">
                <a:defRPr/>
              </a:pPr>
              <a:endParaRPr lang="es-ES" sz="55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3813" name="Group 21"/>
          <p:cNvGrpSpPr/>
          <p:nvPr/>
        </p:nvGrpSpPr>
        <p:grpSpPr bwMode="auto">
          <a:xfrm>
            <a:off x="4882922" y="2298318"/>
            <a:ext cx="2030444" cy="2047164"/>
            <a:chOff x="0" y="0"/>
            <a:chExt cx="4433297" cy="4470884"/>
          </a:xfrm>
          <a:effectLst/>
        </p:grpSpPr>
        <p:sp>
          <p:nvSpPr>
            <p:cNvPr id="33814" name="AutoShape 22"/>
            <p:cNvSpPr/>
            <p:nvPr/>
          </p:nvSpPr>
          <p:spPr bwMode="auto">
            <a:xfrm>
              <a:off x="0" y="0"/>
              <a:ext cx="4433297" cy="4470884"/>
            </a:xfrm>
            <a:custGeom>
              <a:avLst/>
              <a:gdLst>
                <a:gd name="T0" fmla="*/ 2216544 w 21117"/>
                <a:gd name="T1" fmla="*/ 2235336 h 21121"/>
                <a:gd name="T2" fmla="*/ 2216544 w 21117"/>
                <a:gd name="T3" fmla="*/ 2235336 h 21121"/>
                <a:gd name="T4" fmla="*/ 2216544 w 21117"/>
                <a:gd name="T5" fmla="*/ 2235336 h 21121"/>
                <a:gd name="T6" fmla="*/ 2216544 w 21117"/>
                <a:gd name="T7" fmla="*/ 2235336 h 2112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117" h="21121">
                  <a:moveTo>
                    <a:pt x="2994" y="0"/>
                  </a:moveTo>
                  <a:lnTo>
                    <a:pt x="128" y="127"/>
                  </a:lnTo>
                  <a:lnTo>
                    <a:pt x="0" y="2969"/>
                  </a:lnTo>
                  <a:lnTo>
                    <a:pt x="11559" y="14434"/>
                  </a:lnTo>
                  <a:cubicBezTo>
                    <a:pt x="10874" y="16192"/>
                    <a:pt x="11241" y="18263"/>
                    <a:pt x="12671" y="19682"/>
                  </a:cubicBezTo>
                  <a:cubicBezTo>
                    <a:pt x="14603" y="21600"/>
                    <a:pt x="17735" y="21599"/>
                    <a:pt x="19667" y="19682"/>
                  </a:cubicBezTo>
                  <a:cubicBezTo>
                    <a:pt x="21600" y="17764"/>
                    <a:pt x="21599" y="14653"/>
                    <a:pt x="19667" y="12735"/>
                  </a:cubicBezTo>
                  <a:cubicBezTo>
                    <a:pt x="18305" y="11383"/>
                    <a:pt x="16347" y="10989"/>
                    <a:pt x="14633" y="11543"/>
                  </a:cubicBezTo>
                  <a:lnTo>
                    <a:pt x="299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</a:extLst>
          </p:spPr>
          <p:txBody>
            <a:bodyPr lIns="20936" tIns="20936" rIns="20936" bIns="20936"/>
            <a:lstStyle/>
            <a:p>
              <a:pPr>
                <a:lnSpc>
                  <a:spcPct val="120000"/>
                </a:lnSpc>
              </a:pPr>
              <a:endParaRPr lang="zh-CN" altLang="en-US" sz="156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815" name="AutoShape 23"/>
            <p:cNvSpPr/>
            <p:nvPr/>
          </p:nvSpPr>
          <p:spPr bwMode="auto">
            <a:xfrm>
              <a:off x="2771406" y="2835582"/>
              <a:ext cx="1196815" cy="1197105"/>
            </a:xfrm>
            <a:custGeom>
              <a:avLst/>
              <a:gdLst>
                <a:gd name="T0" fmla="*/ 598377 w 19679"/>
                <a:gd name="T1" fmla="*/ 656981 h 19679"/>
                <a:gd name="T2" fmla="*/ 598377 w 19679"/>
                <a:gd name="T3" fmla="*/ 656981 h 19679"/>
                <a:gd name="T4" fmla="*/ 598377 w 19679"/>
                <a:gd name="T5" fmla="*/ 656981 h 19679"/>
                <a:gd name="T6" fmla="*/ 598377 w 19679"/>
                <a:gd name="T7" fmla="*/ 656981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lang="zh-CN" altLang="en-US" sz="156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816" name="Line 24"/>
            <p:cNvSpPr>
              <a:spLocks noChangeShapeType="1"/>
            </p:cNvSpPr>
            <p:nvPr/>
          </p:nvSpPr>
          <p:spPr bwMode="auto">
            <a:xfrm flipH="1" flipV="1">
              <a:off x="430156" y="446134"/>
              <a:ext cx="2963466" cy="2962597"/>
            </a:xfrm>
            <a:prstGeom prst="line">
              <a:avLst/>
            </a:prstGeom>
            <a:noFill/>
            <a:ln w="63500" cap="flat" cmpd="sng">
              <a:solidFill>
                <a:schemeClr val="bg1"/>
              </a:solidFill>
              <a:prstDash val="solid"/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defTabSz="209550">
                <a:defRPr/>
              </a:pPr>
              <a:endParaRPr lang="es-ES" sz="55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3821" name="AutoShape 29"/>
          <p:cNvSpPr/>
          <p:nvPr/>
        </p:nvSpPr>
        <p:spPr bwMode="auto">
          <a:xfrm>
            <a:off x="8451646" y="2555667"/>
            <a:ext cx="1433650" cy="43836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780"/>
              </a:spcBef>
            </a:pPr>
            <a:r>
              <a:rPr lang="en-US" altLang="zh-CN" sz="695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7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22" name="AutoShape 30"/>
          <p:cNvSpPr/>
          <p:nvPr/>
        </p:nvSpPr>
        <p:spPr bwMode="auto">
          <a:xfrm>
            <a:off x="8445830" y="2296137"/>
            <a:ext cx="1189329" cy="23408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7447" tIns="17447" rIns="17447" bIns="17447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l" eaLnBrk="1">
              <a:lnSpc>
                <a:spcPct val="120000"/>
              </a:lnSpc>
            </a:pPr>
            <a:r>
              <a:rPr lang="zh-CN" altLang="en-US" sz="1215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215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23" name="AutoShape 31"/>
          <p:cNvSpPr/>
          <p:nvPr/>
        </p:nvSpPr>
        <p:spPr bwMode="auto">
          <a:xfrm>
            <a:off x="8197204" y="2332486"/>
            <a:ext cx="197737" cy="197737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6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</a:ln>
          <a:effectLst/>
        </p:spPr>
        <p:txBody>
          <a:bodyPr lIns="0" tIns="0" rIns="0" bIns="0" anchor="ctr"/>
          <a:lstStyle/>
          <a:p>
            <a:pPr defTabSz="267335">
              <a:lnSpc>
                <a:spcPct val="120000"/>
              </a:lnSpc>
              <a:defRPr/>
            </a:pPr>
            <a:endParaRPr lang="es-ES" sz="1215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3824" name="AutoShape 32"/>
          <p:cNvSpPr/>
          <p:nvPr/>
        </p:nvSpPr>
        <p:spPr bwMode="auto">
          <a:xfrm>
            <a:off x="8945989" y="3963093"/>
            <a:ext cx="1433059" cy="43836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780"/>
              </a:spcBef>
            </a:pPr>
            <a:r>
              <a:rPr lang="en-US" altLang="zh-CN" sz="695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7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25" name="AutoShape 33"/>
          <p:cNvSpPr/>
          <p:nvPr/>
        </p:nvSpPr>
        <p:spPr bwMode="auto">
          <a:xfrm>
            <a:off x="8939445" y="3703562"/>
            <a:ext cx="1189330" cy="23408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7447" tIns="17447" rIns="17447" bIns="17447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l" eaLnBrk="1">
              <a:lnSpc>
                <a:spcPct val="120000"/>
              </a:lnSpc>
            </a:pPr>
            <a:r>
              <a:rPr lang="zh-CN" altLang="en-US" sz="1215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215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26" name="AutoShape 34"/>
          <p:cNvSpPr/>
          <p:nvPr/>
        </p:nvSpPr>
        <p:spPr bwMode="auto">
          <a:xfrm>
            <a:off x="8690820" y="3739912"/>
            <a:ext cx="197737" cy="197737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5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</a:ln>
          <a:effectLst/>
        </p:spPr>
        <p:txBody>
          <a:bodyPr lIns="0" tIns="0" rIns="0" bIns="0" anchor="ctr"/>
          <a:lstStyle/>
          <a:p>
            <a:pPr defTabSz="267335">
              <a:lnSpc>
                <a:spcPct val="120000"/>
              </a:lnSpc>
              <a:defRPr/>
            </a:pPr>
            <a:endParaRPr lang="es-ES" sz="1215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3827" name="AutoShape 35"/>
          <p:cNvSpPr/>
          <p:nvPr/>
        </p:nvSpPr>
        <p:spPr bwMode="auto">
          <a:xfrm>
            <a:off x="8300435" y="5402506"/>
            <a:ext cx="1433650" cy="43836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780"/>
              </a:spcBef>
            </a:pPr>
            <a:r>
              <a:rPr lang="en-US" altLang="zh-CN" sz="695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7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28" name="AutoShape 36"/>
          <p:cNvSpPr/>
          <p:nvPr/>
        </p:nvSpPr>
        <p:spPr bwMode="auto">
          <a:xfrm>
            <a:off x="8293892" y="5142974"/>
            <a:ext cx="1190107" cy="23408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7447" tIns="17447" rIns="17447" bIns="17447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l" eaLnBrk="1">
              <a:lnSpc>
                <a:spcPct val="120000"/>
              </a:lnSpc>
            </a:pPr>
            <a:r>
              <a:rPr lang="zh-CN" altLang="en-US" sz="1215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215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29" name="AutoShape 37"/>
          <p:cNvSpPr/>
          <p:nvPr/>
        </p:nvSpPr>
        <p:spPr bwMode="auto">
          <a:xfrm>
            <a:off x="8045267" y="5179324"/>
            <a:ext cx="197737" cy="197737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4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</a:ln>
          <a:effectLst/>
        </p:spPr>
        <p:txBody>
          <a:bodyPr lIns="0" tIns="0" rIns="0" bIns="0" anchor="ctr"/>
          <a:lstStyle/>
          <a:p>
            <a:pPr defTabSz="267335">
              <a:lnSpc>
                <a:spcPct val="120000"/>
              </a:lnSpc>
              <a:defRPr/>
            </a:pPr>
            <a:endParaRPr lang="es-ES" sz="1830">
              <a:solidFill>
                <a:srgbClr val="F1F2F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3830" name="AutoShape 38"/>
          <p:cNvSpPr/>
          <p:nvPr/>
        </p:nvSpPr>
        <p:spPr bwMode="auto">
          <a:xfrm>
            <a:off x="2944180" y="5459209"/>
            <a:ext cx="1483655" cy="38166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  <a:spcBef>
                <a:spcPts val="780"/>
              </a:spcBef>
            </a:pPr>
            <a:r>
              <a:rPr lang="en-US" altLang="zh-CN" sz="695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7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31" name="AutoShape 39"/>
          <p:cNvSpPr/>
          <p:nvPr/>
        </p:nvSpPr>
        <p:spPr bwMode="auto">
          <a:xfrm>
            <a:off x="3191247" y="5198953"/>
            <a:ext cx="1230045" cy="20355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7447" tIns="17447" rIns="17447" bIns="17447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</a:pPr>
            <a:r>
              <a:rPr lang="zh-CN" altLang="en-US" sz="1215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215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32" name="AutoShape 40"/>
          <p:cNvSpPr/>
          <p:nvPr/>
        </p:nvSpPr>
        <p:spPr bwMode="auto">
          <a:xfrm>
            <a:off x="4505621" y="5236028"/>
            <a:ext cx="197737" cy="197737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3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</a:ln>
          <a:effectLst/>
        </p:spPr>
        <p:txBody>
          <a:bodyPr lIns="0" tIns="0" rIns="0" bIns="0" anchor="ctr"/>
          <a:lstStyle/>
          <a:p>
            <a:pPr defTabSz="267335">
              <a:lnSpc>
                <a:spcPct val="120000"/>
              </a:lnSpc>
              <a:defRPr/>
            </a:pPr>
            <a:endParaRPr lang="es-ES" sz="1215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3833" name="AutoShape 41"/>
          <p:cNvSpPr/>
          <p:nvPr/>
        </p:nvSpPr>
        <p:spPr bwMode="auto">
          <a:xfrm>
            <a:off x="2389498" y="4012527"/>
            <a:ext cx="1483655" cy="38166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  <a:spcBef>
                <a:spcPts val="780"/>
              </a:spcBef>
            </a:pPr>
            <a:r>
              <a:rPr lang="en-US" altLang="zh-CN" sz="695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7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34" name="AutoShape 42"/>
          <p:cNvSpPr/>
          <p:nvPr/>
        </p:nvSpPr>
        <p:spPr bwMode="auto">
          <a:xfrm>
            <a:off x="2636565" y="3752270"/>
            <a:ext cx="1230044" cy="20355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7447" tIns="17447" rIns="17447" bIns="17447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</a:pPr>
            <a:r>
              <a:rPr lang="zh-CN" altLang="en-US" sz="1215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215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35" name="AutoShape 43"/>
          <p:cNvSpPr/>
          <p:nvPr/>
        </p:nvSpPr>
        <p:spPr bwMode="auto">
          <a:xfrm>
            <a:off x="3927675" y="3789346"/>
            <a:ext cx="197737" cy="197737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2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</a:ln>
          <a:effectLst/>
        </p:spPr>
        <p:txBody>
          <a:bodyPr lIns="0" tIns="0" rIns="0" bIns="0" anchor="ctr"/>
          <a:lstStyle/>
          <a:p>
            <a:pPr defTabSz="267335">
              <a:lnSpc>
                <a:spcPct val="120000"/>
              </a:lnSpc>
              <a:defRPr/>
            </a:pPr>
            <a:endParaRPr lang="es-ES" sz="1215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3836" name="AutoShape 44"/>
          <p:cNvSpPr/>
          <p:nvPr/>
        </p:nvSpPr>
        <p:spPr bwMode="auto">
          <a:xfrm>
            <a:off x="2948541" y="2561483"/>
            <a:ext cx="1483655" cy="38166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  <a:spcBef>
                <a:spcPts val="780"/>
              </a:spcBef>
            </a:pPr>
            <a:r>
              <a:rPr lang="en-US" altLang="zh-CN" sz="695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7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37" name="AutoShape 45"/>
          <p:cNvSpPr/>
          <p:nvPr/>
        </p:nvSpPr>
        <p:spPr bwMode="auto">
          <a:xfrm>
            <a:off x="3197523" y="2301953"/>
            <a:ext cx="1236126" cy="20355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7447" tIns="17447" rIns="17447" bIns="17447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</a:pPr>
            <a:r>
              <a:rPr lang="zh-CN" altLang="en-US" sz="1215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215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38" name="AutoShape 46"/>
          <p:cNvSpPr/>
          <p:nvPr/>
        </p:nvSpPr>
        <p:spPr bwMode="auto">
          <a:xfrm>
            <a:off x="4509983" y="2338302"/>
            <a:ext cx="197737" cy="197737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</a:ln>
          <a:effectLst/>
        </p:spPr>
        <p:txBody>
          <a:bodyPr lIns="0" tIns="0" rIns="0" bIns="0" anchor="ctr"/>
          <a:lstStyle/>
          <a:p>
            <a:pPr defTabSz="267335">
              <a:lnSpc>
                <a:spcPct val="120000"/>
              </a:lnSpc>
              <a:defRPr/>
            </a:pPr>
            <a:endParaRPr lang="es-ES" sz="1215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44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0">
        <p14:flip dir="r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7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7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37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37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300"/>
                            </p:stCondLst>
                            <p:childTnLst>
                              <p:par>
                                <p:cTn id="15" presetID="23" presetClass="entr" presetSubtype="16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38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38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100"/>
                            </p:stCondLst>
                            <p:childTnLst>
                              <p:par>
                                <p:cTn id="20" presetID="23" presetClass="entr" presetSubtype="16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38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38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00"/>
                            </p:stCondLst>
                            <p:childTnLst>
                              <p:par>
                                <p:cTn id="25" presetID="23" presetClass="entr" presetSubtype="16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38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38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700"/>
                            </p:stCondLst>
                            <p:childTnLst>
                              <p:par>
                                <p:cTn id="30" presetID="23" presetClass="entr" presetSubtype="16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38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38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38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38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100"/>
                            </p:stCondLst>
                            <p:childTnLst>
                              <p:par>
                                <p:cTn id="4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38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38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600"/>
                            </p:stCondLst>
                            <p:childTnLst>
                              <p:par>
                                <p:cTn id="45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338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200"/>
                            </p:stCondLst>
                            <p:childTnLst>
                              <p:par>
                                <p:cTn id="49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38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38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6800"/>
                            </p:stCondLst>
                            <p:childTnLst>
                              <p:par>
                                <p:cTn id="5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38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38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7300"/>
                            </p:stCondLst>
                            <p:childTnLst>
                              <p:par>
                                <p:cTn id="59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338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7900"/>
                            </p:stCondLst>
                            <p:childTnLst>
                              <p:par>
                                <p:cTn id="63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38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38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8500"/>
                            </p:stCondLst>
                            <p:childTnLst>
                              <p:par>
                                <p:cTn id="6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338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338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9000"/>
                            </p:stCondLst>
                            <p:childTnLst>
                              <p:par>
                                <p:cTn id="73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5" dur="500"/>
                                        <p:tgtEl>
                                          <p:spTgt spid="338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600"/>
                            </p:stCondLst>
                            <p:childTnLst>
                              <p:par>
                                <p:cTn id="77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38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38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0200"/>
                            </p:stCondLst>
                            <p:childTnLst>
                              <p:par>
                                <p:cTn id="8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338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38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0700"/>
                            </p:stCondLst>
                            <p:childTnLst>
                              <p:par>
                                <p:cTn id="87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9" dur="500"/>
                                        <p:tgtEl>
                                          <p:spTgt spid="338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1300"/>
                            </p:stCondLst>
                            <p:childTnLst>
                              <p:par>
                                <p:cTn id="91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338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338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11900"/>
                            </p:stCondLst>
                            <p:childTnLst>
                              <p:par>
                                <p:cTn id="9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338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338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2400"/>
                            </p:stCondLst>
                            <p:childTnLst>
                              <p:par>
                                <p:cTn id="101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3" dur="500"/>
                                        <p:tgtEl>
                                          <p:spTgt spid="338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3000"/>
                            </p:stCondLst>
                            <p:childTnLst>
                              <p:par>
                                <p:cTn id="105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338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338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3600"/>
                            </p:stCondLst>
                            <p:childTnLst>
                              <p:par>
                                <p:cTn id="1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338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338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14100"/>
                            </p:stCondLst>
                            <p:childTnLst>
                              <p:par>
                                <p:cTn id="115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7" dur="500"/>
                                        <p:tgtEl>
                                          <p:spTgt spid="338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821" grpId="0" autoUpdateAnimBg="0"/>
      <p:bldP spid="33822" grpId="0" autoUpdateAnimBg="0"/>
      <p:bldP spid="33824" grpId="0" autoUpdateAnimBg="0"/>
      <p:bldP spid="33825" grpId="0" autoUpdateAnimBg="0"/>
      <p:bldP spid="33827" grpId="0" autoUpdateAnimBg="0"/>
      <p:bldP spid="33828" grpId="0" autoUpdateAnimBg="0"/>
      <p:bldP spid="33830" grpId="0" autoUpdateAnimBg="0"/>
      <p:bldP spid="33831" grpId="0" autoUpdateAnimBg="0"/>
      <p:bldP spid="33833" grpId="0" autoUpdateAnimBg="0"/>
      <p:bldP spid="33834" grpId="0" autoUpdateAnimBg="0"/>
      <p:bldP spid="33836" grpId="0" autoUpdateAnimBg="0"/>
      <p:bldP spid="33837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11"/>
          <p:cNvSpPr txBox="1"/>
          <p:nvPr>
            <p:custDataLst>
              <p:tags r:id="rId1"/>
            </p:custDataLst>
          </p:nvPr>
        </p:nvSpPr>
        <p:spPr>
          <a:xfrm>
            <a:off x="3482334" y="3456687"/>
            <a:ext cx="920124" cy="649088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n-US" altLang="zh-CN" sz="3375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</a:t>
            </a:r>
            <a:r>
              <a:rPr lang="en-US" altLang="zh-CN" sz="422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art</a:t>
            </a:r>
            <a:endParaRPr lang="zh-CN" altLang="en-US" sz="1213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矩形 12"/>
          <p:cNvSpPr/>
          <p:nvPr>
            <p:custDataLst>
              <p:tags r:id="rId2"/>
            </p:custDataLst>
          </p:nvPr>
        </p:nvSpPr>
        <p:spPr>
          <a:xfrm>
            <a:off x="6225120" y="3003559"/>
            <a:ext cx="6633630" cy="1205442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341700" rIns="949167" anchor="ctr"/>
          <a:lstStyle/>
          <a:p>
            <a:pPr>
              <a:lnSpc>
                <a:spcPct val="130000"/>
              </a:lnSpc>
              <a:defRPr/>
            </a:pPr>
            <a:endParaRPr lang="zh-CN" altLang="en-US" sz="1475" kern="0" dirty="0">
              <a:solidFill>
                <a:prstClr val="black">
                  <a:lumMod val="50000"/>
                  <a:lumOff val="50000"/>
                </a:prst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2" name="文本框 13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3619392" y="3285915"/>
            <a:ext cx="646011" cy="340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215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章 节</a:t>
            </a:r>
            <a:endParaRPr lang="zh-CN" altLang="en-US" sz="2215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3" name="文本框 14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4573974" y="2808761"/>
            <a:ext cx="1442703" cy="1557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0125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zh-CN" altLang="en-US" sz="10125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标题 5"/>
          <p:cNvSpPr txBox="1"/>
          <p:nvPr>
            <p:custDataLst>
              <p:tags r:id="rId5"/>
            </p:custDataLst>
          </p:nvPr>
        </p:nvSpPr>
        <p:spPr>
          <a:xfrm>
            <a:off x="6631409" y="3236724"/>
            <a:ext cx="4258194" cy="553998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4000"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zh-CN" altLang="en-US" kern="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工作完成情况</a:t>
            </a:r>
            <a:endParaRPr lang="zh-CN" altLang="en-US" kern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文本占位符 6"/>
          <p:cNvSpPr txBox="1"/>
          <p:nvPr>
            <p:custDataLst>
              <p:tags r:id="rId6"/>
            </p:custDataLst>
          </p:nvPr>
        </p:nvSpPr>
        <p:spPr>
          <a:xfrm>
            <a:off x="6631409" y="3813929"/>
            <a:ext cx="4258194" cy="221599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indent="0" algn="ctr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  <a:lvl2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l">
              <a:defRPr/>
            </a:pPr>
            <a:r>
              <a:rPr lang="en-US" altLang="zh-CN" kern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en-US" altLang="zh-CN" kern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7"/>
    </p:custDataLst>
  </p:cSld>
  <p:clrMapOvr>
    <a:masterClrMapping/>
  </p:clrMapOvr>
  <p:transition spd="slow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 animBg="1"/>
      <p:bldP spid="2052" grpId="0"/>
      <p:bldP spid="2053" grpId="0"/>
      <p:bldP spid="6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-1803" y="4451555"/>
            <a:ext cx="2684136" cy="20860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lnSpc>
                <a:spcPct val="150000"/>
              </a:lnSpc>
              <a:defRPr/>
            </a:pPr>
            <a:endParaRPr lang="zh-CN" altLang="zh-CN" sz="20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Rectangle 7"/>
          <p:cNvSpPr>
            <a:spLocks noChangeAspect="1"/>
          </p:cNvSpPr>
          <p:nvPr/>
        </p:nvSpPr>
        <p:spPr>
          <a:xfrm>
            <a:off x="2682330" y="2363798"/>
            <a:ext cx="2549137" cy="208608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lnSpc>
                <a:spcPct val="150000"/>
              </a:lnSpc>
              <a:defRPr/>
            </a:pPr>
            <a:endParaRPr lang="zh-CN" altLang="zh-CN" sz="20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Rectangle 8"/>
          <p:cNvSpPr>
            <a:spLocks noChangeAspect="1"/>
          </p:cNvSpPr>
          <p:nvPr/>
        </p:nvSpPr>
        <p:spPr>
          <a:xfrm>
            <a:off x="5226862" y="4451555"/>
            <a:ext cx="2565749" cy="208608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lnSpc>
                <a:spcPct val="150000"/>
              </a:lnSpc>
              <a:defRPr/>
            </a:pPr>
            <a:endParaRPr lang="zh-CN" altLang="zh-CN" sz="20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Rectangle 9"/>
          <p:cNvSpPr>
            <a:spLocks noChangeAspect="1"/>
          </p:cNvSpPr>
          <p:nvPr/>
        </p:nvSpPr>
        <p:spPr>
          <a:xfrm>
            <a:off x="7792470" y="2363798"/>
            <a:ext cx="2528499" cy="208608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lnSpc>
                <a:spcPct val="150000"/>
              </a:lnSpc>
              <a:defRPr/>
            </a:pPr>
            <a:endParaRPr lang="zh-CN" altLang="zh-CN" sz="20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Rectangle 10"/>
          <p:cNvSpPr>
            <a:spLocks noChangeAspect="1"/>
          </p:cNvSpPr>
          <p:nvPr/>
        </p:nvSpPr>
        <p:spPr>
          <a:xfrm>
            <a:off x="10310228" y="4451555"/>
            <a:ext cx="2556541" cy="20860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lnSpc>
                <a:spcPct val="150000"/>
              </a:lnSpc>
              <a:defRPr/>
            </a:pPr>
            <a:endParaRPr lang="zh-CN" altLang="zh-CN" sz="20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Rectangle 12"/>
          <p:cNvSpPr>
            <a:spLocks noChangeAspect="1"/>
          </p:cNvSpPr>
          <p:nvPr/>
        </p:nvSpPr>
        <p:spPr>
          <a:xfrm>
            <a:off x="5603" y="2363798"/>
            <a:ext cx="2669324" cy="2086084"/>
          </a:xfrm>
          <a:prstGeom prst="rect">
            <a:avLst/>
          </a:prstGeom>
          <a:blipFill dpi="0" rotWithShape="1">
            <a:blip r:embed="rId1" cstate="screen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lnSpc>
                <a:spcPct val="150000"/>
              </a:lnSpc>
              <a:defRPr/>
            </a:pPr>
            <a:endParaRPr lang="zh-CN" altLang="zh-CN" sz="20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Rectangle 15"/>
          <p:cNvSpPr>
            <a:spLocks noChangeAspect="1"/>
          </p:cNvSpPr>
          <p:nvPr/>
        </p:nvSpPr>
        <p:spPr>
          <a:xfrm>
            <a:off x="7799863" y="4451555"/>
            <a:ext cx="2513712" cy="2086084"/>
          </a:xfrm>
          <a:prstGeom prst="rect">
            <a:avLst/>
          </a:prstGeom>
          <a:blipFill>
            <a:blip r:embed="rId2" cstate="screen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lnSpc>
                <a:spcPct val="150000"/>
              </a:lnSpc>
              <a:defRPr/>
            </a:pPr>
            <a:endParaRPr lang="zh-CN" altLang="zh-CN" sz="20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Rectangle 19"/>
          <p:cNvSpPr>
            <a:spLocks noChangeAspect="1"/>
          </p:cNvSpPr>
          <p:nvPr/>
        </p:nvSpPr>
        <p:spPr>
          <a:xfrm>
            <a:off x="5226862" y="2363798"/>
            <a:ext cx="2565748" cy="2086084"/>
          </a:xfrm>
          <a:prstGeom prst="rect">
            <a:avLst/>
          </a:prstGeom>
          <a:blipFill>
            <a:blip r:embed="rId3" cstate="screen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lnSpc>
                <a:spcPct val="150000"/>
              </a:lnSpc>
              <a:defRPr/>
            </a:pPr>
            <a:endParaRPr lang="zh-CN" altLang="zh-CN" sz="20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Rectangle 24"/>
          <p:cNvSpPr>
            <a:spLocks noChangeAspect="1"/>
          </p:cNvSpPr>
          <p:nvPr/>
        </p:nvSpPr>
        <p:spPr>
          <a:xfrm>
            <a:off x="10310228" y="2363798"/>
            <a:ext cx="2556541" cy="2086084"/>
          </a:xfrm>
          <a:prstGeom prst="rect">
            <a:avLst/>
          </a:prstGeom>
          <a:blipFill>
            <a:blip r:embed="rId4" cstate="screen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lnSpc>
                <a:spcPct val="150000"/>
              </a:lnSpc>
              <a:defRPr/>
            </a:pPr>
            <a:endParaRPr lang="zh-CN" altLang="zh-CN" sz="20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Rectangle 27"/>
          <p:cNvSpPr>
            <a:spLocks noChangeAspect="1"/>
          </p:cNvSpPr>
          <p:nvPr/>
        </p:nvSpPr>
        <p:spPr>
          <a:xfrm>
            <a:off x="2684634" y="4451555"/>
            <a:ext cx="2544528" cy="2086084"/>
          </a:xfrm>
          <a:prstGeom prst="rect">
            <a:avLst/>
          </a:prstGeom>
          <a:blipFill>
            <a:blip r:embed="rId5" cstate="screen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lnSpc>
                <a:spcPct val="150000"/>
              </a:lnSpc>
              <a:defRPr/>
            </a:pPr>
            <a:endParaRPr lang="zh-CN" altLang="zh-CN" sz="20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itle 13"/>
          <p:cNvSpPr txBox="1"/>
          <p:nvPr/>
        </p:nvSpPr>
        <p:spPr bwMode="auto">
          <a:xfrm>
            <a:off x="5687545" y="5197283"/>
            <a:ext cx="164438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t" anchorCtr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  <a:endParaRPr lang="zh-CN" alt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Title 13"/>
          <p:cNvSpPr txBox="1"/>
          <p:nvPr/>
        </p:nvSpPr>
        <p:spPr bwMode="auto">
          <a:xfrm>
            <a:off x="3069989" y="3109027"/>
            <a:ext cx="1773819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t" anchorCtr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  <a:endParaRPr lang="zh-CN" alt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itle 13"/>
          <p:cNvSpPr txBox="1"/>
          <p:nvPr/>
        </p:nvSpPr>
        <p:spPr bwMode="auto">
          <a:xfrm>
            <a:off x="10759452" y="5197283"/>
            <a:ext cx="1658092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t" anchorCtr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  <a:endParaRPr lang="zh-CN" alt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Title 13"/>
          <p:cNvSpPr txBox="1"/>
          <p:nvPr/>
        </p:nvSpPr>
        <p:spPr bwMode="auto">
          <a:xfrm>
            <a:off x="510179" y="5197283"/>
            <a:ext cx="1660172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t" anchorCtr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</a:t>
            </a:r>
            <a:endParaRPr lang="zh-CN" alt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itle 13"/>
          <p:cNvSpPr txBox="1"/>
          <p:nvPr/>
        </p:nvSpPr>
        <p:spPr bwMode="auto">
          <a:xfrm>
            <a:off x="8209380" y="3109027"/>
            <a:ext cx="1694678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t" anchorCtr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  <a:endParaRPr lang="zh-CN" alt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AutoShape 11"/>
          <p:cNvSpPr/>
          <p:nvPr/>
        </p:nvSpPr>
        <p:spPr bwMode="auto">
          <a:xfrm>
            <a:off x="811891" y="1746125"/>
            <a:ext cx="11234966" cy="3693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AutoShape 17"/>
          <p:cNvSpPr/>
          <p:nvPr/>
        </p:nvSpPr>
        <p:spPr bwMode="auto">
          <a:xfrm>
            <a:off x="5570579" y="1394472"/>
            <a:ext cx="1717591" cy="21544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/>
          <a:p>
            <a:pPr algn="ctr"/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0">
        <p14:gallery dir="l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3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3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3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3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3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2000"/>
                            </p:stCondLst>
                            <p:childTnLst>
                              <p:par>
                                <p:cTn id="7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3" grpId="0" animBg="1"/>
      <p:bldP spid="16" grpId="0" animBg="1"/>
      <p:bldP spid="20" grpId="0" animBg="1"/>
      <p:bldP spid="25" grpId="0" animBg="1"/>
      <p:bldP spid="28" grpId="0" animBg="1"/>
      <p:bldP spid="30" grpId="0"/>
      <p:bldP spid="31" grpId="0"/>
      <p:bldP spid="32" grpId="0"/>
      <p:bldP spid="33" grpId="0"/>
      <p:bldP spid="34" grpId="0"/>
      <p:bldP spid="18" grpId="0"/>
      <p:bldP spid="19" grpId="0" autoUpdateAnimBg="0"/>
    </p:bldLst>
  </p:timing>
</p:sld>
</file>

<file path=ppt/tags/tag1.xml><?xml version="1.0" encoding="utf-8"?>
<p:tagLst xmlns:p="http://schemas.openxmlformats.org/presentationml/2006/main">
  <p:tag name="MH" val="20161022203059"/>
  <p:tag name="MH_LIBRARY" val="GRAPHIC"/>
  <p:tag name="MH_TYPE" val="Other"/>
  <p:tag name="MH_ORDER" val="1"/>
</p:tagLst>
</file>

<file path=ppt/tags/tag10.xml><?xml version="1.0" encoding="utf-8"?>
<p:tagLst xmlns:p="http://schemas.openxmlformats.org/presentationml/2006/main">
  <p:tag name="MH" val="20161022203059"/>
  <p:tag name="MH_LIBRARY" val="GRAPHIC"/>
  <p:tag name="MH_TYPE" val="Other"/>
  <p:tag name="MH_ORDER" val="10"/>
</p:tagLst>
</file>

<file path=ppt/tags/tag11.xml><?xml version="1.0" encoding="utf-8"?>
<p:tagLst xmlns:p="http://schemas.openxmlformats.org/presentationml/2006/main">
  <p:tag name="MH" val="20161022203059"/>
  <p:tag name="MH_LIBRARY" val="GRAPHIC"/>
  <p:tag name="MH_TYPE" val="Other"/>
  <p:tag name="MH_ORDER" val="11"/>
</p:tagLst>
</file>

<file path=ppt/tags/tag12.xml><?xml version="1.0" encoding="utf-8"?>
<p:tagLst xmlns:p="http://schemas.openxmlformats.org/presentationml/2006/main">
  <p:tag name="MH" val="20161022203059"/>
  <p:tag name="MH_LIBRARY" val="GRAPHIC"/>
  <p:tag name="MH_TYPE" val="Other"/>
  <p:tag name="MH_ORDER" val="12"/>
</p:tagLst>
</file>

<file path=ppt/tags/tag13.xml><?xml version="1.0" encoding="utf-8"?>
<p:tagLst xmlns:p="http://schemas.openxmlformats.org/presentationml/2006/main">
  <p:tag name="MH" val="20161022203059"/>
  <p:tag name="MH_LIBRARY" val="GRAPHIC"/>
  <p:tag name="MH_TYPE" val="SubTitle"/>
  <p:tag name="MH_ORDER" val="1"/>
</p:tagLst>
</file>

<file path=ppt/tags/tag14.xml><?xml version="1.0" encoding="utf-8"?>
<p:tagLst xmlns:p="http://schemas.openxmlformats.org/presentationml/2006/main">
  <p:tag name="MH" val="20161022203059"/>
  <p:tag name="MH_LIBRARY" val="GRAPHIC"/>
  <p:tag name="MH_TYPE" val="SubTitle"/>
  <p:tag name="MH_ORDER" val="2"/>
</p:tagLst>
</file>

<file path=ppt/tags/tag15.xml><?xml version="1.0" encoding="utf-8"?>
<p:tagLst xmlns:p="http://schemas.openxmlformats.org/presentationml/2006/main">
  <p:tag name="MH" val="20161022203059"/>
  <p:tag name="MH_LIBRARY" val="GRAPHIC"/>
  <p:tag name="MH_TYPE" val="SubTitle"/>
  <p:tag name="MH_ORDER" val="3"/>
</p:tagLst>
</file>

<file path=ppt/tags/tag16.xml><?xml version="1.0" encoding="utf-8"?>
<p:tagLst xmlns:p="http://schemas.openxmlformats.org/presentationml/2006/main">
  <p:tag name="MH" val="20161022203059"/>
  <p:tag name="MH_LIBRARY" val="GRAPHIC"/>
  <p:tag name="MH_TYPE" val="SubTitle"/>
  <p:tag name="MH_ORDER" val="4"/>
</p:tagLst>
</file>

<file path=ppt/tags/tag17.xml><?xml version="1.0" encoding="utf-8"?>
<p:tagLst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18.xml><?xml version="1.0" encoding="utf-8"?>
<p:tagLst xmlns:p="http://schemas.openxmlformats.org/presentationml/2006/main">
  <p:tag name="MH" val="20160830110146"/>
  <p:tag name="MH_LIBRARY" val="CONTENTS"/>
  <p:tag name="MH_TYPE" val="ENTRY"/>
  <p:tag name="ID" val="553512"/>
  <p:tag name="MH_ORDER" val="2"/>
</p:tagLst>
</file>

<file path=ppt/tags/tag19.xml><?xml version="1.0" encoding="utf-8"?>
<p:tagLst xmlns:p="http://schemas.openxmlformats.org/presentationml/2006/main">
  <p:tag name="MH" val="20160830110146"/>
  <p:tag name="MH_LIBRARY" val="CONTENTS"/>
  <p:tag name="MH_TYPE" val="ENTRY"/>
  <p:tag name="ID" val="553512"/>
  <p:tag name="MH_ORDER" val="3"/>
</p:tagLst>
</file>

<file path=ppt/tags/tag2.xml><?xml version="1.0" encoding="utf-8"?>
<p:tagLst xmlns:p="http://schemas.openxmlformats.org/presentationml/2006/main">
  <p:tag name="MH" val="20161022203059"/>
  <p:tag name="MH_LIBRARY" val="GRAPHIC"/>
  <p:tag name="MH_TYPE" val="Other"/>
  <p:tag name="MH_ORDER" val="2"/>
</p:tagLst>
</file>

<file path=ppt/tags/tag20.xml><?xml version="1.0" encoding="utf-8"?>
<p:tagLst xmlns:p="http://schemas.openxmlformats.org/presentationml/2006/main">
  <p:tag name="MH" val="20160830110146"/>
  <p:tag name="MH_LIBRARY" val="CONTENTS"/>
  <p:tag name="MH_TYPE" val="ENTRY"/>
  <p:tag name="ID" val="553512"/>
  <p:tag name="MH_ORDER" val="4"/>
</p:tagLst>
</file>

<file path=ppt/tags/tag21.xml><?xml version="1.0" encoding="utf-8"?>
<p:tagLst xmlns:p="http://schemas.openxmlformats.org/presentationml/2006/main">
  <p:tag name="MH" val="20160830110146"/>
  <p:tag name="MH_LIBRARY" val="CONTENTS"/>
  <p:tag name="MH_TYPE" val="OTHERS"/>
  <p:tag name="ID" val="553512"/>
</p:tagLst>
</file>

<file path=ppt/tags/tag22.xml><?xml version="1.0" encoding="utf-8"?>
<p:tagLst xmlns:p="http://schemas.openxmlformats.org/presentationml/2006/main">
  <p:tag name="MH" val="20160830110146"/>
  <p:tag name="MH_LIBRARY" val="CONTENTS"/>
  <p:tag name="MH_TYPE" val="OTHERS"/>
  <p:tag name="ID" val="553512"/>
</p:tagLst>
</file>

<file path=ppt/tags/tag23.xml><?xml version="1.0" encoding="utf-8"?>
<p:tagLst xmlns:p="http://schemas.openxmlformats.org/presentationml/2006/main">
  <p:tag name="MH_TYPE" val="#NeiR#"/>
  <p:tag name="MH_NUMBER" val="4"/>
  <p:tag name="MH_CATEGORY" val="#BingLLB#"/>
  <p:tag name="MH_LAYOUT" val="SubTitleText"/>
  <p:tag name="MH" val="20161022203059"/>
  <p:tag name="MH_LIBRARY" val="GRAPHIC"/>
</p:tagLst>
</file>

<file path=ppt/tags/tag24.xml><?xml version="1.0" encoding="utf-8"?>
<p:tagLst xmlns:p="http://schemas.openxmlformats.org/presentationml/2006/main">
  <p:tag name="MH" val="20161022204303"/>
  <p:tag name="MH_LIBRARY" val="GRAPHIC"/>
  <p:tag name="MH_ORDER" val="TextBox 11"/>
</p:tagLst>
</file>

<file path=ppt/tags/tag25.xml><?xml version="1.0" encoding="utf-8"?>
<p:tagLst xmlns:p="http://schemas.openxmlformats.org/presentationml/2006/main">
  <p:tag name="MH" val="20161022204303"/>
  <p:tag name="MH_LIBRARY" val="GRAPHIC"/>
  <p:tag name="MH_ORDER" val="Rectangle 12"/>
</p:tagLst>
</file>

<file path=ppt/tags/tag26.xml><?xml version="1.0" encoding="utf-8"?>
<p:tagLst xmlns:p="http://schemas.openxmlformats.org/presentationml/2006/main">
  <p:tag name="MH" val="20161022204303"/>
  <p:tag name="MH_LIBRARY" val="GRAPHIC"/>
  <p:tag name="MH_ORDER" val="文本框 13"/>
</p:tagLst>
</file>

<file path=ppt/tags/tag27.xml><?xml version="1.0" encoding="utf-8"?>
<p:tagLst xmlns:p="http://schemas.openxmlformats.org/presentationml/2006/main">
  <p:tag name="MH" val="20161022204303"/>
  <p:tag name="MH_LIBRARY" val="GRAPHIC"/>
  <p:tag name="MH_ORDER" val="文本框 14"/>
</p:tagLst>
</file>

<file path=ppt/tags/tag28.xml><?xml version="1.0" encoding="utf-8"?>
<p:tagLst xmlns:p="http://schemas.openxmlformats.org/presentationml/2006/main">
  <p:tag name="MH" val="20161022204343"/>
  <p:tag name="MH_LIBRARY" val="GRAPHIC"/>
  <p:tag name="MH_ORDER" val="标题 5"/>
</p:tagLst>
</file>

<file path=ppt/tags/tag29.xml><?xml version="1.0" encoding="utf-8"?>
<p:tagLst xmlns:p="http://schemas.openxmlformats.org/presentationml/2006/main">
  <p:tag name="MH" val="20161022204343"/>
  <p:tag name="MH_LIBRARY" val="GRAPHIC"/>
  <p:tag name="MH_ORDER" val="文本占位符 6"/>
</p:tagLst>
</file>

<file path=ppt/tags/tag3.xml><?xml version="1.0" encoding="utf-8"?>
<p:tagLst xmlns:p="http://schemas.openxmlformats.org/presentationml/2006/main">
  <p:tag name="MH" val="20161022203059"/>
  <p:tag name="MH_LIBRARY" val="GRAPHIC"/>
  <p:tag name="MH_TYPE" val="Other"/>
  <p:tag name="MH_ORDER" val="3"/>
</p:tagLst>
</file>

<file path=ppt/tags/tag30.xml><?xml version="1.0" encoding="utf-8"?>
<p:tagLst xmlns:p="http://schemas.openxmlformats.org/presentationml/2006/main">
  <p:tag name="MH" val="20161022204303"/>
  <p:tag name="MH_LIBRARY" val="GRAPHIC"/>
</p:tagLst>
</file>

<file path=ppt/tags/tag31.xml><?xml version="1.0" encoding="utf-8"?>
<p:tagLst xmlns:p="http://schemas.openxmlformats.org/presentationml/2006/main">
  <p:tag name="MH" val="20161022204303"/>
  <p:tag name="MH_LIBRARY" val="GRAPHIC"/>
  <p:tag name="MH_ORDER" val="TextBox 11"/>
</p:tagLst>
</file>

<file path=ppt/tags/tag32.xml><?xml version="1.0" encoding="utf-8"?>
<p:tagLst xmlns:p="http://schemas.openxmlformats.org/presentationml/2006/main">
  <p:tag name="MH" val="20161022204303"/>
  <p:tag name="MH_LIBRARY" val="GRAPHIC"/>
  <p:tag name="MH_ORDER" val="Rectangle 12"/>
</p:tagLst>
</file>

<file path=ppt/tags/tag33.xml><?xml version="1.0" encoding="utf-8"?>
<p:tagLst xmlns:p="http://schemas.openxmlformats.org/presentationml/2006/main">
  <p:tag name="MH" val="20161022204303"/>
  <p:tag name="MH_LIBRARY" val="GRAPHIC"/>
  <p:tag name="MH_ORDER" val="文本框 13"/>
</p:tagLst>
</file>

<file path=ppt/tags/tag34.xml><?xml version="1.0" encoding="utf-8"?>
<p:tagLst xmlns:p="http://schemas.openxmlformats.org/presentationml/2006/main">
  <p:tag name="MH" val="20161022204303"/>
  <p:tag name="MH_LIBRARY" val="GRAPHIC"/>
  <p:tag name="MH_ORDER" val="文本框 14"/>
</p:tagLst>
</file>

<file path=ppt/tags/tag35.xml><?xml version="1.0" encoding="utf-8"?>
<p:tagLst xmlns:p="http://schemas.openxmlformats.org/presentationml/2006/main">
  <p:tag name="MH" val="20161022204343"/>
  <p:tag name="MH_LIBRARY" val="GRAPHIC"/>
  <p:tag name="MH_ORDER" val="标题 5"/>
</p:tagLst>
</file>

<file path=ppt/tags/tag36.xml><?xml version="1.0" encoding="utf-8"?>
<p:tagLst xmlns:p="http://schemas.openxmlformats.org/presentationml/2006/main">
  <p:tag name="MH" val="20161022204343"/>
  <p:tag name="MH_LIBRARY" val="GRAPHIC"/>
  <p:tag name="MH_ORDER" val="文本占位符 6"/>
</p:tagLst>
</file>

<file path=ppt/tags/tag37.xml><?xml version="1.0" encoding="utf-8"?>
<p:tagLst xmlns:p="http://schemas.openxmlformats.org/presentationml/2006/main">
  <p:tag name="MH" val="20161022204303"/>
  <p:tag name="MH_LIBRARY" val="GRAPHIC"/>
</p:tagLst>
</file>

<file path=ppt/tags/tag38.xml><?xml version="1.0" encoding="utf-8"?>
<p:tagLst xmlns:p="http://schemas.openxmlformats.org/presentationml/2006/main">
  <p:tag name="MH" val="20161022204303"/>
  <p:tag name="MH_LIBRARY" val="GRAPHIC"/>
  <p:tag name="MH_ORDER" val="TextBox 11"/>
</p:tagLst>
</file>

<file path=ppt/tags/tag39.xml><?xml version="1.0" encoding="utf-8"?>
<p:tagLst xmlns:p="http://schemas.openxmlformats.org/presentationml/2006/main">
  <p:tag name="MH" val="20161022204303"/>
  <p:tag name="MH_LIBRARY" val="GRAPHIC"/>
  <p:tag name="MH_ORDER" val="Rectangle 12"/>
</p:tagLst>
</file>

<file path=ppt/tags/tag4.xml><?xml version="1.0" encoding="utf-8"?>
<p:tagLst xmlns:p="http://schemas.openxmlformats.org/presentationml/2006/main">
  <p:tag name="MH" val="20161022203059"/>
  <p:tag name="MH_LIBRARY" val="GRAPHIC"/>
  <p:tag name="MH_TYPE" val="Other"/>
  <p:tag name="MH_ORDER" val="4"/>
</p:tagLst>
</file>

<file path=ppt/tags/tag40.xml><?xml version="1.0" encoding="utf-8"?>
<p:tagLst xmlns:p="http://schemas.openxmlformats.org/presentationml/2006/main">
  <p:tag name="MH" val="20161022204303"/>
  <p:tag name="MH_LIBRARY" val="GRAPHIC"/>
  <p:tag name="MH_ORDER" val="文本框 13"/>
</p:tagLst>
</file>

<file path=ppt/tags/tag41.xml><?xml version="1.0" encoding="utf-8"?>
<p:tagLst xmlns:p="http://schemas.openxmlformats.org/presentationml/2006/main">
  <p:tag name="MH" val="20161022204303"/>
  <p:tag name="MH_LIBRARY" val="GRAPHIC"/>
  <p:tag name="MH_ORDER" val="文本框 14"/>
</p:tagLst>
</file>

<file path=ppt/tags/tag42.xml><?xml version="1.0" encoding="utf-8"?>
<p:tagLst xmlns:p="http://schemas.openxmlformats.org/presentationml/2006/main">
  <p:tag name="MH" val="20161022204343"/>
  <p:tag name="MH_LIBRARY" val="GRAPHIC"/>
  <p:tag name="MH_ORDER" val="标题 5"/>
</p:tagLst>
</file>

<file path=ppt/tags/tag43.xml><?xml version="1.0" encoding="utf-8"?>
<p:tagLst xmlns:p="http://schemas.openxmlformats.org/presentationml/2006/main">
  <p:tag name="MH" val="20161022204343"/>
  <p:tag name="MH_LIBRARY" val="GRAPHIC"/>
  <p:tag name="MH_ORDER" val="文本占位符 6"/>
</p:tagLst>
</file>

<file path=ppt/tags/tag44.xml><?xml version="1.0" encoding="utf-8"?>
<p:tagLst xmlns:p="http://schemas.openxmlformats.org/presentationml/2006/main">
  <p:tag name="MH" val="20161022204303"/>
  <p:tag name="MH_LIBRARY" val="GRAPHIC"/>
</p:tagLst>
</file>

<file path=ppt/tags/tag45.xml><?xml version="1.0" encoding="utf-8"?>
<p:tagLst xmlns:p="http://schemas.openxmlformats.org/presentationml/2006/main">
  <p:tag name="MH" val="20161022204303"/>
  <p:tag name="MH_LIBRARY" val="GRAPHIC"/>
  <p:tag name="MH_ORDER" val="TextBox 11"/>
</p:tagLst>
</file>

<file path=ppt/tags/tag46.xml><?xml version="1.0" encoding="utf-8"?>
<p:tagLst xmlns:p="http://schemas.openxmlformats.org/presentationml/2006/main">
  <p:tag name="MH" val="20161022204303"/>
  <p:tag name="MH_LIBRARY" val="GRAPHIC"/>
  <p:tag name="MH_ORDER" val="Rectangle 12"/>
</p:tagLst>
</file>

<file path=ppt/tags/tag47.xml><?xml version="1.0" encoding="utf-8"?>
<p:tagLst xmlns:p="http://schemas.openxmlformats.org/presentationml/2006/main">
  <p:tag name="MH" val="20161022204303"/>
  <p:tag name="MH_LIBRARY" val="GRAPHIC"/>
  <p:tag name="MH_ORDER" val="文本框 13"/>
</p:tagLst>
</file>

<file path=ppt/tags/tag48.xml><?xml version="1.0" encoding="utf-8"?>
<p:tagLst xmlns:p="http://schemas.openxmlformats.org/presentationml/2006/main">
  <p:tag name="MH" val="20161022204303"/>
  <p:tag name="MH_LIBRARY" val="GRAPHIC"/>
  <p:tag name="MH_ORDER" val="文本框 14"/>
</p:tagLst>
</file>

<file path=ppt/tags/tag49.xml><?xml version="1.0" encoding="utf-8"?>
<p:tagLst xmlns:p="http://schemas.openxmlformats.org/presentationml/2006/main">
  <p:tag name="MH" val="20161022204343"/>
  <p:tag name="MH_LIBRARY" val="GRAPHIC"/>
  <p:tag name="MH_ORDER" val="标题 5"/>
</p:tagLst>
</file>

<file path=ppt/tags/tag5.xml><?xml version="1.0" encoding="utf-8"?>
<p:tagLst xmlns:p="http://schemas.openxmlformats.org/presentationml/2006/main">
  <p:tag name="MH" val="20161022203059"/>
  <p:tag name="MH_LIBRARY" val="GRAPHIC"/>
  <p:tag name="MH_TYPE" val="Other"/>
  <p:tag name="MH_ORDER" val="5"/>
</p:tagLst>
</file>

<file path=ppt/tags/tag50.xml><?xml version="1.0" encoding="utf-8"?>
<p:tagLst xmlns:p="http://schemas.openxmlformats.org/presentationml/2006/main">
  <p:tag name="MH" val="20161022204343"/>
  <p:tag name="MH_LIBRARY" val="GRAPHIC"/>
  <p:tag name="MH_ORDER" val="文本占位符 6"/>
</p:tagLst>
</file>

<file path=ppt/tags/tag51.xml><?xml version="1.0" encoding="utf-8"?>
<p:tagLst xmlns:p="http://schemas.openxmlformats.org/presentationml/2006/main">
  <p:tag name="MH" val="20161022204303"/>
  <p:tag name="MH_LIBRARY" val="GRAPHIC"/>
</p:tagLst>
</file>

<file path=ppt/tags/tag52.xml><?xml version="1.0" encoding="utf-8"?>
<p:tagLst xmlns:p="http://schemas.openxmlformats.org/presentationml/2006/main">
  <p:tag name="ISPRING_ULTRA_SCORM_COURSE_ID" val="9E7965BD-BA7C-4284-B303-3DF26FF20985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PRESENTATION_TITLE" val="bt285"/>
</p:tagLst>
</file>

<file path=ppt/tags/tag6.xml><?xml version="1.0" encoding="utf-8"?>
<p:tagLst xmlns:p="http://schemas.openxmlformats.org/presentationml/2006/main">
  <p:tag name="MH" val="20161022203059"/>
  <p:tag name="MH_LIBRARY" val="GRAPHIC"/>
  <p:tag name="MH_TYPE" val="Other"/>
  <p:tag name="MH_ORDER" val="6"/>
</p:tagLst>
</file>

<file path=ppt/tags/tag7.xml><?xml version="1.0" encoding="utf-8"?>
<p:tagLst xmlns:p="http://schemas.openxmlformats.org/presentationml/2006/main">
  <p:tag name="MH" val="20161022203059"/>
  <p:tag name="MH_LIBRARY" val="GRAPHIC"/>
  <p:tag name="MH_TYPE" val="Other"/>
  <p:tag name="MH_ORDER" val="7"/>
</p:tagLst>
</file>

<file path=ppt/tags/tag8.xml><?xml version="1.0" encoding="utf-8"?>
<p:tagLst xmlns:p="http://schemas.openxmlformats.org/presentationml/2006/main">
  <p:tag name="MH" val="20161022203059"/>
  <p:tag name="MH_LIBRARY" val="GRAPHIC"/>
  <p:tag name="MH_TYPE" val="Other"/>
  <p:tag name="MH_ORDER" val="8"/>
</p:tagLst>
</file>

<file path=ppt/tags/tag9.xml><?xml version="1.0" encoding="utf-8"?>
<p:tagLst xmlns:p="http://schemas.openxmlformats.org/presentationml/2006/main">
  <p:tag name="MH" val="20161022203059"/>
  <p:tag name="MH_LIBRARY" val="GRAPHIC"/>
  <p:tag name="MH_TYPE" val="Other"/>
  <p:tag name="MH_ORDER" val="9"/>
</p:tagLst>
</file>

<file path=ppt/theme/theme1.xml><?xml version="1.0" encoding="utf-8"?>
<a:theme xmlns:a="http://schemas.openxmlformats.org/drawingml/2006/main" name="office主题">
  <a:themeElements>
    <a:clrScheme name="自定义 30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394754"/>
      </a:accent1>
      <a:accent2>
        <a:srgbClr val="00939F"/>
      </a:accent2>
      <a:accent3>
        <a:srgbClr val="F6AA26"/>
      </a:accent3>
      <a:accent4>
        <a:srgbClr val="EA552B"/>
      </a:accent4>
      <a:accent5>
        <a:srgbClr val="956134"/>
      </a:accent5>
      <a:accent6>
        <a:srgbClr val="394754"/>
      </a:accent6>
      <a:hlink>
        <a:srgbClr val="00939F"/>
      </a:hlink>
      <a:folHlink>
        <a:srgbClr val="F6AA26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8935</Words>
  <Application>WPS 演示</Application>
  <PresentationFormat>自定义</PresentationFormat>
  <Paragraphs>469</Paragraphs>
  <Slides>22</Slides>
  <Notes>22</Notes>
  <HiddenSlides>0</HiddenSlides>
  <MMClips>0</MMClips>
  <ScaleCrop>false</ScaleCrop>
  <HeadingPairs>
    <vt:vector size="6" baseType="variant">
      <vt:variant>
        <vt:lpstr>已用的字体</vt:lpstr>
      </vt:variant>
      <vt:variant>
        <vt:i4>26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22</vt:i4>
      </vt:variant>
    </vt:vector>
  </HeadingPairs>
  <TitlesOfParts>
    <vt:vector size="49" baseType="lpstr">
      <vt:lpstr>Arial</vt:lpstr>
      <vt:lpstr>宋体</vt:lpstr>
      <vt:lpstr>Wingdings</vt:lpstr>
      <vt:lpstr>Calibri</vt:lpstr>
      <vt:lpstr>Calibri</vt:lpstr>
      <vt:lpstr>微软雅黑</vt:lpstr>
      <vt:lpstr>Arial Narrow</vt:lpstr>
      <vt:lpstr>Open Sans</vt:lpstr>
      <vt:lpstr>Menk Amglang Tig</vt:lpstr>
      <vt:lpstr>Open Sans Light</vt:lpstr>
      <vt:lpstr>Open Sans</vt:lpstr>
      <vt:lpstr>Helvetica Light</vt:lpstr>
      <vt:lpstr>Kontrapunkt Bob Bold</vt:lpstr>
      <vt:lpstr>Lato</vt:lpstr>
      <vt:lpstr>MS PGothic</vt:lpstr>
      <vt:lpstr>Gill Sans</vt:lpstr>
      <vt:lpstr>Arial Unicode MS</vt:lpstr>
      <vt:lpstr>Calibri Light</vt:lpstr>
      <vt:lpstr>Simply City Light</vt:lpstr>
      <vt:lpstr>Bebas Neue</vt:lpstr>
      <vt:lpstr>SimSun-ExtB</vt:lpstr>
      <vt:lpstr>Lato Regular</vt:lpstr>
      <vt:lpstr>FontAwesome</vt:lpstr>
      <vt:lpstr>Arial</vt:lpstr>
      <vt:lpstr>League Gothic Regular</vt:lpstr>
      <vt:lpstr>Gill Sans</vt:lpstr>
      <vt:lpstr>office主题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物流运输</dc:title>
  <dc:creator/>
  <cp:keywords>www.1ppt.com</cp:keywords>
  <cp:lastModifiedBy>铭</cp:lastModifiedBy>
  <cp:revision>2</cp:revision>
  <dcterms:created xsi:type="dcterms:W3CDTF">2016-12-15T17:20:00Z</dcterms:created>
  <dcterms:modified xsi:type="dcterms:W3CDTF">2022-02-24T01:17:58Z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C96380E4B4D74CBABAC1B0484CBFD452</vt:lpwstr>
  </property>
  <property fmtid="{D5CDD505-2E9C-101B-9397-08002B2CF9AE}" pid="3" name="KSOProductBuildVer">
    <vt:lpwstr>2052-11.1.0.11194</vt:lpwstr>
  </property>
</Properties>
</file>