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60" r:id="rId4"/>
    <p:sldId id="258" r:id="rId5"/>
    <p:sldId id="262" r:id="rId6"/>
    <p:sldId id="268" r:id="rId7"/>
    <p:sldId id="270" r:id="rId8"/>
    <p:sldId id="269" r:id="rId9"/>
    <p:sldId id="271" r:id="rId10"/>
    <p:sldId id="272" r:id="rId11"/>
    <p:sldId id="264" r:id="rId12"/>
    <p:sldId id="276" r:id="rId13"/>
    <p:sldId id="289" r:id="rId14"/>
    <p:sldId id="275" r:id="rId15"/>
    <p:sldId id="273" r:id="rId16"/>
    <p:sldId id="274" r:id="rId17"/>
    <p:sldId id="265" r:id="rId18"/>
    <p:sldId id="280" r:id="rId19"/>
    <p:sldId id="279" r:id="rId20"/>
    <p:sldId id="281" r:id="rId21"/>
    <p:sldId id="278" r:id="rId22"/>
    <p:sldId id="282" r:id="rId23"/>
    <p:sldId id="266" r:id="rId24"/>
    <p:sldId id="286" r:id="rId25"/>
    <p:sldId id="285" r:id="rId26"/>
    <p:sldId id="283" r:id="rId27"/>
    <p:sldId id="284" r:id="rId28"/>
    <p:sldId id="28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C49D"/>
    <a:srgbClr val="46D7EA"/>
    <a:srgbClr val="5CF7DC"/>
    <a:srgbClr val="2E8ECE"/>
    <a:srgbClr val="53F3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33" autoAdjust="0"/>
    <p:restoredTop sz="94632" autoAdjust="0"/>
  </p:normalViewPr>
  <p:slideViewPr>
    <p:cSldViewPr snapToGrid="0">
      <p:cViewPr>
        <p:scale>
          <a:sx n="75" d="100"/>
          <a:sy n="75" d="100"/>
        </p:scale>
        <p:origin x="-1920" y="-80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767"/>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211538461538462"/>
          <c:y val="0.0998990997639464"/>
          <c:w val="0.957692307692308"/>
          <c:h val="0.866801200314738"/>
        </c:manualLayout>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dPt>
            <c:idx val="0"/>
            <c:invertIfNegative val="0"/>
            <c:bubble3D val="0"/>
            <c:spPr>
              <a:blipFill>
                <a:blip xmlns:r="http://schemas.openxmlformats.org/officeDocument/2006/relationships" r:embed="rId3"/>
                <a:stretch>
                  <a:fillRect/>
                </a:stretch>
              </a:blipFill>
              <a:ln>
                <a:noFill/>
              </a:ln>
              <a:effectLst/>
            </c:spPr>
          </c:dPt>
          <c:dPt>
            <c:idx val="1"/>
            <c:invertIfNegative val="0"/>
            <c:bubble3D val="0"/>
            <c:spPr>
              <a:blipFill>
                <a:blip xmlns:r="http://schemas.openxmlformats.org/officeDocument/2006/relationships" r:embed="rId4"/>
                <a:stretch>
                  <a:fillRect/>
                </a:stretch>
              </a:blipFill>
              <a:ln>
                <a:noFill/>
              </a:ln>
              <a:effectLst/>
            </c:spPr>
          </c:dPt>
          <c:dPt>
            <c:idx val="2"/>
            <c:invertIfNegative val="0"/>
            <c:bubble3D val="0"/>
            <c:spPr>
              <a:blipFill>
                <a:blip xmlns:r="http://schemas.openxmlformats.org/officeDocument/2006/relationships" r:embed="rId5"/>
                <a:stretch>
                  <a:fillRect/>
                </a:stretch>
              </a:blipFill>
              <a:ln>
                <a:noFill/>
              </a:ln>
              <a:effectLst/>
            </c:spPr>
          </c:dPt>
          <c:dPt>
            <c:idx val="3"/>
            <c:invertIfNegative val="0"/>
            <c:bubble3D val="0"/>
            <c:spPr>
              <a:blipFill>
                <a:blip xmlns:r="http://schemas.openxmlformats.org/officeDocument/2006/relationships" r:embed="rId6"/>
                <a:stretch>
                  <a:fillRect/>
                </a:stretch>
              </a:blipFill>
              <a:ln>
                <a:noFill/>
              </a:ln>
              <a:effectLst/>
            </c:spPr>
          </c:dPt>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03"/>
        <c:overlap val="28"/>
        <c:axId val="329668480"/>
        <c:axId val="329670016"/>
      </c:barChart>
      <c:catAx>
        <c:axId val="329668480"/>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29670016"/>
        <c:crosses val="autoZero"/>
        <c:auto val="1"/>
        <c:lblAlgn val="ctr"/>
        <c:lblOffset val="100"/>
        <c:noMultiLvlLbl val="0"/>
      </c:catAx>
      <c:valAx>
        <c:axId val="32967001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329668480"/>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latin typeface="+mn-lt"/>
          <a:ea typeface="+mn-ea"/>
          <a:cs typeface="+mn-ea"/>
          <a:sym typeface="+mn-lt"/>
        </a:defRPr>
      </a:pPr>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5" Type="http://schemas.openxmlformats.org/officeDocument/2006/relationships/image" Target="../media/image5.GIF"/><Relationship Id="rId4" Type="http://schemas.openxmlformats.org/officeDocument/2006/relationships/image" Target="../media/image4.png"/><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image3.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brightnessContrast contrast="40000"/>
                      </a14:imgEffect>
                      <a14:imgEffect>
                        <a14:colorTemperature colorTemp="59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nvPicPr>
        <p:blipFill>
          <a:blip r:embed="rId4" cstate="screen"/>
          <a:stretch>
            <a:fillRect/>
          </a:stretch>
        </p:blipFill>
        <p:spPr>
          <a:xfrm>
            <a:off x="5118324" y="715271"/>
            <a:ext cx="4991106" cy="4991106"/>
          </a:xfrm>
          <a:prstGeom prst="rect">
            <a:avLst/>
          </a:prstGeom>
        </p:spPr>
      </p:pic>
      <p:pic>
        <p:nvPicPr>
          <p:cNvPr id="10" name="图片 9"/>
          <p:cNvPicPr>
            <a:picLocks noChangeAspect="1"/>
          </p:cNvPicPr>
          <p:nvPr userDrawn="1"/>
        </p:nvPicPr>
        <p:blipFill>
          <a:blip r:embed="rId5" cstate="screen"/>
          <a:stretch>
            <a:fillRect/>
          </a:stretch>
        </p:blipFill>
        <p:spPr>
          <a:xfrm>
            <a:off x="367833" y="675526"/>
            <a:ext cx="4134679" cy="232575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brightnessContrast contrast="40000"/>
                      </a14:imgEffect>
                      <a14:imgEffect>
                        <a14:colorTemperature colorTemp="59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8F7F75E-EA14-4EE4-BF81-4F8D014E93A5}" type="slidenum">
              <a:rPr lang="zh-CN" altLang="en-US" smtClean="0"/>
            </a:fld>
            <a:endParaRPr lang="zh-CN" altLang="en-US"/>
          </a:p>
        </p:txBody>
      </p:sp>
      <p:sp>
        <p:nvSpPr>
          <p:cNvPr id="11" name="TextBox 10"/>
          <p:cNvSpPr txBox="1"/>
          <p:nvPr userDrawn="1"/>
        </p:nvSpPr>
        <p:spPr>
          <a:xfrm>
            <a:off x="1463205" y="6739570"/>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ea typeface="微软雅黑" panose="020B0503020204020204" pitchFamily="34" charset="-122"/>
                <a:hlinkClick r:id="rId2"/>
              </a:rPr>
              <a:t>PPT</a:t>
            </a:r>
            <a:r>
              <a:rPr lang="zh-CN" altLang="en-US" sz="100" dirty="0" smtClean="0">
                <a:solidFill>
                  <a:prstClr val="black"/>
                </a:solidFill>
                <a:ea typeface="微软雅黑" panose="020B0503020204020204" pitchFamily="34" charset="-122"/>
                <a:hlinkClick r:id="rId2"/>
              </a:rPr>
              <a:t>模板</a:t>
            </a:r>
            <a:r>
              <a:rPr lang="zh-CN" altLang="en-US" sz="100" dirty="0" smtClean="0">
                <a:solidFill>
                  <a:prstClr val="black"/>
                </a:solidFill>
                <a:ea typeface="微软雅黑" panose="020B0503020204020204" pitchFamily="34" charset="-122"/>
              </a:rPr>
              <a:t> </a:t>
            </a:r>
            <a:r>
              <a:rPr lang="en-US" altLang="zh-CN" sz="100" dirty="0">
                <a:solidFill>
                  <a:prstClr val="black"/>
                </a:solidFill>
                <a:ea typeface="微软雅黑" panose="020B0503020204020204" pitchFamily="34" charset="-122"/>
              </a:rPr>
              <a:t>http://www.1ppt.com/moban/</a:t>
            </a:r>
            <a:r>
              <a:rPr lang="zh-CN" altLang="en-US" sz="100" dirty="0" smtClean="0">
                <a:solidFill>
                  <a:prstClr val="black"/>
                </a:solidFill>
                <a:ea typeface="微软雅黑" panose="020B0503020204020204" pitchFamily="34" charset="-122"/>
              </a:rPr>
              <a:t> </a:t>
            </a:r>
            <a:endParaRPr lang="en-US" altLang="zh-CN" sz="100" dirty="0" smtClean="0">
              <a:solidFill>
                <a:prstClr val="black"/>
              </a:solidFill>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D29E947-96D7-48C0-A526-50508527931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8F7F75E-EA14-4EE4-BF81-4F8D014E93A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29E947-96D7-48C0-A526-50508527931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7F75E-EA14-4EE4-BF81-4F8D014E93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xml"/><Relationship Id="rId2" Type="http://schemas.openxmlformats.org/officeDocument/2006/relationships/image" Target="../media/image23.png"/><Relationship Id="rId1" Type="http://schemas.openxmlformats.org/officeDocument/2006/relationships/image" Target="../media/image22.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6.jpeg"/><Relationship Id="rId3" Type="http://schemas.microsoft.com/office/2007/relationships/hdphoto" Target="../media/image25.wdp"/><Relationship Id="rId2" Type="http://schemas.openxmlformats.org/officeDocument/2006/relationships/image" Target="../media/image24.png"/><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22.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34.png"/><Relationship Id="rId2" Type="http://schemas.microsoft.com/office/2007/relationships/hdphoto" Target="../media/image33.wdp"/><Relationship Id="rId1" Type="http://schemas.openxmlformats.org/officeDocument/2006/relationships/image" Target="../media/image32.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36.png"/><Relationship Id="rId2" Type="http://schemas.openxmlformats.org/officeDocument/2006/relationships/image" Target="../media/image34.png"/><Relationship Id="rId1"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34.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8.png"/><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5.GIF"/><Relationship Id="rId1" Type="http://schemas.openxmlformats.org/officeDocument/2006/relationships/image" Target="../media/image10.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microsoft.com/office/2007/relationships/hdphoto" Target="../media/image40.wdp"/><Relationship Id="rId2" Type="http://schemas.openxmlformats.org/officeDocument/2006/relationships/image" Target="../media/image39.png"/><Relationship Id="rId1"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8.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43.png"/><Relationship Id="rId1" Type="http://schemas.openxmlformats.org/officeDocument/2006/relationships/image" Target="../media/image4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44.png"/><Relationship Id="rId1" Type="http://schemas.openxmlformats.org/officeDocument/2006/relationships/image" Target="../media/image42.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45.png"/><Relationship Id="rId1" Type="http://schemas.openxmlformats.org/officeDocument/2006/relationships/image" Target="../media/image42.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42.png"/><Relationship Id="rId1" Type="http://schemas.openxmlformats.org/officeDocument/2006/relationships/chart" Target="../charts/chart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5.GIF"/><Relationship Id="rId4" Type="http://schemas.openxmlformats.org/officeDocument/2006/relationships/image" Target="../media/image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8.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17.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20.png"/><Relationship Id="rId1"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tretch>
            <a:fillRect/>
          </a:stretch>
        </p:blipFill>
        <p:spPr>
          <a:xfrm>
            <a:off x="7467807" y="908778"/>
            <a:ext cx="2317543" cy="2199552"/>
          </a:xfrm>
          <a:prstGeom prst="rect">
            <a:avLst/>
          </a:prstGeom>
        </p:spPr>
      </p:pic>
      <p:pic>
        <p:nvPicPr>
          <p:cNvPr id="9" name="图片 8"/>
          <p:cNvPicPr>
            <a:picLocks noChangeAspect="1"/>
          </p:cNvPicPr>
          <p:nvPr/>
        </p:nvPicPr>
        <p:blipFill>
          <a:blip r:embed="rId2" cstate="screen"/>
          <a:stretch>
            <a:fillRect/>
          </a:stretch>
        </p:blipFill>
        <p:spPr>
          <a:xfrm>
            <a:off x="730683" y="1684248"/>
            <a:ext cx="2710963" cy="2199551"/>
          </a:xfrm>
          <a:prstGeom prst="rect">
            <a:avLst/>
          </a:prstGeom>
        </p:spPr>
      </p:pic>
      <p:pic>
        <p:nvPicPr>
          <p:cNvPr id="11" name="图片 10"/>
          <p:cNvPicPr>
            <a:picLocks noChangeAspect="1"/>
          </p:cNvPicPr>
          <p:nvPr/>
        </p:nvPicPr>
        <p:blipFill>
          <a:blip r:embed="rId3" cstate="print"/>
          <a:stretch>
            <a:fillRect/>
          </a:stretch>
        </p:blipFill>
        <p:spPr>
          <a:xfrm>
            <a:off x="4348724" y="4921880"/>
            <a:ext cx="318916" cy="476794"/>
          </a:xfrm>
          <a:prstGeom prst="rect">
            <a:avLst/>
          </a:prstGeom>
        </p:spPr>
      </p:pic>
      <p:pic>
        <p:nvPicPr>
          <p:cNvPr id="12" name="图片 11" descr="5d80f4b3e78a9513d048aa2ccdf80f56"/>
          <p:cNvPicPr>
            <a:picLocks noChangeAspect="1"/>
          </p:cNvPicPr>
          <p:nvPr/>
        </p:nvPicPr>
        <p:blipFill rotWithShape="1">
          <a:blip r:embed="rId4" cstate="screen"/>
          <a:srcRect/>
          <a:stretch>
            <a:fillRect/>
          </a:stretch>
        </p:blipFill>
        <p:spPr>
          <a:xfrm>
            <a:off x="5008171" y="1716833"/>
            <a:ext cx="1735495" cy="4478694"/>
          </a:xfrm>
          <a:prstGeom prst="rect">
            <a:avLst/>
          </a:prstGeom>
        </p:spPr>
      </p:pic>
      <p:sp>
        <p:nvSpPr>
          <p:cNvPr id="14" name="PA_文本框 12"/>
          <p:cNvSpPr txBox="1">
            <a:spLocks noChangeArrowheads="1"/>
          </p:cNvSpPr>
          <p:nvPr>
            <p:custDataLst>
              <p:tags r:id="rId5"/>
            </p:custDataLst>
          </p:nvPr>
        </p:nvSpPr>
        <p:spPr bwMode="auto">
          <a:xfrm>
            <a:off x="338868" y="4553399"/>
            <a:ext cx="461665" cy="230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prstClr val="black">
                    <a:lumMod val="95000"/>
                    <a:lumOff val="5000"/>
                  </a:prstClr>
                </a:solidFill>
                <a:effectLst/>
                <a:uLnTx/>
                <a:uFillTx/>
                <a:latin typeface="+mn-lt"/>
                <a:ea typeface="+mn-ea"/>
                <a:cs typeface="+mn-ea"/>
                <a:sym typeface="+mn-lt"/>
              </a:rPr>
              <a:t>二零二九年九月三日</a:t>
            </a:r>
            <a:endParaRPr kumimoji="0" lang="zh-CN" altLang="zh-CN" i="0" u="none" strike="noStrike" kern="1200" cap="none" spc="0" normalizeH="0" baseline="0" noProof="0" dirty="0">
              <a:ln>
                <a:noFill/>
              </a:ln>
              <a:solidFill>
                <a:prstClr val="black">
                  <a:lumMod val="95000"/>
                  <a:lumOff val="5000"/>
                </a:prstClr>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2500"/>
                            </p:stCondLst>
                            <p:childTnLst>
                              <p:par>
                                <p:cTn id="15" presetID="2" presetClass="entr" presetSubtype="12"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14"/>
                                        </p:tgtEl>
                                      </p:cBhvr>
                                    </p:animEffect>
                                    <p:animScale>
                                      <p:cBhvr>
                                        <p:cTn id="21" dur="250" autoRev="1" fill="hold"/>
                                        <p:tgtEl>
                                          <p:spTgt spid="14"/>
                                        </p:tgtEl>
                                      </p:cBhvr>
                                      <p:by x="105000" y="105000"/>
                                    </p:animScale>
                                  </p:childTnLst>
                                </p:cTn>
                              </p:par>
                            </p:childTnLst>
                          </p:cTn>
                        </p:par>
                        <p:par>
                          <p:cTn id="22" fill="hold">
                            <p:stCondLst>
                              <p:cond delay="1899"/>
                            </p:stCondLst>
                            <p:childTnLst>
                              <p:par>
                                <p:cTn id="23" presetID="2" presetClass="entr" presetSubtype="6" decel="10000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500" fill="hold"/>
                                        <p:tgtEl>
                                          <p:spTgt spid="9"/>
                                        </p:tgtEl>
                                        <p:attrNameLst>
                                          <p:attrName>ppt_x</p:attrName>
                                        </p:attrNameLst>
                                      </p:cBhvr>
                                      <p:tavLst>
                                        <p:tav tm="0">
                                          <p:val>
                                            <p:strVal val="1+#ppt_w/2"/>
                                          </p:val>
                                        </p:tav>
                                        <p:tav tm="100000">
                                          <p:val>
                                            <p:strVal val="#ppt_x"/>
                                          </p:val>
                                        </p:tav>
                                      </p:tavLst>
                                    </p:anim>
                                    <p:anim calcmode="lin" valueType="num">
                                      <p:cBhvr additive="base">
                                        <p:cTn id="26" dur="1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6" decel="10000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500" fill="hold"/>
                                        <p:tgtEl>
                                          <p:spTgt spid="7"/>
                                        </p:tgtEl>
                                        <p:attrNameLst>
                                          <p:attrName>ppt_x</p:attrName>
                                        </p:attrNameLst>
                                      </p:cBhvr>
                                      <p:tavLst>
                                        <p:tav tm="0">
                                          <p:val>
                                            <p:strVal val="1+#ppt_w/2"/>
                                          </p:val>
                                        </p:tav>
                                        <p:tav tm="100000">
                                          <p:val>
                                            <p:strVal val="#ppt_x"/>
                                          </p:val>
                                        </p:tav>
                                      </p:tavLst>
                                    </p:anim>
                                    <p:anim calcmode="lin" valueType="num">
                                      <p:cBhvr additive="base">
                                        <p:cTn id="30" dur="1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565400"/>
          </a:xfrm>
          <a:prstGeom prst="rect">
            <a:avLst/>
          </a:prstGeom>
          <a:noFill/>
        </p:spPr>
        <p:txBody>
          <a:bodyPr vert="eaVert" wrap="square" rtlCol="0">
            <a:spAutoFit/>
          </a:bodyPr>
          <a:lstStyle/>
          <a:p>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pic>
        <p:nvPicPr>
          <p:cNvPr id="103" name="图片 102"/>
          <p:cNvPicPr>
            <a:picLocks noChangeAspect="1"/>
          </p:cNvPicPr>
          <p:nvPr/>
        </p:nvPicPr>
        <p:blipFill>
          <a:blip r:embed="rId2" cstate="screen"/>
          <a:srcRect/>
          <a:stretch>
            <a:fillRect/>
          </a:stretch>
        </p:blipFill>
        <p:spPr>
          <a:xfrm flipH="1">
            <a:off x="312982" y="2925182"/>
            <a:ext cx="4383187" cy="3815125"/>
          </a:xfrm>
          <a:prstGeom prst="rect">
            <a:avLst/>
          </a:prstGeom>
        </p:spPr>
      </p:pic>
      <p:sp>
        <p:nvSpPr>
          <p:cNvPr id="104" name="弧形 103"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1293029" y="2254331"/>
            <a:ext cx="3649266"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cs typeface="+mn-ea"/>
              <a:sym typeface="+mn-lt"/>
            </a:endParaRPr>
          </a:p>
        </p:txBody>
      </p:sp>
      <p:sp>
        <p:nvSpPr>
          <p:cNvPr id="105" name="弧形 10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1532455" y="2394455"/>
            <a:ext cx="3649265"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cs typeface="+mn-ea"/>
              <a:sym typeface="+mn-lt"/>
            </a:endParaRPr>
          </a:p>
        </p:txBody>
      </p:sp>
      <p:sp>
        <p:nvSpPr>
          <p:cNvPr id="106" name="椭圆 105"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4889637" y="3306720"/>
            <a:ext cx="153591" cy="153590"/>
          </a:xfrm>
          <a:prstGeom prst="ellipse">
            <a:avLst/>
          </a:prstGeom>
          <a:solidFill>
            <a:srgbClr val="DAC49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07" name="椭圆 10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4927326" y="4549332"/>
            <a:ext cx="154781" cy="153591"/>
          </a:xfrm>
          <a:prstGeom prst="ellipse">
            <a:avLst/>
          </a:prstGeom>
          <a:solidFill>
            <a:srgbClr val="DAC49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08" name="弧形 107"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7853777">
            <a:off x="1724902" y="2065631"/>
            <a:ext cx="3649265" cy="3955256"/>
          </a:xfrm>
          <a:prstGeom prst="arc">
            <a:avLst>
              <a:gd name="adj1" fmla="val 16200000"/>
              <a:gd name="adj2" fmla="val 5866389"/>
            </a:avLst>
          </a:prstGeom>
          <a:ln>
            <a:solidFill>
              <a:srgbClr val="7B7C81">
                <a:alpha val="53000"/>
              </a:srgb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015">
              <a:cs typeface="+mn-ea"/>
              <a:sym typeface="+mn-lt"/>
            </a:endParaRPr>
          </a:p>
        </p:txBody>
      </p:sp>
      <p:grpSp>
        <p:nvGrpSpPr>
          <p:cNvPr id="118" name="组合 117"/>
          <p:cNvGrpSpPr/>
          <p:nvPr/>
        </p:nvGrpSpPr>
        <p:grpSpPr>
          <a:xfrm>
            <a:off x="5144680" y="1320334"/>
            <a:ext cx="519113" cy="519113"/>
            <a:chOff x="7400925" y="1009650"/>
            <a:chExt cx="692150" cy="692150"/>
          </a:xfrm>
          <a:effectLst/>
        </p:grpSpPr>
        <p:sp>
          <p:nvSpPr>
            <p:cNvPr id="119" name="椭圆 118"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400925" y="1009650"/>
              <a:ext cx="692150" cy="692150"/>
            </a:xfrm>
            <a:prstGeom prst="ellipse">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cs typeface="+mn-ea"/>
                <a:sym typeface="+mn-lt"/>
              </a:endParaRPr>
            </a:p>
          </p:txBody>
        </p:sp>
        <p:sp>
          <p:nvSpPr>
            <p:cNvPr id="120"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7634288" y="1136650"/>
              <a:ext cx="230187" cy="439738"/>
            </a:xfrm>
            <a:custGeom>
              <a:avLst/>
              <a:gdLst>
                <a:gd name="T0" fmla="*/ 1003326 w 2665"/>
                <a:gd name="T1" fmla="*/ 573986 h 5058"/>
                <a:gd name="T2" fmla="*/ 429943 w 2665"/>
                <a:gd name="T3" fmla="*/ 0 h 5058"/>
                <a:gd name="T4" fmla="*/ 429943 w 2665"/>
                <a:gd name="T5" fmla="*/ 756652 h 5058"/>
                <a:gd name="T6" fmla="*/ 114827 w 2665"/>
                <a:gd name="T7" fmla="*/ 440658 h 5058"/>
                <a:gd name="T8" fmla="*/ 0 w 2665"/>
                <a:gd name="T9" fmla="*/ 555531 h 5058"/>
                <a:gd name="T10" fmla="*/ 395683 w 2665"/>
                <a:gd name="T11" fmla="*/ 952500 h 5058"/>
                <a:gd name="T12" fmla="*/ 0 w 2665"/>
                <a:gd name="T13" fmla="*/ 1349469 h 5058"/>
                <a:gd name="T14" fmla="*/ 114827 w 2665"/>
                <a:gd name="T15" fmla="*/ 1464342 h 5058"/>
                <a:gd name="T16" fmla="*/ 429943 w 2665"/>
                <a:gd name="T17" fmla="*/ 1149101 h 5058"/>
                <a:gd name="T18" fmla="*/ 429943 w 2665"/>
                <a:gd name="T19" fmla="*/ 1905000 h 5058"/>
                <a:gd name="T20" fmla="*/ 1003326 w 2665"/>
                <a:gd name="T21" fmla="*/ 1331767 h 5058"/>
                <a:gd name="T22" fmla="*/ 624961 w 2665"/>
                <a:gd name="T23" fmla="*/ 952500 h 5058"/>
                <a:gd name="T24" fmla="*/ 1003326 w 2665"/>
                <a:gd name="T25" fmla="*/ 573986 h 5058"/>
                <a:gd name="T26" fmla="*/ 774425 w 2665"/>
                <a:gd name="T27" fmla="*/ 574739 h 5058"/>
                <a:gd name="T28" fmla="*/ 591454 w 2665"/>
                <a:gd name="T29" fmla="*/ 757782 h 5058"/>
                <a:gd name="T30" fmla="*/ 591078 w 2665"/>
                <a:gd name="T31" fmla="*/ 391320 h 5058"/>
                <a:gd name="T32" fmla="*/ 774425 w 2665"/>
                <a:gd name="T33" fmla="*/ 574739 h 5058"/>
                <a:gd name="T34" fmla="*/ 774425 w 2665"/>
                <a:gd name="T35" fmla="*/ 1330261 h 5058"/>
                <a:gd name="T36" fmla="*/ 591078 w 2665"/>
                <a:gd name="T37" fmla="*/ 1513304 h 5058"/>
                <a:gd name="T38" fmla="*/ 591454 w 2665"/>
                <a:gd name="T39" fmla="*/ 1147218 h 5058"/>
                <a:gd name="T40" fmla="*/ 774425 w 2665"/>
                <a:gd name="T41" fmla="*/ 1330261 h 50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665" h="5058">
                  <a:moveTo>
                    <a:pt x="2665" y="1524"/>
                  </a:moveTo>
                  <a:lnTo>
                    <a:pt x="1142" y="0"/>
                  </a:lnTo>
                  <a:lnTo>
                    <a:pt x="1142" y="2009"/>
                  </a:lnTo>
                  <a:lnTo>
                    <a:pt x="305" y="1170"/>
                  </a:lnTo>
                  <a:lnTo>
                    <a:pt x="0" y="1475"/>
                  </a:lnTo>
                  <a:lnTo>
                    <a:pt x="1051" y="2529"/>
                  </a:lnTo>
                  <a:lnTo>
                    <a:pt x="0" y="3583"/>
                  </a:lnTo>
                  <a:lnTo>
                    <a:pt x="305" y="3888"/>
                  </a:lnTo>
                  <a:lnTo>
                    <a:pt x="1142" y="3051"/>
                  </a:lnTo>
                  <a:lnTo>
                    <a:pt x="1142" y="5058"/>
                  </a:lnTo>
                  <a:lnTo>
                    <a:pt x="2665" y="3536"/>
                  </a:lnTo>
                  <a:lnTo>
                    <a:pt x="1660" y="2529"/>
                  </a:lnTo>
                  <a:lnTo>
                    <a:pt x="2665" y="1524"/>
                  </a:lnTo>
                  <a:close/>
                  <a:moveTo>
                    <a:pt x="2057" y="1526"/>
                  </a:moveTo>
                  <a:lnTo>
                    <a:pt x="1571" y="2012"/>
                  </a:lnTo>
                  <a:lnTo>
                    <a:pt x="1570" y="1039"/>
                  </a:lnTo>
                  <a:lnTo>
                    <a:pt x="2057" y="1526"/>
                  </a:lnTo>
                  <a:close/>
                  <a:moveTo>
                    <a:pt x="2057" y="3532"/>
                  </a:moveTo>
                  <a:lnTo>
                    <a:pt x="1570" y="4018"/>
                  </a:lnTo>
                  <a:lnTo>
                    <a:pt x="1571" y="3046"/>
                  </a:lnTo>
                  <a:lnTo>
                    <a:pt x="2057" y="3532"/>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015">
                <a:solidFill>
                  <a:srgbClr val="FFFFFF"/>
                </a:solidFill>
                <a:latin typeface="+mn-lt"/>
                <a:ea typeface="+mn-ea"/>
                <a:cs typeface="+mn-ea"/>
                <a:sym typeface="+mn-lt"/>
              </a:endParaRPr>
            </a:p>
          </p:txBody>
        </p:sp>
      </p:grpSp>
      <p:grpSp>
        <p:nvGrpSpPr>
          <p:cNvPr id="121" name="组合 120"/>
          <p:cNvGrpSpPr/>
          <p:nvPr/>
        </p:nvGrpSpPr>
        <p:grpSpPr>
          <a:xfrm>
            <a:off x="6635144" y="2997169"/>
            <a:ext cx="519113" cy="519113"/>
            <a:chOff x="8101013" y="3016250"/>
            <a:chExt cx="692150" cy="692150"/>
          </a:xfrm>
          <a:effectLst/>
        </p:grpSpPr>
        <p:sp>
          <p:nvSpPr>
            <p:cNvPr id="122" name="椭圆 12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101013" y="3016250"/>
              <a:ext cx="692150" cy="692150"/>
            </a:xfrm>
            <a:prstGeom prst="ellipse">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cs typeface="+mn-ea"/>
                <a:sym typeface="+mn-lt"/>
              </a:endParaRPr>
            </a:p>
          </p:txBody>
        </p:sp>
        <p:sp>
          <p:nvSpPr>
            <p:cNvPr id="123"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8313738" y="3219450"/>
              <a:ext cx="290512" cy="244475"/>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015">
                <a:solidFill>
                  <a:srgbClr val="FFFFFF"/>
                </a:solidFill>
                <a:cs typeface="+mn-ea"/>
                <a:sym typeface="+mn-lt"/>
              </a:endParaRPr>
            </a:p>
          </p:txBody>
        </p:sp>
      </p:grpSp>
      <p:grpSp>
        <p:nvGrpSpPr>
          <p:cNvPr id="124" name="组合 123"/>
          <p:cNvGrpSpPr/>
          <p:nvPr/>
        </p:nvGrpSpPr>
        <p:grpSpPr>
          <a:xfrm>
            <a:off x="6677000" y="4993416"/>
            <a:ext cx="519113" cy="519113"/>
            <a:chOff x="7858125" y="5094288"/>
            <a:chExt cx="692150" cy="692150"/>
          </a:xfrm>
          <a:effectLst/>
        </p:grpSpPr>
        <p:sp>
          <p:nvSpPr>
            <p:cNvPr id="125" name="椭圆 124"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a:off x="7858125" y="5094288"/>
              <a:ext cx="692150" cy="692150"/>
            </a:xfrm>
            <a:prstGeom prst="ellipse">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dirty="0">
                <a:cs typeface="+mn-ea"/>
                <a:sym typeface="+mn-lt"/>
              </a:endParaRPr>
            </a:p>
          </p:txBody>
        </p:sp>
        <p:sp>
          <p:nvSpPr>
            <p:cNvPr id="126" name="KSO_Shape"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bwMode="auto">
            <a:xfrm>
              <a:off x="8016875" y="5265738"/>
              <a:ext cx="365125" cy="363537"/>
            </a:xfrm>
            <a:custGeom>
              <a:avLst/>
              <a:gdLst>
                <a:gd name="T0" fmla="*/ 2147483647 w 3896"/>
                <a:gd name="T1" fmla="*/ 2147483647 h 3896"/>
                <a:gd name="T2" fmla="*/ 0 w 3896"/>
                <a:gd name="T3" fmla="*/ 2147483647 h 3896"/>
                <a:gd name="T4" fmla="*/ 2147483647 w 3896"/>
                <a:gd name="T5" fmla="*/ 0 h 3896"/>
                <a:gd name="T6" fmla="*/ 2147483647 w 3896"/>
                <a:gd name="T7" fmla="*/ 2147483647 h 3896"/>
                <a:gd name="T8" fmla="*/ 2147483647 w 3896"/>
                <a:gd name="T9" fmla="*/ 2147483647 h 3896"/>
                <a:gd name="T10" fmla="*/ 2147483647 w 3896"/>
                <a:gd name="T11" fmla="*/ 2147483647 h 3896"/>
                <a:gd name="T12" fmla="*/ 2147483647 w 3896"/>
                <a:gd name="T13" fmla="*/ 2147483647 h 3896"/>
                <a:gd name="T14" fmla="*/ 2147483647 w 3896"/>
                <a:gd name="T15" fmla="*/ 2147483647 h 3896"/>
                <a:gd name="T16" fmla="*/ 2147483647 w 3896"/>
                <a:gd name="T17" fmla="*/ 2147483647 h 3896"/>
                <a:gd name="T18" fmla="*/ 2147483647 w 3896"/>
                <a:gd name="T19" fmla="*/ 2147483647 h 3896"/>
                <a:gd name="T20" fmla="*/ 2147483647 w 3896"/>
                <a:gd name="T21" fmla="*/ 2147483647 h 3896"/>
                <a:gd name="T22" fmla="*/ 2147483647 w 3896"/>
                <a:gd name="T23" fmla="*/ 2147483647 h 3896"/>
                <a:gd name="T24" fmla="*/ 2147483647 w 3896"/>
                <a:gd name="T25" fmla="*/ 2147483647 h 3896"/>
                <a:gd name="T26" fmla="*/ 2147483647 w 3896"/>
                <a:gd name="T27" fmla="*/ 2147483647 h 3896"/>
                <a:gd name="T28" fmla="*/ 2147483647 w 3896"/>
                <a:gd name="T29" fmla="*/ 2147483647 h 3896"/>
                <a:gd name="T30" fmla="*/ 2147483647 w 3896"/>
                <a:gd name="T31" fmla="*/ 2147483647 h 3896"/>
                <a:gd name="T32" fmla="*/ 2147483647 w 3896"/>
                <a:gd name="T33" fmla="*/ 2147483647 h 3896"/>
                <a:gd name="T34" fmla="*/ 2147483647 w 3896"/>
                <a:gd name="T35" fmla="*/ 2147483647 h 3896"/>
                <a:gd name="T36" fmla="*/ 2147483647 w 3896"/>
                <a:gd name="T37" fmla="*/ 2147483647 h 3896"/>
                <a:gd name="T38" fmla="*/ 2147483647 w 3896"/>
                <a:gd name="T39" fmla="*/ 2147483647 h 3896"/>
                <a:gd name="T40" fmla="*/ 2147483647 w 3896"/>
                <a:gd name="T41" fmla="*/ 2147483647 h 3896"/>
                <a:gd name="T42" fmla="*/ 2147483647 w 3896"/>
                <a:gd name="T43" fmla="*/ 2147483647 h 3896"/>
                <a:gd name="T44" fmla="*/ 2147483647 w 3896"/>
                <a:gd name="T45" fmla="*/ 2147483647 h 3896"/>
                <a:gd name="T46" fmla="*/ 2147483647 w 3896"/>
                <a:gd name="T47" fmla="*/ 2147483647 h 38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896" h="3896">
                  <a:moveTo>
                    <a:pt x="1948" y="3896"/>
                  </a:moveTo>
                  <a:cubicBezTo>
                    <a:pt x="872" y="3896"/>
                    <a:pt x="0" y="3024"/>
                    <a:pt x="0" y="1948"/>
                  </a:cubicBezTo>
                  <a:cubicBezTo>
                    <a:pt x="0" y="872"/>
                    <a:pt x="872" y="0"/>
                    <a:pt x="1948" y="0"/>
                  </a:cubicBezTo>
                  <a:cubicBezTo>
                    <a:pt x="3024" y="0"/>
                    <a:pt x="3896" y="872"/>
                    <a:pt x="3896" y="1948"/>
                  </a:cubicBezTo>
                  <a:cubicBezTo>
                    <a:pt x="3896" y="3024"/>
                    <a:pt x="3024" y="3896"/>
                    <a:pt x="1948" y="3896"/>
                  </a:cubicBezTo>
                  <a:close/>
                  <a:moveTo>
                    <a:pt x="3018" y="839"/>
                  </a:moveTo>
                  <a:cubicBezTo>
                    <a:pt x="2852" y="674"/>
                    <a:pt x="2687" y="839"/>
                    <a:pt x="2687" y="839"/>
                  </a:cubicBezTo>
                  <a:cubicBezTo>
                    <a:pt x="2108" y="1418"/>
                    <a:pt x="2108" y="1418"/>
                    <a:pt x="2108" y="1418"/>
                  </a:cubicBezTo>
                  <a:cubicBezTo>
                    <a:pt x="869" y="1170"/>
                    <a:pt x="869" y="1170"/>
                    <a:pt x="869" y="1170"/>
                  </a:cubicBezTo>
                  <a:cubicBezTo>
                    <a:pt x="703" y="1335"/>
                    <a:pt x="703" y="1335"/>
                    <a:pt x="703" y="1335"/>
                  </a:cubicBezTo>
                  <a:cubicBezTo>
                    <a:pt x="1695" y="1831"/>
                    <a:pt x="1695" y="1831"/>
                    <a:pt x="1695" y="1831"/>
                  </a:cubicBezTo>
                  <a:cubicBezTo>
                    <a:pt x="1232" y="2294"/>
                    <a:pt x="1232" y="2294"/>
                    <a:pt x="1232" y="2294"/>
                  </a:cubicBezTo>
                  <a:cubicBezTo>
                    <a:pt x="786" y="2245"/>
                    <a:pt x="786" y="2245"/>
                    <a:pt x="786" y="2245"/>
                  </a:cubicBezTo>
                  <a:cubicBezTo>
                    <a:pt x="621" y="2410"/>
                    <a:pt x="621" y="2410"/>
                    <a:pt x="621" y="2410"/>
                  </a:cubicBezTo>
                  <a:cubicBezTo>
                    <a:pt x="1199" y="2658"/>
                    <a:pt x="1199" y="2658"/>
                    <a:pt x="1199" y="2658"/>
                  </a:cubicBezTo>
                  <a:cubicBezTo>
                    <a:pt x="1447" y="3236"/>
                    <a:pt x="1447" y="3236"/>
                    <a:pt x="1447" y="3236"/>
                  </a:cubicBezTo>
                  <a:cubicBezTo>
                    <a:pt x="1612" y="3071"/>
                    <a:pt x="1612" y="3071"/>
                    <a:pt x="1612" y="3071"/>
                  </a:cubicBezTo>
                  <a:cubicBezTo>
                    <a:pt x="1563" y="2625"/>
                    <a:pt x="1563" y="2625"/>
                    <a:pt x="1563" y="2625"/>
                  </a:cubicBezTo>
                  <a:cubicBezTo>
                    <a:pt x="2026" y="2162"/>
                    <a:pt x="2026" y="2162"/>
                    <a:pt x="2026" y="2162"/>
                  </a:cubicBezTo>
                  <a:cubicBezTo>
                    <a:pt x="2522" y="3154"/>
                    <a:pt x="2522" y="3154"/>
                    <a:pt x="2522" y="3154"/>
                  </a:cubicBezTo>
                  <a:cubicBezTo>
                    <a:pt x="2687" y="2989"/>
                    <a:pt x="2687" y="2989"/>
                    <a:pt x="2687" y="2989"/>
                  </a:cubicBezTo>
                  <a:cubicBezTo>
                    <a:pt x="2439" y="1749"/>
                    <a:pt x="2439" y="1749"/>
                    <a:pt x="2439" y="1749"/>
                  </a:cubicBezTo>
                  <a:cubicBezTo>
                    <a:pt x="3018" y="1170"/>
                    <a:pt x="3018" y="1170"/>
                    <a:pt x="3018" y="1170"/>
                  </a:cubicBezTo>
                  <a:cubicBezTo>
                    <a:pt x="3018" y="1170"/>
                    <a:pt x="3183" y="1005"/>
                    <a:pt x="3018" y="8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nchorCtr="1"/>
            <a:lstStyle/>
            <a:p>
              <a:endParaRPr lang="zh-CN" altLang="en-US" sz="1015">
                <a:cs typeface="+mn-ea"/>
                <a:sym typeface="+mn-lt"/>
              </a:endParaRPr>
            </a:p>
          </p:txBody>
        </p:sp>
      </p:grpSp>
      <p:sp>
        <p:nvSpPr>
          <p:cNvPr id="127" name="椭圆 126"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p:nvPr/>
        </p:nvSpPr>
        <p:spPr>
          <a:xfrm rot="19609735">
            <a:off x="3685399" y="2142395"/>
            <a:ext cx="153591" cy="153591"/>
          </a:xfrm>
          <a:prstGeom prst="ellipse">
            <a:avLst/>
          </a:prstGeom>
          <a:solidFill>
            <a:srgbClr val="DAC49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28" name="MH_SubTitle_1" descr="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
          <p:cNvSpPr txBox="1">
            <a:spLocks noChangeArrowheads="1"/>
          </p:cNvSpPr>
          <p:nvPr>
            <p:custDataLst>
              <p:tags r:id="rId3"/>
            </p:custDataLst>
          </p:nvPr>
        </p:nvSpPr>
        <p:spPr bwMode="auto">
          <a:xfrm>
            <a:off x="2821795" y="3215548"/>
            <a:ext cx="1388904" cy="695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a:latin typeface="+mn-lt"/>
                <a:ea typeface="+mn-ea"/>
                <a:cs typeface="+mn-ea"/>
                <a:sym typeface="+mn-lt"/>
              </a:rPr>
              <a:t>请输入你的题目</a:t>
            </a:r>
            <a:endParaRPr lang="zh-CN" altLang="en-US" sz="2400" dirty="0">
              <a:latin typeface="+mn-lt"/>
              <a:ea typeface="+mn-ea"/>
              <a:cs typeface="+mn-ea"/>
              <a:sym typeface="+mn-lt"/>
            </a:endParaRPr>
          </a:p>
        </p:txBody>
      </p:sp>
      <p:sp>
        <p:nvSpPr>
          <p:cNvPr id="131" name="文本框 8"/>
          <p:cNvSpPr txBox="1"/>
          <p:nvPr/>
        </p:nvSpPr>
        <p:spPr>
          <a:xfrm>
            <a:off x="6148269" y="1173376"/>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2" name="矩形 131"/>
          <p:cNvSpPr/>
          <p:nvPr/>
        </p:nvSpPr>
        <p:spPr>
          <a:xfrm>
            <a:off x="6148269" y="1477973"/>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133" name="文本框 8"/>
          <p:cNvSpPr txBox="1"/>
          <p:nvPr/>
        </p:nvSpPr>
        <p:spPr>
          <a:xfrm>
            <a:off x="7600890" y="2773577"/>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4" name="矩形 133"/>
          <p:cNvSpPr/>
          <p:nvPr/>
        </p:nvSpPr>
        <p:spPr>
          <a:xfrm>
            <a:off x="7600890" y="3078174"/>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135" name="文本框 8"/>
          <p:cNvSpPr txBox="1"/>
          <p:nvPr/>
        </p:nvSpPr>
        <p:spPr>
          <a:xfrm>
            <a:off x="7557004" y="4820963"/>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6" name="矩形 135"/>
          <p:cNvSpPr/>
          <p:nvPr/>
        </p:nvSpPr>
        <p:spPr>
          <a:xfrm>
            <a:off x="7557004" y="5125560"/>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1000"/>
                                        <p:tgtEl>
                                          <p:spTgt spid="103"/>
                                        </p:tgtEl>
                                      </p:cBhvr>
                                    </p:animEffect>
                                    <p:anim calcmode="lin" valueType="num">
                                      <p:cBhvr>
                                        <p:cTn id="23" dur="1000" fill="hold"/>
                                        <p:tgtEl>
                                          <p:spTgt spid="103"/>
                                        </p:tgtEl>
                                        <p:attrNameLst>
                                          <p:attrName>ppt_x</p:attrName>
                                        </p:attrNameLst>
                                      </p:cBhvr>
                                      <p:tavLst>
                                        <p:tav tm="0">
                                          <p:val>
                                            <p:strVal val="#ppt_x"/>
                                          </p:val>
                                        </p:tav>
                                        <p:tav tm="100000">
                                          <p:val>
                                            <p:strVal val="#ppt_x"/>
                                          </p:val>
                                        </p:tav>
                                      </p:tavLst>
                                    </p:anim>
                                    <p:anim calcmode="lin" valueType="num">
                                      <p:cBhvr>
                                        <p:cTn id="24" dur="1000" fill="hold"/>
                                        <p:tgtEl>
                                          <p:spTgt spid="103"/>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55" presetClass="entr" presetSubtype="0" fill="hold" grpId="0" nodeType="afterEffect">
                                  <p:stCondLst>
                                    <p:cond delay="0"/>
                                  </p:stCondLst>
                                  <p:childTnLst>
                                    <p:set>
                                      <p:cBhvr>
                                        <p:cTn id="27" dur="1" fill="hold">
                                          <p:stCondLst>
                                            <p:cond delay="0"/>
                                          </p:stCondLst>
                                        </p:cTn>
                                        <p:tgtEl>
                                          <p:spTgt spid="128"/>
                                        </p:tgtEl>
                                        <p:attrNameLst>
                                          <p:attrName>style.visibility</p:attrName>
                                        </p:attrNameLst>
                                      </p:cBhvr>
                                      <p:to>
                                        <p:strVal val="visible"/>
                                      </p:to>
                                    </p:set>
                                    <p:anim calcmode="lin" valueType="num">
                                      <p:cBhvr>
                                        <p:cTn id="28" dur="1000" fill="hold"/>
                                        <p:tgtEl>
                                          <p:spTgt spid="128"/>
                                        </p:tgtEl>
                                        <p:attrNameLst>
                                          <p:attrName>ppt_w</p:attrName>
                                        </p:attrNameLst>
                                      </p:cBhvr>
                                      <p:tavLst>
                                        <p:tav tm="0">
                                          <p:val>
                                            <p:strVal val="#ppt_w*0.70"/>
                                          </p:val>
                                        </p:tav>
                                        <p:tav tm="100000">
                                          <p:val>
                                            <p:strVal val="#ppt_w"/>
                                          </p:val>
                                        </p:tav>
                                      </p:tavLst>
                                    </p:anim>
                                    <p:anim calcmode="lin" valueType="num">
                                      <p:cBhvr>
                                        <p:cTn id="29" dur="1000" fill="hold"/>
                                        <p:tgtEl>
                                          <p:spTgt spid="128"/>
                                        </p:tgtEl>
                                        <p:attrNameLst>
                                          <p:attrName>ppt_h</p:attrName>
                                        </p:attrNameLst>
                                      </p:cBhvr>
                                      <p:tavLst>
                                        <p:tav tm="0">
                                          <p:val>
                                            <p:strVal val="#ppt_h"/>
                                          </p:val>
                                        </p:tav>
                                        <p:tav tm="100000">
                                          <p:val>
                                            <p:strVal val="#ppt_h"/>
                                          </p:val>
                                        </p:tav>
                                      </p:tavLst>
                                    </p:anim>
                                    <p:animEffect transition="in" filter="fade">
                                      <p:cBhvr>
                                        <p:cTn id="30" dur="1000"/>
                                        <p:tgtEl>
                                          <p:spTgt spid="128"/>
                                        </p:tgtEl>
                                      </p:cBhvr>
                                    </p:animEffect>
                                  </p:childTnLst>
                                </p:cTn>
                              </p:par>
                            </p:childTnLst>
                          </p:cTn>
                        </p:par>
                        <p:par>
                          <p:cTn id="31" fill="hold">
                            <p:stCondLst>
                              <p:cond delay="1000"/>
                            </p:stCondLst>
                            <p:childTnLst>
                              <p:par>
                                <p:cTn id="32" presetID="53" presetClass="entr" presetSubtype="16" fill="hold" grpId="0" nodeType="afterEffect">
                                  <p:stCondLst>
                                    <p:cond delay="0"/>
                                  </p:stCondLst>
                                  <p:childTnLst>
                                    <p:set>
                                      <p:cBhvr>
                                        <p:cTn id="33" dur="1" fill="hold">
                                          <p:stCondLst>
                                            <p:cond delay="0"/>
                                          </p:stCondLst>
                                        </p:cTn>
                                        <p:tgtEl>
                                          <p:spTgt spid="108"/>
                                        </p:tgtEl>
                                        <p:attrNameLst>
                                          <p:attrName>style.visibility</p:attrName>
                                        </p:attrNameLst>
                                      </p:cBhvr>
                                      <p:to>
                                        <p:strVal val="visible"/>
                                      </p:to>
                                    </p:set>
                                    <p:anim calcmode="lin" valueType="num">
                                      <p:cBhvr>
                                        <p:cTn id="34" dur="500" fill="hold"/>
                                        <p:tgtEl>
                                          <p:spTgt spid="108"/>
                                        </p:tgtEl>
                                        <p:attrNameLst>
                                          <p:attrName>ppt_w</p:attrName>
                                        </p:attrNameLst>
                                      </p:cBhvr>
                                      <p:tavLst>
                                        <p:tav tm="0">
                                          <p:val>
                                            <p:fltVal val="0"/>
                                          </p:val>
                                        </p:tav>
                                        <p:tav tm="100000">
                                          <p:val>
                                            <p:strVal val="#ppt_w"/>
                                          </p:val>
                                        </p:tav>
                                      </p:tavLst>
                                    </p:anim>
                                    <p:anim calcmode="lin" valueType="num">
                                      <p:cBhvr>
                                        <p:cTn id="35" dur="500" fill="hold"/>
                                        <p:tgtEl>
                                          <p:spTgt spid="108"/>
                                        </p:tgtEl>
                                        <p:attrNameLst>
                                          <p:attrName>ppt_h</p:attrName>
                                        </p:attrNameLst>
                                      </p:cBhvr>
                                      <p:tavLst>
                                        <p:tav tm="0">
                                          <p:val>
                                            <p:fltVal val="0"/>
                                          </p:val>
                                        </p:tav>
                                        <p:tav tm="100000">
                                          <p:val>
                                            <p:strVal val="#ppt_h"/>
                                          </p:val>
                                        </p:tav>
                                      </p:tavLst>
                                    </p:anim>
                                    <p:animEffect transition="in" filter="fade">
                                      <p:cBhvr>
                                        <p:cTn id="36" dur="500"/>
                                        <p:tgtEl>
                                          <p:spTgt spid="108"/>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barn(inVertical)">
                                      <p:cBhvr>
                                        <p:cTn id="39" dur="500"/>
                                        <p:tgtEl>
                                          <p:spTgt spid="105"/>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04"/>
                                        </p:tgtEl>
                                        <p:attrNameLst>
                                          <p:attrName>style.visibility</p:attrName>
                                        </p:attrNameLst>
                                      </p:cBhvr>
                                      <p:to>
                                        <p:strVal val="visible"/>
                                      </p:to>
                                    </p:set>
                                    <p:animEffect transition="in" filter="barn(inVertical)">
                                      <p:cBhvr>
                                        <p:cTn id="42" dur="500"/>
                                        <p:tgtEl>
                                          <p:spTgt spid="104"/>
                                        </p:tgtEl>
                                      </p:cBhvr>
                                    </p:animEffect>
                                  </p:childTnLst>
                                </p:cTn>
                              </p:par>
                            </p:childTnLst>
                          </p:cTn>
                        </p:par>
                        <p:par>
                          <p:cTn id="43" fill="hold">
                            <p:stCondLst>
                              <p:cond delay="1500"/>
                            </p:stCondLst>
                            <p:childTnLst>
                              <p:par>
                                <p:cTn id="44" presetID="53" presetClass="entr" presetSubtype="16" fill="hold" grpId="0" nodeType="afterEffect">
                                  <p:stCondLst>
                                    <p:cond delay="0"/>
                                  </p:stCondLst>
                                  <p:childTnLst>
                                    <p:set>
                                      <p:cBhvr>
                                        <p:cTn id="45" dur="1" fill="hold">
                                          <p:stCondLst>
                                            <p:cond delay="0"/>
                                          </p:stCondLst>
                                        </p:cTn>
                                        <p:tgtEl>
                                          <p:spTgt spid="127"/>
                                        </p:tgtEl>
                                        <p:attrNameLst>
                                          <p:attrName>style.visibility</p:attrName>
                                        </p:attrNameLst>
                                      </p:cBhvr>
                                      <p:to>
                                        <p:strVal val="visible"/>
                                      </p:to>
                                    </p:set>
                                    <p:anim calcmode="lin" valueType="num">
                                      <p:cBhvr>
                                        <p:cTn id="46" dur="500" fill="hold"/>
                                        <p:tgtEl>
                                          <p:spTgt spid="127"/>
                                        </p:tgtEl>
                                        <p:attrNameLst>
                                          <p:attrName>ppt_w</p:attrName>
                                        </p:attrNameLst>
                                      </p:cBhvr>
                                      <p:tavLst>
                                        <p:tav tm="0">
                                          <p:val>
                                            <p:fltVal val="0"/>
                                          </p:val>
                                        </p:tav>
                                        <p:tav tm="100000">
                                          <p:val>
                                            <p:strVal val="#ppt_w"/>
                                          </p:val>
                                        </p:tav>
                                      </p:tavLst>
                                    </p:anim>
                                    <p:anim calcmode="lin" valueType="num">
                                      <p:cBhvr>
                                        <p:cTn id="47" dur="500" fill="hold"/>
                                        <p:tgtEl>
                                          <p:spTgt spid="127"/>
                                        </p:tgtEl>
                                        <p:attrNameLst>
                                          <p:attrName>ppt_h</p:attrName>
                                        </p:attrNameLst>
                                      </p:cBhvr>
                                      <p:tavLst>
                                        <p:tav tm="0">
                                          <p:val>
                                            <p:fltVal val="0"/>
                                          </p:val>
                                        </p:tav>
                                        <p:tav tm="100000">
                                          <p:val>
                                            <p:strVal val="#ppt_h"/>
                                          </p:val>
                                        </p:tav>
                                      </p:tavLst>
                                    </p:anim>
                                    <p:animEffect transition="in" filter="fade">
                                      <p:cBhvr>
                                        <p:cTn id="48" dur="500"/>
                                        <p:tgtEl>
                                          <p:spTgt spid="127"/>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106"/>
                                        </p:tgtEl>
                                        <p:attrNameLst>
                                          <p:attrName>style.visibility</p:attrName>
                                        </p:attrNameLst>
                                      </p:cBhvr>
                                      <p:to>
                                        <p:strVal val="visible"/>
                                      </p:to>
                                    </p:set>
                                    <p:anim calcmode="lin" valueType="num">
                                      <p:cBhvr>
                                        <p:cTn id="52" dur="500" fill="hold"/>
                                        <p:tgtEl>
                                          <p:spTgt spid="106"/>
                                        </p:tgtEl>
                                        <p:attrNameLst>
                                          <p:attrName>ppt_w</p:attrName>
                                        </p:attrNameLst>
                                      </p:cBhvr>
                                      <p:tavLst>
                                        <p:tav tm="0">
                                          <p:val>
                                            <p:fltVal val="0"/>
                                          </p:val>
                                        </p:tav>
                                        <p:tav tm="100000">
                                          <p:val>
                                            <p:strVal val="#ppt_w"/>
                                          </p:val>
                                        </p:tav>
                                      </p:tavLst>
                                    </p:anim>
                                    <p:anim calcmode="lin" valueType="num">
                                      <p:cBhvr>
                                        <p:cTn id="53" dur="500" fill="hold"/>
                                        <p:tgtEl>
                                          <p:spTgt spid="106"/>
                                        </p:tgtEl>
                                        <p:attrNameLst>
                                          <p:attrName>ppt_h</p:attrName>
                                        </p:attrNameLst>
                                      </p:cBhvr>
                                      <p:tavLst>
                                        <p:tav tm="0">
                                          <p:val>
                                            <p:fltVal val="0"/>
                                          </p:val>
                                        </p:tav>
                                        <p:tav tm="100000">
                                          <p:val>
                                            <p:strVal val="#ppt_h"/>
                                          </p:val>
                                        </p:tav>
                                      </p:tavLst>
                                    </p:anim>
                                    <p:animEffect transition="in" filter="fade">
                                      <p:cBhvr>
                                        <p:cTn id="54" dur="500"/>
                                        <p:tgtEl>
                                          <p:spTgt spid="106"/>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107"/>
                                        </p:tgtEl>
                                        <p:attrNameLst>
                                          <p:attrName>style.visibility</p:attrName>
                                        </p:attrNameLst>
                                      </p:cBhvr>
                                      <p:to>
                                        <p:strVal val="visible"/>
                                      </p:to>
                                    </p:set>
                                    <p:anim calcmode="lin" valueType="num">
                                      <p:cBhvr>
                                        <p:cTn id="58" dur="500" fill="hold"/>
                                        <p:tgtEl>
                                          <p:spTgt spid="107"/>
                                        </p:tgtEl>
                                        <p:attrNameLst>
                                          <p:attrName>ppt_w</p:attrName>
                                        </p:attrNameLst>
                                      </p:cBhvr>
                                      <p:tavLst>
                                        <p:tav tm="0">
                                          <p:val>
                                            <p:fltVal val="0"/>
                                          </p:val>
                                        </p:tav>
                                        <p:tav tm="100000">
                                          <p:val>
                                            <p:strVal val="#ppt_w"/>
                                          </p:val>
                                        </p:tav>
                                      </p:tavLst>
                                    </p:anim>
                                    <p:anim calcmode="lin" valueType="num">
                                      <p:cBhvr>
                                        <p:cTn id="59" dur="500" fill="hold"/>
                                        <p:tgtEl>
                                          <p:spTgt spid="107"/>
                                        </p:tgtEl>
                                        <p:attrNameLst>
                                          <p:attrName>ppt_h</p:attrName>
                                        </p:attrNameLst>
                                      </p:cBhvr>
                                      <p:tavLst>
                                        <p:tav tm="0">
                                          <p:val>
                                            <p:fltVal val="0"/>
                                          </p:val>
                                        </p:tav>
                                        <p:tav tm="100000">
                                          <p:val>
                                            <p:strVal val="#ppt_h"/>
                                          </p:val>
                                        </p:tav>
                                      </p:tavLst>
                                    </p:anim>
                                    <p:animEffect transition="in" filter="fade">
                                      <p:cBhvr>
                                        <p:cTn id="60" dur="500"/>
                                        <p:tgtEl>
                                          <p:spTgt spid="107"/>
                                        </p:tgtEl>
                                      </p:cBhvr>
                                    </p:animEffect>
                                  </p:childTnLst>
                                </p:cTn>
                              </p:par>
                            </p:childTnLst>
                          </p:cTn>
                        </p:par>
                        <p:par>
                          <p:cTn id="61" fill="hold">
                            <p:stCondLst>
                              <p:cond delay="3000"/>
                            </p:stCondLst>
                            <p:childTnLst>
                              <p:par>
                                <p:cTn id="62" presetID="31" presetClass="entr" presetSubtype="0" fill="hold" nodeType="afterEffect">
                                  <p:stCondLst>
                                    <p:cond delay="0"/>
                                  </p:stCondLst>
                                  <p:childTnLst>
                                    <p:set>
                                      <p:cBhvr>
                                        <p:cTn id="63" dur="1" fill="hold">
                                          <p:stCondLst>
                                            <p:cond delay="0"/>
                                          </p:stCondLst>
                                        </p:cTn>
                                        <p:tgtEl>
                                          <p:spTgt spid="118"/>
                                        </p:tgtEl>
                                        <p:attrNameLst>
                                          <p:attrName>style.visibility</p:attrName>
                                        </p:attrNameLst>
                                      </p:cBhvr>
                                      <p:to>
                                        <p:strVal val="visible"/>
                                      </p:to>
                                    </p:set>
                                    <p:anim calcmode="lin" valueType="num">
                                      <p:cBhvr>
                                        <p:cTn id="64" dur="1000" fill="hold"/>
                                        <p:tgtEl>
                                          <p:spTgt spid="118"/>
                                        </p:tgtEl>
                                        <p:attrNameLst>
                                          <p:attrName>ppt_w</p:attrName>
                                        </p:attrNameLst>
                                      </p:cBhvr>
                                      <p:tavLst>
                                        <p:tav tm="0">
                                          <p:val>
                                            <p:fltVal val="0"/>
                                          </p:val>
                                        </p:tav>
                                        <p:tav tm="100000">
                                          <p:val>
                                            <p:strVal val="#ppt_w"/>
                                          </p:val>
                                        </p:tav>
                                      </p:tavLst>
                                    </p:anim>
                                    <p:anim calcmode="lin" valueType="num">
                                      <p:cBhvr>
                                        <p:cTn id="65" dur="1000" fill="hold"/>
                                        <p:tgtEl>
                                          <p:spTgt spid="118"/>
                                        </p:tgtEl>
                                        <p:attrNameLst>
                                          <p:attrName>ppt_h</p:attrName>
                                        </p:attrNameLst>
                                      </p:cBhvr>
                                      <p:tavLst>
                                        <p:tav tm="0">
                                          <p:val>
                                            <p:fltVal val="0"/>
                                          </p:val>
                                        </p:tav>
                                        <p:tav tm="100000">
                                          <p:val>
                                            <p:strVal val="#ppt_h"/>
                                          </p:val>
                                        </p:tav>
                                      </p:tavLst>
                                    </p:anim>
                                    <p:anim calcmode="lin" valueType="num">
                                      <p:cBhvr>
                                        <p:cTn id="66" dur="1000" fill="hold"/>
                                        <p:tgtEl>
                                          <p:spTgt spid="118"/>
                                        </p:tgtEl>
                                        <p:attrNameLst>
                                          <p:attrName>style.rotation</p:attrName>
                                        </p:attrNameLst>
                                      </p:cBhvr>
                                      <p:tavLst>
                                        <p:tav tm="0">
                                          <p:val>
                                            <p:fltVal val="90"/>
                                          </p:val>
                                        </p:tav>
                                        <p:tav tm="100000">
                                          <p:val>
                                            <p:fltVal val="0"/>
                                          </p:val>
                                        </p:tav>
                                      </p:tavLst>
                                    </p:anim>
                                    <p:animEffect transition="in" filter="fade">
                                      <p:cBhvr>
                                        <p:cTn id="67" dur="1000"/>
                                        <p:tgtEl>
                                          <p:spTgt spid="118"/>
                                        </p:tgtEl>
                                      </p:cBhvr>
                                    </p:animEffect>
                                  </p:childTnLst>
                                </p:cTn>
                              </p:par>
                              <p:par>
                                <p:cTn id="68" presetID="31" presetClass="entr" presetSubtype="0" fill="hold" nodeType="withEffect">
                                  <p:stCondLst>
                                    <p:cond delay="0"/>
                                  </p:stCondLst>
                                  <p:childTnLst>
                                    <p:set>
                                      <p:cBhvr>
                                        <p:cTn id="69" dur="1" fill="hold">
                                          <p:stCondLst>
                                            <p:cond delay="0"/>
                                          </p:stCondLst>
                                        </p:cTn>
                                        <p:tgtEl>
                                          <p:spTgt spid="121"/>
                                        </p:tgtEl>
                                        <p:attrNameLst>
                                          <p:attrName>style.visibility</p:attrName>
                                        </p:attrNameLst>
                                      </p:cBhvr>
                                      <p:to>
                                        <p:strVal val="visible"/>
                                      </p:to>
                                    </p:set>
                                    <p:anim calcmode="lin" valueType="num">
                                      <p:cBhvr>
                                        <p:cTn id="70" dur="1000" fill="hold"/>
                                        <p:tgtEl>
                                          <p:spTgt spid="121"/>
                                        </p:tgtEl>
                                        <p:attrNameLst>
                                          <p:attrName>ppt_w</p:attrName>
                                        </p:attrNameLst>
                                      </p:cBhvr>
                                      <p:tavLst>
                                        <p:tav tm="0">
                                          <p:val>
                                            <p:fltVal val="0"/>
                                          </p:val>
                                        </p:tav>
                                        <p:tav tm="100000">
                                          <p:val>
                                            <p:strVal val="#ppt_w"/>
                                          </p:val>
                                        </p:tav>
                                      </p:tavLst>
                                    </p:anim>
                                    <p:anim calcmode="lin" valueType="num">
                                      <p:cBhvr>
                                        <p:cTn id="71" dur="1000" fill="hold"/>
                                        <p:tgtEl>
                                          <p:spTgt spid="121"/>
                                        </p:tgtEl>
                                        <p:attrNameLst>
                                          <p:attrName>ppt_h</p:attrName>
                                        </p:attrNameLst>
                                      </p:cBhvr>
                                      <p:tavLst>
                                        <p:tav tm="0">
                                          <p:val>
                                            <p:fltVal val="0"/>
                                          </p:val>
                                        </p:tav>
                                        <p:tav tm="100000">
                                          <p:val>
                                            <p:strVal val="#ppt_h"/>
                                          </p:val>
                                        </p:tav>
                                      </p:tavLst>
                                    </p:anim>
                                    <p:anim calcmode="lin" valueType="num">
                                      <p:cBhvr>
                                        <p:cTn id="72" dur="1000" fill="hold"/>
                                        <p:tgtEl>
                                          <p:spTgt spid="121"/>
                                        </p:tgtEl>
                                        <p:attrNameLst>
                                          <p:attrName>style.rotation</p:attrName>
                                        </p:attrNameLst>
                                      </p:cBhvr>
                                      <p:tavLst>
                                        <p:tav tm="0">
                                          <p:val>
                                            <p:fltVal val="90"/>
                                          </p:val>
                                        </p:tav>
                                        <p:tav tm="100000">
                                          <p:val>
                                            <p:fltVal val="0"/>
                                          </p:val>
                                        </p:tav>
                                      </p:tavLst>
                                    </p:anim>
                                    <p:animEffect transition="in" filter="fade">
                                      <p:cBhvr>
                                        <p:cTn id="73" dur="1000"/>
                                        <p:tgtEl>
                                          <p:spTgt spid="121"/>
                                        </p:tgtEl>
                                      </p:cBhvr>
                                    </p:animEffect>
                                  </p:childTnLst>
                                </p:cTn>
                              </p:par>
                              <p:par>
                                <p:cTn id="74" presetID="31" presetClass="entr" presetSubtype="0" fill="hold" nodeType="withEffect">
                                  <p:stCondLst>
                                    <p:cond delay="0"/>
                                  </p:stCondLst>
                                  <p:childTnLst>
                                    <p:set>
                                      <p:cBhvr>
                                        <p:cTn id="75" dur="1" fill="hold">
                                          <p:stCondLst>
                                            <p:cond delay="0"/>
                                          </p:stCondLst>
                                        </p:cTn>
                                        <p:tgtEl>
                                          <p:spTgt spid="124"/>
                                        </p:tgtEl>
                                        <p:attrNameLst>
                                          <p:attrName>style.visibility</p:attrName>
                                        </p:attrNameLst>
                                      </p:cBhvr>
                                      <p:to>
                                        <p:strVal val="visible"/>
                                      </p:to>
                                    </p:set>
                                    <p:anim calcmode="lin" valueType="num">
                                      <p:cBhvr>
                                        <p:cTn id="76" dur="1000" fill="hold"/>
                                        <p:tgtEl>
                                          <p:spTgt spid="124"/>
                                        </p:tgtEl>
                                        <p:attrNameLst>
                                          <p:attrName>ppt_w</p:attrName>
                                        </p:attrNameLst>
                                      </p:cBhvr>
                                      <p:tavLst>
                                        <p:tav tm="0">
                                          <p:val>
                                            <p:fltVal val="0"/>
                                          </p:val>
                                        </p:tav>
                                        <p:tav tm="100000">
                                          <p:val>
                                            <p:strVal val="#ppt_w"/>
                                          </p:val>
                                        </p:tav>
                                      </p:tavLst>
                                    </p:anim>
                                    <p:anim calcmode="lin" valueType="num">
                                      <p:cBhvr>
                                        <p:cTn id="77" dur="1000" fill="hold"/>
                                        <p:tgtEl>
                                          <p:spTgt spid="124"/>
                                        </p:tgtEl>
                                        <p:attrNameLst>
                                          <p:attrName>ppt_h</p:attrName>
                                        </p:attrNameLst>
                                      </p:cBhvr>
                                      <p:tavLst>
                                        <p:tav tm="0">
                                          <p:val>
                                            <p:fltVal val="0"/>
                                          </p:val>
                                        </p:tav>
                                        <p:tav tm="100000">
                                          <p:val>
                                            <p:strVal val="#ppt_h"/>
                                          </p:val>
                                        </p:tav>
                                      </p:tavLst>
                                    </p:anim>
                                    <p:anim calcmode="lin" valueType="num">
                                      <p:cBhvr>
                                        <p:cTn id="78" dur="1000" fill="hold"/>
                                        <p:tgtEl>
                                          <p:spTgt spid="124"/>
                                        </p:tgtEl>
                                        <p:attrNameLst>
                                          <p:attrName>style.rotation</p:attrName>
                                        </p:attrNameLst>
                                      </p:cBhvr>
                                      <p:tavLst>
                                        <p:tav tm="0">
                                          <p:val>
                                            <p:fltVal val="90"/>
                                          </p:val>
                                        </p:tav>
                                        <p:tav tm="100000">
                                          <p:val>
                                            <p:fltVal val="0"/>
                                          </p:val>
                                        </p:tav>
                                      </p:tavLst>
                                    </p:anim>
                                    <p:animEffect transition="in" filter="fade">
                                      <p:cBhvr>
                                        <p:cTn id="79" dur="1000"/>
                                        <p:tgtEl>
                                          <p:spTgt spid="124"/>
                                        </p:tgtEl>
                                      </p:cBhvr>
                                    </p:animEffect>
                                  </p:childTnLst>
                                </p:cTn>
                              </p:par>
                            </p:childTnLst>
                          </p:cTn>
                        </p:par>
                        <p:par>
                          <p:cTn id="80" fill="hold">
                            <p:stCondLst>
                              <p:cond delay="4000"/>
                            </p:stCondLst>
                            <p:childTnLst>
                              <p:par>
                                <p:cTn id="81" presetID="22" presetClass="entr" presetSubtype="8" fill="hold" grpId="0" nodeType="afterEffect">
                                  <p:stCondLst>
                                    <p:cond delay="0"/>
                                  </p:stCondLst>
                                  <p:childTnLst>
                                    <p:set>
                                      <p:cBhvr>
                                        <p:cTn id="82" dur="1" fill="hold">
                                          <p:stCondLst>
                                            <p:cond delay="0"/>
                                          </p:stCondLst>
                                        </p:cTn>
                                        <p:tgtEl>
                                          <p:spTgt spid="131"/>
                                        </p:tgtEl>
                                        <p:attrNameLst>
                                          <p:attrName>style.visibility</p:attrName>
                                        </p:attrNameLst>
                                      </p:cBhvr>
                                      <p:to>
                                        <p:strVal val="visible"/>
                                      </p:to>
                                    </p:set>
                                    <p:animEffect transition="in" filter="wipe(left)">
                                      <p:cBhvr>
                                        <p:cTn id="83" dur="500"/>
                                        <p:tgtEl>
                                          <p:spTgt spid="131"/>
                                        </p:tgtEl>
                                      </p:cBhvr>
                                    </p:animEffect>
                                  </p:childTnLst>
                                </p:cTn>
                              </p:par>
                            </p:childTnLst>
                          </p:cTn>
                        </p:par>
                        <p:par>
                          <p:cTn id="84" fill="hold">
                            <p:stCondLst>
                              <p:cond delay="4500"/>
                            </p:stCondLst>
                            <p:childTnLst>
                              <p:par>
                                <p:cTn id="85" presetID="2" presetClass="entr" presetSubtype="2" fill="hold" grpId="0" nodeType="afterEffect">
                                  <p:stCondLst>
                                    <p:cond delay="0"/>
                                  </p:stCondLst>
                                  <p:childTnLst>
                                    <p:set>
                                      <p:cBhvr>
                                        <p:cTn id="86" dur="1" fill="hold">
                                          <p:stCondLst>
                                            <p:cond delay="0"/>
                                          </p:stCondLst>
                                        </p:cTn>
                                        <p:tgtEl>
                                          <p:spTgt spid="132"/>
                                        </p:tgtEl>
                                        <p:attrNameLst>
                                          <p:attrName>style.visibility</p:attrName>
                                        </p:attrNameLst>
                                      </p:cBhvr>
                                      <p:to>
                                        <p:strVal val="visible"/>
                                      </p:to>
                                    </p:set>
                                    <p:anim calcmode="lin" valueType="num">
                                      <p:cBhvr additive="base">
                                        <p:cTn id="87" dur="1000" fill="hold"/>
                                        <p:tgtEl>
                                          <p:spTgt spid="132"/>
                                        </p:tgtEl>
                                        <p:attrNameLst>
                                          <p:attrName>ppt_x</p:attrName>
                                        </p:attrNameLst>
                                      </p:cBhvr>
                                      <p:tavLst>
                                        <p:tav tm="0">
                                          <p:val>
                                            <p:strVal val="1+#ppt_w/2"/>
                                          </p:val>
                                        </p:tav>
                                        <p:tav tm="100000">
                                          <p:val>
                                            <p:strVal val="#ppt_x"/>
                                          </p:val>
                                        </p:tav>
                                      </p:tavLst>
                                    </p:anim>
                                    <p:anim calcmode="lin" valueType="num">
                                      <p:cBhvr additive="base">
                                        <p:cTn id="88" dur="1000" fill="hold"/>
                                        <p:tgtEl>
                                          <p:spTgt spid="132"/>
                                        </p:tgtEl>
                                        <p:attrNameLst>
                                          <p:attrName>ppt_y</p:attrName>
                                        </p:attrNameLst>
                                      </p:cBhvr>
                                      <p:tavLst>
                                        <p:tav tm="0">
                                          <p:val>
                                            <p:strVal val="#ppt_y"/>
                                          </p:val>
                                        </p:tav>
                                        <p:tav tm="100000">
                                          <p:val>
                                            <p:strVal val="#ppt_y"/>
                                          </p:val>
                                        </p:tav>
                                      </p:tavLst>
                                    </p:anim>
                                  </p:childTnLst>
                                </p:cTn>
                              </p:par>
                            </p:childTnLst>
                          </p:cTn>
                        </p:par>
                        <p:par>
                          <p:cTn id="89" fill="hold">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133"/>
                                        </p:tgtEl>
                                        <p:attrNameLst>
                                          <p:attrName>style.visibility</p:attrName>
                                        </p:attrNameLst>
                                      </p:cBhvr>
                                      <p:to>
                                        <p:strVal val="visible"/>
                                      </p:to>
                                    </p:set>
                                    <p:animEffect transition="in" filter="wipe(left)">
                                      <p:cBhvr>
                                        <p:cTn id="92" dur="500"/>
                                        <p:tgtEl>
                                          <p:spTgt spid="133"/>
                                        </p:tgtEl>
                                      </p:cBhvr>
                                    </p:animEffect>
                                  </p:childTnLst>
                                </p:cTn>
                              </p:par>
                            </p:childTnLst>
                          </p:cTn>
                        </p:par>
                        <p:par>
                          <p:cTn id="93" fill="hold">
                            <p:stCondLst>
                              <p:cond delay="6000"/>
                            </p:stCondLst>
                            <p:childTnLst>
                              <p:par>
                                <p:cTn id="94" presetID="2" presetClass="entr" presetSubtype="2" fill="hold" grpId="0" nodeType="afterEffect">
                                  <p:stCondLst>
                                    <p:cond delay="0"/>
                                  </p:stCondLst>
                                  <p:childTnLst>
                                    <p:set>
                                      <p:cBhvr>
                                        <p:cTn id="95" dur="1" fill="hold">
                                          <p:stCondLst>
                                            <p:cond delay="0"/>
                                          </p:stCondLst>
                                        </p:cTn>
                                        <p:tgtEl>
                                          <p:spTgt spid="134"/>
                                        </p:tgtEl>
                                        <p:attrNameLst>
                                          <p:attrName>style.visibility</p:attrName>
                                        </p:attrNameLst>
                                      </p:cBhvr>
                                      <p:to>
                                        <p:strVal val="visible"/>
                                      </p:to>
                                    </p:set>
                                    <p:anim calcmode="lin" valueType="num">
                                      <p:cBhvr additive="base">
                                        <p:cTn id="96" dur="1000" fill="hold"/>
                                        <p:tgtEl>
                                          <p:spTgt spid="134"/>
                                        </p:tgtEl>
                                        <p:attrNameLst>
                                          <p:attrName>ppt_x</p:attrName>
                                        </p:attrNameLst>
                                      </p:cBhvr>
                                      <p:tavLst>
                                        <p:tav tm="0">
                                          <p:val>
                                            <p:strVal val="1+#ppt_w/2"/>
                                          </p:val>
                                        </p:tav>
                                        <p:tav tm="100000">
                                          <p:val>
                                            <p:strVal val="#ppt_x"/>
                                          </p:val>
                                        </p:tav>
                                      </p:tavLst>
                                    </p:anim>
                                    <p:anim calcmode="lin" valueType="num">
                                      <p:cBhvr additive="base">
                                        <p:cTn id="97" dur="1000" fill="hold"/>
                                        <p:tgtEl>
                                          <p:spTgt spid="134"/>
                                        </p:tgtEl>
                                        <p:attrNameLst>
                                          <p:attrName>ppt_y</p:attrName>
                                        </p:attrNameLst>
                                      </p:cBhvr>
                                      <p:tavLst>
                                        <p:tav tm="0">
                                          <p:val>
                                            <p:strVal val="#ppt_y"/>
                                          </p:val>
                                        </p:tav>
                                        <p:tav tm="100000">
                                          <p:val>
                                            <p:strVal val="#ppt_y"/>
                                          </p:val>
                                        </p:tav>
                                      </p:tavLst>
                                    </p:anim>
                                  </p:childTnLst>
                                </p:cTn>
                              </p:par>
                            </p:childTnLst>
                          </p:cTn>
                        </p:par>
                        <p:par>
                          <p:cTn id="98" fill="hold">
                            <p:stCondLst>
                              <p:cond delay="7000"/>
                            </p:stCondLst>
                            <p:childTnLst>
                              <p:par>
                                <p:cTn id="99" presetID="22" presetClass="entr" presetSubtype="8" fill="hold" grpId="0" nodeType="afterEffect">
                                  <p:stCondLst>
                                    <p:cond delay="0"/>
                                  </p:stCondLst>
                                  <p:childTnLst>
                                    <p:set>
                                      <p:cBhvr>
                                        <p:cTn id="100" dur="1" fill="hold">
                                          <p:stCondLst>
                                            <p:cond delay="0"/>
                                          </p:stCondLst>
                                        </p:cTn>
                                        <p:tgtEl>
                                          <p:spTgt spid="135"/>
                                        </p:tgtEl>
                                        <p:attrNameLst>
                                          <p:attrName>style.visibility</p:attrName>
                                        </p:attrNameLst>
                                      </p:cBhvr>
                                      <p:to>
                                        <p:strVal val="visible"/>
                                      </p:to>
                                    </p:set>
                                    <p:animEffect transition="in" filter="wipe(left)">
                                      <p:cBhvr>
                                        <p:cTn id="101" dur="500"/>
                                        <p:tgtEl>
                                          <p:spTgt spid="135"/>
                                        </p:tgtEl>
                                      </p:cBhvr>
                                    </p:animEffect>
                                  </p:childTnLst>
                                </p:cTn>
                              </p:par>
                            </p:childTnLst>
                          </p:cTn>
                        </p:par>
                        <p:par>
                          <p:cTn id="102" fill="hold">
                            <p:stCondLst>
                              <p:cond delay="7500"/>
                            </p:stCondLst>
                            <p:childTnLst>
                              <p:par>
                                <p:cTn id="103" presetID="2" presetClass="entr" presetSubtype="2" fill="hold" grpId="0" nodeType="afterEffect">
                                  <p:stCondLst>
                                    <p:cond delay="0"/>
                                  </p:stCondLst>
                                  <p:childTnLst>
                                    <p:set>
                                      <p:cBhvr>
                                        <p:cTn id="104" dur="1" fill="hold">
                                          <p:stCondLst>
                                            <p:cond delay="0"/>
                                          </p:stCondLst>
                                        </p:cTn>
                                        <p:tgtEl>
                                          <p:spTgt spid="136"/>
                                        </p:tgtEl>
                                        <p:attrNameLst>
                                          <p:attrName>style.visibility</p:attrName>
                                        </p:attrNameLst>
                                      </p:cBhvr>
                                      <p:to>
                                        <p:strVal val="visible"/>
                                      </p:to>
                                    </p:set>
                                    <p:anim calcmode="lin" valueType="num">
                                      <p:cBhvr additive="base">
                                        <p:cTn id="105" dur="1000" fill="hold"/>
                                        <p:tgtEl>
                                          <p:spTgt spid="136"/>
                                        </p:tgtEl>
                                        <p:attrNameLst>
                                          <p:attrName>ppt_x</p:attrName>
                                        </p:attrNameLst>
                                      </p:cBhvr>
                                      <p:tavLst>
                                        <p:tav tm="0">
                                          <p:val>
                                            <p:strVal val="1+#ppt_w/2"/>
                                          </p:val>
                                        </p:tav>
                                        <p:tav tm="100000">
                                          <p:val>
                                            <p:strVal val="#ppt_x"/>
                                          </p:val>
                                        </p:tav>
                                      </p:tavLst>
                                    </p:anim>
                                    <p:anim calcmode="lin" valueType="num">
                                      <p:cBhvr additive="base">
                                        <p:cTn id="106" dur="1000" fill="hold"/>
                                        <p:tgtEl>
                                          <p:spTgt spid="1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04" grpId="0" animBg="1"/>
      <p:bldP spid="105" grpId="0" animBg="1"/>
      <p:bldP spid="106" grpId="0" animBg="1"/>
      <p:bldP spid="107" grpId="0" animBg="1"/>
      <p:bldP spid="108" grpId="0" animBg="1"/>
      <p:bldP spid="127" grpId="0" animBg="1"/>
      <p:bldP spid="128" grpId="0"/>
      <p:bldP spid="131" grpId="0"/>
      <p:bldP spid="132" grpId="0"/>
      <p:bldP spid="133" grpId="0"/>
      <p:bldP spid="134" grpId="0"/>
      <p:bldP spid="135" grpId="0"/>
      <p:bldP spid="1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306793"/>
          </a:xfrm>
          <a:prstGeom prst="rect">
            <a:avLst/>
          </a:prstGeom>
          <a:noFill/>
        </p:spPr>
        <p:txBody>
          <a:bodyPr vert="eaVert" wrap="square" rtlCol="0">
            <a:spAutoFit/>
          </a:bodyPr>
          <a:lstStyle/>
          <a:p>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sp>
        <p:nvSpPr>
          <p:cNvPr id="125" name="Freeform 5"/>
          <p:cNvSpPr>
            <a:spLocks noEditPoints="1"/>
          </p:cNvSpPr>
          <p:nvPr/>
        </p:nvSpPr>
        <p:spPr bwMode="auto">
          <a:xfrm>
            <a:off x="1194407" y="1822076"/>
            <a:ext cx="964635" cy="969435"/>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grpSp>
        <p:nvGrpSpPr>
          <p:cNvPr id="3" name="组合 2"/>
          <p:cNvGrpSpPr/>
          <p:nvPr/>
        </p:nvGrpSpPr>
        <p:grpSpPr>
          <a:xfrm>
            <a:off x="6384471" y="1205765"/>
            <a:ext cx="5175100" cy="5175100"/>
            <a:chOff x="6384471" y="1205765"/>
            <a:chExt cx="5175100" cy="5175100"/>
          </a:xfrm>
        </p:grpSpPr>
        <p:pic>
          <p:nvPicPr>
            <p:cNvPr id="128" name="图片 127"/>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Lst>
            </a:blip>
            <a:stretch>
              <a:fillRect/>
            </a:stretch>
          </p:blipFill>
          <p:spPr>
            <a:xfrm>
              <a:off x="6384471" y="1205765"/>
              <a:ext cx="5175100" cy="5175100"/>
            </a:xfrm>
            <a:prstGeom prst="rect">
              <a:avLst/>
            </a:prstGeom>
          </p:spPr>
        </p:pic>
        <p:sp>
          <p:nvSpPr>
            <p:cNvPr id="2" name="任意多边形: 形状 1"/>
            <p:cNvSpPr/>
            <p:nvPr/>
          </p:nvSpPr>
          <p:spPr>
            <a:xfrm>
              <a:off x="7483288" y="1822076"/>
              <a:ext cx="3435724" cy="2373406"/>
            </a:xfrm>
            <a:custGeom>
              <a:avLst/>
              <a:gdLst>
                <a:gd name="connsiteX0" fmla="*/ 221877 w 3435724"/>
                <a:gd name="connsiteY0" fmla="*/ 410136 h 2346512"/>
                <a:gd name="connsiteX1" fmla="*/ 3435724 w 3435724"/>
                <a:gd name="connsiteY1" fmla="*/ 0 h 2346512"/>
                <a:gd name="connsiteX2" fmla="*/ 3274359 w 3435724"/>
                <a:gd name="connsiteY2" fmla="*/ 2319618 h 2346512"/>
                <a:gd name="connsiteX3" fmla="*/ 0 w 3435724"/>
                <a:gd name="connsiteY3" fmla="*/ 2346512 h 2346512"/>
                <a:gd name="connsiteX4" fmla="*/ 221877 w 3435724"/>
                <a:gd name="connsiteY4" fmla="*/ 410136 h 2346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5724" h="2346512">
                  <a:moveTo>
                    <a:pt x="221877" y="410136"/>
                  </a:moveTo>
                  <a:lnTo>
                    <a:pt x="3435724" y="0"/>
                  </a:lnTo>
                  <a:lnTo>
                    <a:pt x="3274359" y="2319618"/>
                  </a:lnTo>
                  <a:lnTo>
                    <a:pt x="0" y="2346512"/>
                  </a:lnTo>
                  <a:lnTo>
                    <a:pt x="221877" y="410136"/>
                  </a:lnTo>
                  <a:close/>
                </a:path>
              </a:pathLst>
            </a:cu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9" name="文本框 8"/>
          <p:cNvSpPr txBox="1"/>
          <p:nvPr/>
        </p:nvSpPr>
        <p:spPr>
          <a:xfrm>
            <a:off x="2517213" y="1822076"/>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0" name="矩形 129"/>
          <p:cNvSpPr/>
          <p:nvPr/>
        </p:nvSpPr>
        <p:spPr>
          <a:xfrm>
            <a:off x="2517213" y="2126673"/>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131" name="Freeform 5"/>
          <p:cNvSpPr>
            <a:spLocks noEditPoints="1"/>
          </p:cNvSpPr>
          <p:nvPr/>
        </p:nvSpPr>
        <p:spPr bwMode="auto">
          <a:xfrm>
            <a:off x="1194407" y="3325818"/>
            <a:ext cx="964635" cy="969435"/>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32" name="文本框 8"/>
          <p:cNvSpPr txBox="1"/>
          <p:nvPr/>
        </p:nvSpPr>
        <p:spPr>
          <a:xfrm>
            <a:off x="2517213" y="3325818"/>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3" name="矩形 132"/>
          <p:cNvSpPr/>
          <p:nvPr/>
        </p:nvSpPr>
        <p:spPr>
          <a:xfrm>
            <a:off x="2517213" y="3630415"/>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134" name="Freeform 5"/>
          <p:cNvSpPr>
            <a:spLocks noEditPoints="1"/>
          </p:cNvSpPr>
          <p:nvPr/>
        </p:nvSpPr>
        <p:spPr bwMode="auto">
          <a:xfrm>
            <a:off x="1194407" y="4829560"/>
            <a:ext cx="964635" cy="969435"/>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35" name="文本框 8"/>
          <p:cNvSpPr txBox="1"/>
          <p:nvPr/>
        </p:nvSpPr>
        <p:spPr>
          <a:xfrm>
            <a:off x="2517213" y="4829560"/>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136" name="矩形 135"/>
          <p:cNvSpPr/>
          <p:nvPr/>
        </p:nvSpPr>
        <p:spPr>
          <a:xfrm>
            <a:off x="2517213" y="5134157"/>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49" presetClass="entr" presetSubtype="0" decel="100000" fill="hold" grpId="0" nodeType="afterEffect">
                                  <p:stCondLst>
                                    <p:cond delay="0"/>
                                  </p:stCondLst>
                                  <p:childTnLst>
                                    <p:set>
                                      <p:cBhvr>
                                        <p:cTn id="27" dur="1" fill="hold">
                                          <p:stCondLst>
                                            <p:cond delay="0"/>
                                          </p:stCondLst>
                                        </p:cTn>
                                        <p:tgtEl>
                                          <p:spTgt spid="125"/>
                                        </p:tgtEl>
                                        <p:attrNameLst>
                                          <p:attrName>style.visibility</p:attrName>
                                        </p:attrNameLst>
                                      </p:cBhvr>
                                      <p:to>
                                        <p:strVal val="visible"/>
                                      </p:to>
                                    </p:set>
                                    <p:anim calcmode="lin" valueType="num">
                                      <p:cBhvr>
                                        <p:cTn id="28" dur="1000" fill="hold"/>
                                        <p:tgtEl>
                                          <p:spTgt spid="125"/>
                                        </p:tgtEl>
                                        <p:attrNameLst>
                                          <p:attrName>ppt_w</p:attrName>
                                        </p:attrNameLst>
                                      </p:cBhvr>
                                      <p:tavLst>
                                        <p:tav tm="0">
                                          <p:val>
                                            <p:fltVal val="0"/>
                                          </p:val>
                                        </p:tav>
                                        <p:tav tm="100000">
                                          <p:val>
                                            <p:strVal val="#ppt_w"/>
                                          </p:val>
                                        </p:tav>
                                      </p:tavLst>
                                    </p:anim>
                                    <p:anim calcmode="lin" valueType="num">
                                      <p:cBhvr>
                                        <p:cTn id="29" dur="1000" fill="hold"/>
                                        <p:tgtEl>
                                          <p:spTgt spid="125"/>
                                        </p:tgtEl>
                                        <p:attrNameLst>
                                          <p:attrName>ppt_h</p:attrName>
                                        </p:attrNameLst>
                                      </p:cBhvr>
                                      <p:tavLst>
                                        <p:tav tm="0">
                                          <p:val>
                                            <p:fltVal val="0"/>
                                          </p:val>
                                        </p:tav>
                                        <p:tav tm="100000">
                                          <p:val>
                                            <p:strVal val="#ppt_h"/>
                                          </p:val>
                                        </p:tav>
                                      </p:tavLst>
                                    </p:anim>
                                    <p:anim calcmode="lin" valueType="num">
                                      <p:cBhvr>
                                        <p:cTn id="30" dur="1000" fill="hold"/>
                                        <p:tgtEl>
                                          <p:spTgt spid="125"/>
                                        </p:tgtEl>
                                        <p:attrNameLst>
                                          <p:attrName>style.rotation</p:attrName>
                                        </p:attrNameLst>
                                      </p:cBhvr>
                                      <p:tavLst>
                                        <p:tav tm="0">
                                          <p:val>
                                            <p:fltVal val="360"/>
                                          </p:val>
                                        </p:tav>
                                        <p:tav tm="100000">
                                          <p:val>
                                            <p:fltVal val="0"/>
                                          </p:val>
                                        </p:tav>
                                      </p:tavLst>
                                    </p:anim>
                                    <p:animEffect transition="in" filter="fade">
                                      <p:cBhvr>
                                        <p:cTn id="31" dur="1000"/>
                                        <p:tgtEl>
                                          <p:spTgt spid="125"/>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29"/>
                                        </p:tgtEl>
                                        <p:attrNameLst>
                                          <p:attrName>style.visibility</p:attrName>
                                        </p:attrNameLst>
                                      </p:cBhvr>
                                      <p:to>
                                        <p:strVal val="visible"/>
                                      </p:to>
                                    </p:set>
                                    <p:animEffect transition="in" filter="wipe(left)">
                                      <p:cBhvr>
                                        <p:cTn id="35" dur="500"/>
                                        <p:tgtEl>
                                          <p:spTgt spid="129"/>
                                        </p:tgtEl>
                                      </p:cBhvr>
                                    </p:animEffect>
                                  </p:childTnLst>
                                </p:cTn>
                              </p:par>
                            </p:childTnLst>
                          </p:cTn>
                        </p:par>
                        <p:par>
                          <p:cTn id="36" fill="hold">
                            <p:stCondLst>
                              <p:cond delay="1500"/>
                            </p:stCondLst>
                            <p:childTnLst>
                              <p:par>
                                <p:cTn id="37" presetID="2" presetClass="entr" presetSubtype="2" fill="hold" grpId="0" nodeType="afterEffect">
                                  <p:stCondLst>
                                    <p:cond delay="0"/>
                                  </p:stCondLst>
                                  <p:childTnLst>
                                    <p:set>
                                      <p:cBhvr>
                                        <p:cTn id="38" dur="1" fill="hold">
                                          <p:stCondLst>
                                            <p:cond delay="0"/>
                                          </p:stCondLst>
                                        </p:cTn>
                                        <p:tgtEl>
                                          <p:spTgt spid="130"/>
                                        </p:tgtEl>
                                        <p:attrNameLst>
                                          <p:attrName>style.visibility</p:attrName>
                                        </p:attrNameLst>
                                      </p:cBhvr>
                                      <p:to>
                                        <p:strVal val="visible"/>
                                      </p:to>
                                    </p:set>
                                    <p:anim calcmode="lin" valueType="num">
                                      <p:cBhvr additive="base">
                                        <p:cTn id="39" dur="1000" fill="hold"/>
                                        <p:tgtEl>
                                          <p:spTgt spid="130"/>
                                        </p:tgtEl>
                                        <p:attrNameLst>
                                          <p:attrName>ppt_x</p:attrName>
                                        </p:attrNameLst>
                                      </p:cBhvr>
                                      <p:tavLst>
                                        <p:tav tm="0">
                                          <p:val>
                                            <p:strVal val="1+#ppt_w/2"/>
                                          </p:val>
                                        </p:tav>
                                        <p:tav tm="100000">
                                          <p:val>
                                            <p:strVal val="#ppt_x"/>
                                          </p:val>
                                        </p:tav>
                                      </p:tavLst>
                                    </p:anim>
                                    <p:anim calcmode="lin" valueType="num">
                                      <p:cBhvr additive="base">
                                        <p:cTn id="40" dur="1000" fill="hold"/>
                                        <p:tgtEl>
                                          <p:spTgt spid="130"/>
                                        </p:tgtEl>
                                        <p:attrNameLst>
                                          <p:attrName>ppt_y</p:attrName>
                                        </p:attrNameLst>
                                      </p:cBhvr>
                                      <p:tavLst>
                                        <p:tav tm="0">
                                          <p:val>
                                            <p:strVal val="#ppt_y"/>
                                          </p:val>
                                        </p:tav>
                                        <p:tav tm="100000">
                                          <p:val>
                                            <p:strVal val="#ppt_y"/>
                                          </p:val>
                                        </p:tav>
                                      </p:tavLst>
                                    </p:anim>
                                  </p:childTnLst>
                                </p:cTn>
                              </p:par>
                              <p:par>
                                <p:cTn id="41" presetID="49" presetClass="entr" presetSubtype="0" decel="100000" fill="hold" grpId="0" nodeType="withEffect">
                                  <p:stCondLst>
                                    <p:cond delay="1500"/>
                                  </p:stCondLst>
                                  <p:childTnLst>
                                    <p:set>
                                      <p:cBhvr>
                                        <p:cTn id="42" dur="1" fill="hold">
                                          <p:stCondLst>
                                            <p:cond delay="0"/>
                                          </p:stCondLst>
                                        </p:cTn>
                                        <p:tgtEl>
                                          <p:spTgt spid="131"/>
                                        </p:tgtEl>
                                        <p:attrNameLst>
                                          <p:attrName>style.visibility</p:attrName>
                                        </p:attrNameLst>
                                      </p:cBhvr>
                                      <p:to>
                                        <p:strVal val="visible"/>
                                      </p:to>
                                    </p:set>
                                    <p:anim calcmode="lin" valueType="num">
                                      <p:cBhvr>
                                        <p:cTn id="43" dur="1000" fill="hold"/>
                                        <p:tgtEl>
                                          <p:spTgt spid="131"/>
                                        </p:tgtEl>
                                        <p:attrNameLst>
                                          <p:attrName>ppt_w</p:attrName>
                                        </p:attrNameLst>
                                      </p:cBhvr>
                                      <p:tavLst>
                                        <p:tav tm="0">
                                          <p:val>
                                            <p:fltVal val="0"/>
                                          </p:val>
                                        </p:tav>
                                        <p:tav tm="100000">
                                          <p:val>
                                            <p:strVal val="#ppt_w"/>
                                          </p:val>
                                        </p:tav>
                                      </p:tavLst>
                                    </p:anim>
                                    <p:anim calcmode="lin" valueType="num">
                                      <p:cBhvr>
                                        <p:cTn id="44" dur="1000" fill="hold"/>
                                        <p:tgtEl>
                                          <p:spTgt spid="131"/>
                                        </p:tgtEl>
                                        <p:attrNameLst>
                                          <p:attrName>ppt_h</p:attrName>
                                        </p:attrNameLst>
                                      </p:cBhvr>
                                      <p:tavLst>
                                        <p:tav tm="0">
                                          <p:val>
                                            <p:fltVal val="0"/>
                                          </p:val>
                                        </p:tav>
                                        <p:tav tm="100000">
                                          <p:val>
                                            <p:strVal val="#ppt_h"/>
                                          </p:val>
                                        </p:tav>
                                      </p:tavLst>
                                    </p:anim>
                                    <p:anim calcmode="lin" valueType="num">
                                      <p:cBhvr>
                                        <p:cTn id="45" dur="1000" fill="hold"/>
                                        <p:tgtEl>
                                          <p:spTgt spid="131"/>
                                        </p:tgtEl>
                                        <p:attrNameLst>
                                          <p:attrName>style.rotation</p:attrName>
                                        </p:attrNameLst>
                                      </p:cBhvr>
                                      <p:tavLst>
                                        <p:tav tm="0">
                                          <p:val>
                                            <p:fltVal val="360"/>
                                          </p:val>
                                        </p:tav>
                                        <p:tav tm="100000">
                                          <p:val>
                                            <p:fltVal val="0"/>
                                          </p:val>
                                        </p:tav>
                                      </p:tavLst>
                                    </p:anim>
                                    <p:animEffect transition="in" filter="fade">
                                      <p:cBhvr>
                                        <p:cTn id="46" dur="1000"/>
                                        <p:tgtEl>
                                          <p:spTgt spid="131"/>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32"/>
                                        </p:tgtEl>
                                        <p:attrNameLst>
                                          <p:attrName>style.visibility</p:attrName>
                                        </p:attrNameLst>
                                      </p:cBhvr>
                                      <p:to>
                                        <p:strVal val="visible"/>
                                      </p:to>
                                    </p:set>
                                    <p:animEffect transition="in" filter="wipe(left)">
                                      <p:cBhvr>
                                        <p:cTn id="50" dur="500"/>
                                        <p:tgtEl>
                                          <p:spTgt spid="132"/>
                                        </p:tgtEl>
                                      </p:cBhvr>
                                    </p:animEffect>
                                  </p:childTnLst>
                                </p:cTn>
                              </p:par>
                            </p:childTnLst>
                          </p:cTn>
                        </p:par>
                        <p:par>
                          <p:cTn id="51" fill="hold">
                            <p:stCondLst>
                              <p:cond delay="3000"/>
                            </p:stCondLst>
                            <p:childTnLst>
                              <p:par>
                                <p:cTn id="52" presetID="2" presetClass="entr" presetSubtype="2" fill="hold" grpId="0" nodeType="afterEffect">
                                  <p:stCondLst>
                                    <p:cond delay="0"/>
                                  </p:stCondLst>
                                  <p:childTnLst>
                                    <p:set>
                                      <p:cBhvr>
                                        <p:cTn id="53" dur="1" fill="hold">
                                          <p:stCondLst>
                                            <p:cond delay="0"/>
                                          </p:stCondLst>
                                        </p:cTn>
                                        <p:tgtEl>
                                          <p:spTgt spid="133"/>
                                        </p:tgtEl>
                                        <p:attrNameLst>
                                          <p:attrName>style.visibility</p:attrName>
                                        </p:attrNameLst>
                                      </p:cBhvr>
                                      <p:to>
                                        <p:strVal val="visible"/>
                                      </p:to>
                                    </p:set>
                                    <p:anim calcmode="lin" valueType="num">
                                      <p:cBhvr additive="base">
                                        <p:cTn id="54" dur="1000" fill="hold"/>
                                        <p:tgtEl>
                                          <p:spTgt spid="133"/>
                                        </p:tgtEl>
                                        <p:attrNameLst>
                                          <p:attrName>ppt_x</p:attrName>
                                        </p:attrNameLst>
                                      </p:cBhvr>
                                      <p:tavLst>
                                        <p:tav tm="0">
                                          <p:val>
                                            <p:strVal val="1+#ppt_w/2"/>
                                          </p:val>
                                        </p:tav>
                                        <p:tav tm="100000">
                                          <p:val>
                                            <p:strVal val="#ppt_x"/>
                                          </p:val>
                                        </p:tav>
                                      </p:tavLst>
                                    </p:anim>
                                    <p:anim calcmode="lin" valueType="num">
                                      <p:cBhvr additive="base">
                                        <p:cTn id="55" dur="1000" fill="hold"/>
                                        <p:tgtEl>
                                          <p:spTgt spid="133"/>
                                        </p:tgtEl>
                                        <p:attrNameLst>
                                          <p:attrName>ppt_y</p:attrName>
                                        </p:attrNameLst>
                                      </p:cBhvr>
                                      <p:tavLst>
                                        <p:tav tm="0">
                                          <p:val>
                                            <p:strVal val="#ppt_y"/>
                                          </p:val>
                                        </p:tav>
                                        <p:tav tm="100000">
                                          <p:val>
                                            <p:strVal val="#ppt_y"/>
                                          </p:val>
                                        </p:tav>
                                      </p:tavLst>
                                    </p:anim>
                                  </p:childTnLst>
                                </p:cTn>
                              </p:par>
                              <p:par>
                                <p:cTn id="56" presetID="49" presetClass="entr" presetSubtype="0" decel="100000" fill="hold" grpId="0" nodeType="withEffect">
                                  <p:stCondLst>
                                    <p:cond delay="1500"/>
                                  </p:stCondLst>
                                  <p:childTnLst>
                                    <p:set>
                                      <p:cBhvr>
                                        <p:cTn id="57" dur="1" fill="hold">
                                          <p:stCondLst>
                                            <p:cond delay="0"/>
                                          </p:stCondLst>
                                        </p:cTn>
                                        <p:tgtEl>
                                          <p:spTgt spid="134"/>
                                        </p:tgtEl>
                                        <p:attrNameLst>
                                          <p:attrName>style.visibility</p:attrName>
                                        </p:attrNameLst>
                                      </p:cBhvr>
                                      <p:to>
                                        <p:strVal val="visible"/>
                                      </p:to>
                                    </p:set>
                                    <p:anim calcmode="lin" valueType="num">
                                      <p:cBhvr>
                                        <p:cTn id="58" dur="1000" fill="hold"/>
                                        <p:tgtEl>
                                          <p:spTgt spid="134"/>
                                        </p:tgtEl>
                                        <p:attrNameLst>
                                          <p:attrName>ppt_w</p:attrName>
                                        </p:attrNameLst>
                                      </p:cBhvr>
                                      <p:tavLst>
                                        <p:tav tm="0">
                                          <p:val>
                                            <p:fltVal val="0"/>
                                          </p:val>
                                        </p:tav>
                                        <p:tav tm="100000">
                                          <p:val>
                                            <p:strVal val="#ppt_w"/>
                                          </p:val>
                                        </p:tav>
                                      </p:tavLst>
                                    </p:anim>
                                    <p:anim calcmode="lin" valueType="num">
                                      <p:cBhvr>
                                        <p:cTn id="59" dur="1000" fill="hold"/>
                                        <p:tgtEl>
                                          <p:spTgt spid="134"/>
                                        </p:tgtEl>
                                        <p:attrNameLst>
                                          <p:attrName>ppt_h</p:attrName>
                                        </p:attrNameLst>
                                      </p:cBhvr>
                                      <p:tavLst>
                                        <p:tav tm="0">
                                          <p:val>
                                            <p:fltVal val="0"/>
                                          </p:val>
                                        </p:tav>
                                        <p:tav tm="100000">
                                          <p:val>
                                            <p:strVal val="#ppt_h"/>
                                          </p:val>
                                        </p:tav>
                                      </p:tavLst>
                                    </p:anim>
                                    <p:anim calcmode="lin" valueType="num">
                                      <p:cBhvr>
                                        <p:cTn id="60" dur="1000" fill="hold"/>
                                        <p:tgtEl>
                                          <p:spTgt spid="134"/>
                                        </p:tgtEl>
                                        <p:attrNameLst>
                                          <p:attrName>style.rotation</p:attrName>
                                        </p:attrNameLst>
                                      </p:cBhvr>
                                      <p:tavLst>
                                        <p:tav tm="0">
                                          <p:val>
                                            <p:fltVal val="360"/>
                                          </p:val>
                                        </p:tav>
                                        <p:tav tm="100000">
                                          <p:val>
                                            <p:fltVal val="0"/>
                                          </p:val>
                                        </p:tav>
                                      </p:tavLst>
                                    </p:anim>
                                    <p:animEffect transition="in" filter="fade">
                                      <p:cBhvr>
                                        <p:cTn id="61" dur="1000"/>
                                        <p:tgtEl>
                                          <p:spTgt spid="134"/>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135"/>
                                        </p:tgtEl>
                                        <p:attrNameLst>
                                          <p:attrName>style.visibility</p:attrName>
                                        </p:attrNameLst>
                                      </p:cBhvr>
                                      <p:to>
                                        <p:strVal val="visible"/>
                                      </p:to>
                                    </p:set>
                                    <p:animEffect transition="in" filter="wipe(left)">
                                      <p:cBhvr>
                                        <p:cTn id="65" dur="500"/>
                                        <p:tgtEl>
                                          <p:spTgt spid="135"/>
                                        </p:tgtEl>
                                      </p:cBhvr>
                                    </p:animEffect>
                                  </p:childTnLst>
                                </p:cTn>
                              </p:par>
                            </p:childTnLst>
                          </p:cTn>
                        </p:par>
                        <p:par>
                          <p:cTn id="66" fill="hold">
                            <p:stCondLst>
                              <p:cond delay="4500"/>
                            </p:stCondLst>
                            <p:childTnLst>
                              <p:par>
                                <p:cTn id="67" presetID="2" presetClass="entr" presetSubtype="2" fill="hold" grpId="0" nodeType="afterEffect">
                                  <p:stCondLst>
                                    <p:cond delay="0"/>
                                  </p:stCondLst>
                                  <p:childTnLst>
                                    <p:set>
                                      <p:cBhvr>
                                        <p:cTn id="68" dur="1" fill="hold">
                                          <p:stCondLst>
                                            <p:cond delay="0"/>
                                          </p:stCondLst>
                                        </p:cTn>
                                        <p:tgtEl>
                                          <p:spTgt spid="136"/>
                                        </p:tgtEl>
                                        <p:attrNameLst>
                                          <p:attrName>style.visibility</p:attrName>
                                        </p:attrNameLst>
                                      </p:cBhvr>
                                      <p:to>
                                        <p:strVal val="visible"/>
                                      </p:to>
                                    </p:set>
                                    <p:anim calcmode="lin" valueType="num">
                                      <p:cBhvr additive="base">
                                        <p:cTn id="69" dur="1000" fill="hold"/>
                                        <p:tgtEl>
                                          <p:spTgt spid="136"/>
                                        </p:tgtEl>
                                        <p:attrNameLst>
                                          <p:attrName>ppt_x</p:attrName>
                                        </p:attrNameLst>
                                      </p:cBhvr>
                                      <p:tavLst>
                                        <p:tav tm="0">
                                          <p:val>
                                            <p:strVal val="1+#ppt_w/2"/>
                                          </p:val>
                                        </p:tav>
                                        <p:tav tm="100000">
                                          <p:val>
                                            <p:strVal val="#ppt_x"/>
                                          </p:val>
                                        </p:tav>
                                      </p:tavLst>
                                    </p:anim>
                                    <p:anim calcmode="lin" valueType="num">
                                      <p:cBhvr additive="base">
                                        <p:cTn id="70" dur="1000" fill="hold"/>
                                        <p:tgtEl>
                                          <p:spTgt spid="1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25" grpId="0" animBg="1"/>
      <p:bldP spid="129" grpId="0"/>
      <p:bldP spid="130" grpId="0"/>
      <p:bldP spid="131" grpId="0" animBg="1"/>
      <p:bldP spid="132" grpId="0"/>
      <p:bldP spid="133" grpId="0"/>
      <p:bldP spid="134" grpId="0" animBg="1"/>
      <p:bldP spid="135" grpId="0"/>
      <p:bldP spid="1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705203"/>
          </a:xfrm>
          <a:prstGeom prst="rect">
            <a:avLst/>
          </a:prstGeom>
          <a:noFill/>
        </p:spPr>
        <p:txBody>
          <a:bodyPr vert="eaVert" wrap="square" rtlCol="0">
            <a:spAutoFit/>
          </a:bodyPr>
          <a:lstStyle/>
          <a:p>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grpSp>
        <p:nvGrpSpPr>
          <p:cNvPr id="5" name="组合 4"/>
          <p:cNvGrpSpPr/>
          <p:nvPr/>
        </p:nvGrpSpPr>
        <p:grpSpPr>
          <a:xfrm>
            <a:off x="1357885" y="1715203"/>
            <a:ext cx="1978468" cy="1980000"/>
            <a:chOff x="1248187" y="1043405"/>
            <a:chExt cx="2467842" cy="2469752"/>
          </a:xfrm>
        </p:grpSpPr>
        <p:pic>
          <p:nvPicPr>
            <p:cNvPr id="6" name="图片 5"/>
            <p:cNvPicPr>
              <a:picLocks noChangeAspect="1"/>
            </p:cNvPicPr>
            <p:nvPr/>
          </p:nvPicPr>
          <p:blipFill>
            <a:blip r:embed="rId2" cstate="screen"/>
            <a:srcRect/>
            <a:stretch>
              <a:fillRect/>
            </a:stretch>
          </p:blipFill>
          <p:spPr>
            <a:xfrm flipH="1">
              <a:off x="1492268" y="1288446"/>
              <a:ext cx="1979673" cy="1979672"/>
            </a:xfrm>
            <a:custGeom>
              <a:avLst/>
              <a:gdLst>
                <a:gd name="connsiteX0" fmla="*/ 1230836 w 2461672"/>
                <a:gd name="connsiteY0" fmla="*/ 0 h 2461672"/>
                <a:gd name="connsiteX1" fmla="*/ 2461672 w 2461672"/>
                <a:gd name="connsiteY1" fmla="*/ 1230836 h 2461672"/>
                <a:gd name="connsiteX2" fmla="*/ 1230836 w 2461672"/>
                <a:gd name="connsiteY2" fmla="*/ 2461672 h 2461672"/>
                <a:gd name="connsiteX3" fmla="*/ 0 w 2461672"/>
                <a:gd name="connsiteY3" fmla="*/ 1230836 h 2461672"/>
                <a:gd name="connsiteX4" fmla="*/ 1230836 w 2461672"/>
                <a:gd name="connsiteY4" fmla="*/ 0 h 2461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672" h="2461672">
                  <a:moveTo>
                    <a:pt x="1230836" y="0"/>
                  </a:moveTo>
                  <a:cubicBezTo>
                    <a:pt x="1910608" y="0"/>
                    <a:pt x="2461672" y="551064"/>
                    <a:pt x="2461672" y="1230836"/>
                  </a:cubicBezTo>
                  <a:cubicBezTo>
                    <a:pt x="2461672" y="1910608"/>
                    <a:pt x="1910608" y="2461672"/>
                    <a:pt x="1230836" y="2461672"/>
                  </a:cubicBezTo>
                  <a:cubicBezTo>
                    <a:pt x="551064" y="2461672"/>
                    <a:pt x="0" y="1910608"/>
                    <a:pt x="0" y="1230836"/>
                  </a:cubicBezTo>
                  <a:cubicBezTo>
                    <a:pt x="0" y="551064"/>
                    <a:pt x="551064" y="0"/>
                    <a:pt x="1230836" y="0"/>
                  </a:cubicBezTo>
                  <a:close/>
                </a:path>
              </a:pathLst>
            </a:custGeom>
            <a:ln w="6350">
              <a:solidFill>
                <a:srgbClr val="404040">
                  <a:alpha val="50000"/>
                </a:srgbClr>
              </a:solidFill>
            </a:ln>
            <a:effectLst>
              <a:outerShdw blurRad="50800" dist="38100" dir="2700000" algn="tl" rotWithShape="0">
                <a:prstClr val="black">
                  <a:alpha val="40000"/>
                </a:prstClr>
              </a:outerShdw>
            </a:effectLst>
          </p:spPr>
        </p:pic>
        <p:sp>
          <p:nvSpPr>
            <p:cNvPr id="7" name="Freeform 5"/>
            <p:cNvSpPr>
              <a:spLocks noEditPoints="1"/>
            </p:cNvSpPr>
            <p:nvPr/>
          </p:nvSpPr>
          <p:spPr bwMode="auto">
            <a:xfrm>
              <a:off x="1248187" y="1043405"/>
              <a:ext cx="2467842" cy="2469752"/>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8" name="组合 7"/>
          <p:cNvGrpSpPr/>
          <p:nvPr/>
        </p:nvGrpSpPr>
        <p:grpSpPr>
          <a:xfrm>
            <a:off x="8608276" y="1715203"/>
            <a:ext cx="1978468" cy="1980000"/>
            <a:chOff x="8498578" y="1043405"/>
            <a:chExt cx="2467842" cy="2469752"/>
          </a:xfrm>
        </p:grpSpPr>
        <p:sp>
          <p:nvSpPr>
            <p:cNvPr id="10" name="Freeform 5"/>
            <p:cNvSpPr>
              <a:spLocks noEditPoints="1"/>
            </p:cNvSpPr>
            <p:nvPr/>
          </p:nvSpPr>
          <p:spPr bwMode="auto">
            <a:xfrm>
              <a:off x="8498578" y="1043405"/>
              <a:ext cx="2467842" cy="2469752"/>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pic>
          <p:nvPicPr>
            <p:cNvPr id="11" name="图片 10"/>
            <p:cNvPicPr>
              <a:picLocks noChangeAspect="1"/>
            </p:cNvPicPr>
            <p:nvPr/>
          </p:nvPicPr>
          <p:blipFill>
            <a:blip r:embed="rId2" cstate="screen"/>
            <a:srcRect/>
            <a:stretch>
              <a:fillRect/>
            </a:stretch>
          </p:blipFill>
          <p:spPr>
            <a:xfrm>
              <a:off x="8742663" y="1288446"/>
              <a:ext cx="1979672" cy="1979671"/>
            </a:xfrm>
            <a:custGeom>
              <a:avLst/>
              <a:gdLst>
                <a:gd name="connsiteX0" fmla="*/ 989836 w 1979672"/>
                <a:gd name="connsiteY0" fmla="*/ 0 h 1979672"/>
                <a:gd name="connsiteX1" fmla="*/ 1979672 w 1979672"/>
                <a:gd name="connsiteY1" fmla="*/ 989836 h 1979672"/>
                <a:gd name="connsiteX2" fmla="*/ 989836 w 1979672"/>
                <a:gd name="connsiteY2" fmla="*/ 1979672 h 1979672"/>
                <a:gd name="connsiteX3" fmla="*/ 0 w 1979672"/>
                <a:gd name="connsiteY3" fmla="*/ 989836 h 1979672"/>
                <a:gd name="connsiteX4" fmla="*/ 989836 w 1979672"/>
                <a:gd name="connsiteY4" fmla="*/ 0 h 197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9672" h="1979672">
                  <a:moveTo>
                    <a:pt x="989836" y="0"/>
                  </a:moveTo>
                  <a:cubicBezTo>
                    <a:pt x="1536507" y="0"/>
                    <a:pt x="1979672" y="443165"/>
                    <a:pt x="1979672" y="989836"/>
                  </a:cubicBezTo>
                  <a:cubicBezTo>
                    <a:pt x="1979672" y="1536507"/>
                    <a:pt x="1536507" y="1979672"/>
                    <a:pt x="989836" y="1979672"/>
                  </a:cubicBezTo>
                  <a:cubicBezTo>
                    <a:pt x="443165" y="1979672"/>
                    <a:pt x="0" y="1536507"/>
                    <a:pt x="0" y="989836"/>
                  </a:cubicBezTo>
                  <a:cubicBezTo>
                    <a:pt x="0" y="443165"/>
                    <a:pt x="443165" y="0"/>
                    <a:pt x="989836" y="0"/>
                  </a:cubicBezTo>
                  <a:close/>
                </a:path>
              </a:pathLst>
            </a:custGeom>
            <a:ln w="6350">
              <a:solidFill>
                <a:srgbClr val="404040">
                  <a:alpha val="50000"/>
                </a:srgbClr>
              </a:solidFill>
            </a:ln>
            <a:effectLst>
              <a:outerShdw blurRad="50800" dist="38100" dir="2700000" algn="tl" rotWithShape="0">
                <a:prstClr val="black">
                  <a:alpha val="40000"/>
                </a:prstClr>
              </a:outerShdw>
            </a:effectLst>
          </p:spPr>
        </p:pic>
      </p:grpSp>
      <p:grpSp>
        <p:nvGrpSpPr>
          <p:cNvPr id="12" name="组合 11"/>
          <p:cNvGrpSpPr/>
          <p:nvPr/>
        </p:nvGrpSpPr>
        <p:grpSpPr>
          <a:xfrm>
            <a:off x="4738393" y="1470327"/>
            <a:ext cx="2467842" cy="2469752"/>
            <a:chOff x="4873382" y="1043405"/>
            <a:chExt cx="2467842" cy="2469752"/>
          </a:xfrm>
        </p:grpSpPr>
        <p:sp>
          <p:nvSpPr>
            <p:cNvPr id="14" name="Freeform 5"/>
            <p:cNvSpPr>
              <a:spLocks noEditPoints="1"/>
            </p:cNvSpPr>
            <p:nvPr/>
          </p:nvSpPr>
          <p:spPr bwMode="auto">
            <a:xfrm>
              <a:off x="4873382" y="1043405"/>
              <a:ext cx="2467842" cy="2469752"/>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solidFill>
              <a:srgbClr val="DAC49D"/>
            </a:solidFill>
            <a:ln>
              <a:noFill/>
            </a:ln>
          </p:spPr>
          <p:txBody>
            <a:bodyPr vert="horz" wrap="square" lIns="91440" tIns="45720" rIns="91440" bIns="45720" numCol="1" anchor="t" anchorCtr="0" compatLnSpc="1"/>
            <a:lstStyle/>
            <a:p>
              <a:endParaRPr lang="zh-CN" altLang="en-US" b="1">
                <a:cs typeface="+mn-ea"/>
                <a:sym typeface="+mn-lt"/>
              </a:endParaRPr>
            </a:p>
          </p:txBody>
        </p:sp>
        <p:pic>
          <p:nvPicPr>
            <p:cNvPr id="15" name="图片 14"/>
            <p:cNvPicPr>
              <a:picLocks noChangeAspect="1"/>
            </p:cNvPicPr>
            <p:nvPr/>
          </p:nvPicPr>
          <p:blipFill>
            <a:blip r:embed="rId3" cstate="screen"/>
            <a:srcRect/>
            <a:stretch>
              <a:fillRect/>
            </a:stretch>
          </p:blipFill>
          <p:spPr>
            <a:xfrm>
              <a:off x="5116940" y="1288281"/>
              <a:ext cx="1980727" cy="1980000"/>
            </a:xfrm>
            <a:custGeom>
              <a:avLst/>
              <a:gdLst>
                <a:gd name="connsiteX0" fmla="*/ 1171431 w 2377440"/>
                <a:gd name="connsiteY0" fmla="*/ 0 h 2376567"/>
                <a:gd name="connsiteX1" fmla="*/ 1206010 w 2377440"/>
                <a:gd name="connsiteY1" fmla="*/ 0 h 2376567"/>
                <a:gd name="connsiteX2" fmla="*/ 1310260 w 2377440"/>
                <a:gd name="connsiteY2" fmla="*/ 5264 h 2376567"/>
                <a:gd name="connsiteX3" fmla="*/ 2377440 w 2377440"/>
                <a:gd name="connsiteY3" fmla="*/ 1187847 h 2376567"/>
                <a:gd name="connsiteX4" fmla="*/ 1188720 w 2377440"/>
                <a:gd name="connsiteY4" fmla="*/ 2376567 h 2376567"/>
                <a:gd name="connsiteX5" fmla="*/ 0 w 2377440"/>
                <a:gd name="connsiteY5" fmla="*/ 1187847 h 2376567"/>
                <a:gd name="connsiteX6" fmla="*/ 1067180 w 2377440"/>
                <a:gd name="connsiteY6" fmla="*/ 5264 h 2376567"/>
                <a:gd name="connsiteX7" fmla="*/ 1171431 w 2377440"/>
                <a:gd name="connsiteY7" fmla="*/ 0 h 237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7440" h="2376567">
                  <a:moveTo>
                    <a:pt x="1171431" y="0"/>
                  </a:moveTo>
                  <a:lnTo>
                    <a:pt x="1206010" y="0"/>
                  </a:lnTo>
                  <a:lnTo>
                    <a:pt x="1310260" y="5264"/>
                  </a:lnTo>
                  <a:cubicBezTo>
                    <a:pt x="1909679" y="66139"/>
                    <a:pt x="2377440" y="572367"/>
                    <a:pt x="2377440" y="1187847"/>
                  </a:cubicBezTo>
                  <a:cubicBezTo>
                    <a:pt x="2377440" y="1844359"/>
                    <a:pt x="1845232" y="2376567"/>
                    <a:pt x="1188720" y="2376567"/>
                  </a:cubicBezTo>
                  <a:cubicBezTo>
                    <a:pt x="532208" y="2376567"/>
                    <a:pt x="0" y="1844359"/>
                    <a:pt x="0" y="1187847"/>
                  </a:cubicBezTo>
                  <a:cubicBezTo>
                    <a:pt x="0" y="572367"/>
                    <a:pt x="467761" y="66139"/>
                    <a:pt x="1067180" y="5264"/>
                  </a:cubicBezTo>
                  <a:lnTo>
                    <a:pt x="1171431" y="0"/>
                  </a:lnTo>
                  <a:close/>
                </a:path>
              </a:pathLst>
            </a:custGeom>
            <a:blipFill dpi="0" rotWithShape="1">
              <a:blip r:embed="rId4" cstate="screen"/>
              <a:srcRect/>
              <a:stretch>
                <a:fillRect/>
              </a:stretch>
            </a:blipFill>
            <a:ln w="6350">
              <a:solidFill>
                <a:srgbClr val="404040">
                  <a:alpha val="50000"/>
                </a:srgbClr>
              </a:solidFill>
            </a:ln>
            <a:effectLst>
              <a:outerShdw blurRad="50800" dist="38100" dir="2700000" algn="tl" rotWithShape="0">
                <a:prstClr val="black">
                  <a:alpha val="40000"/>
                </a:prstClr>
              </a:outerShdw>
            </a:effectLst>
          </p:spPr>
        </p:pic>
      </p:grpSp>
      <p:sp>
        <p:nvSpPr>
          <p:cNvPr id="16" name="矩形 15"/>
          <p:cNvSpPr/>
          <p:nvPr/>
        </p:nvSpPr>
        <p:spPr>
          <a:xfrm>
            <a:off x="1763463" y="3883224"/>
            <a:ext cx="1200327" cy="2075885"/>
          </a:xfrm>
          <a:prstGeom prst="rect">
            <a:avLst/>
          </a:prstGeom>
          <a:ln w="12700">
            <a:miter lim="400000"/>
          </a:ln>
        </p:spPr>
        <p:txBody>
          <a:bodyPr vert="eaVert" wrap="square" lIns="45719" rIns="45719" anchor="ctr">
            <a:spAutoFit/>
          </a:bodyPr>
          <a:lstStyle/>
          <a:p>
            <a:pPr algn="l"/>
            <a:r>
              <a:rPr dirty="0" err="1">
                <a:solidFill>
                  <a:schemeClr val="bg1">
                    <a:lumMod val="50000"/>
                  </a:schemeClr>
                </a:solidFill>
                <a:cs typeface="+mn-ea"/>
                <a:sym typeface="+mn-lt"/>
              </a:rPr>
              <a:t>小桃西望那人家，出树香梢几树花</a:t>
            </a:r>
            <a:r>
              <a:rPr dirty="0">
                <a:solidFill>
                  <a:schemeClr val="bg1">
                    <a:lumMod val="50000"/>
                  </a:schemeClr>
                </a:solidFill>
                <a:cs typeface="+mn-ea"/>
                <a:sym typeface="+mn-lt"/>
              </a:rPr>
              <a:t>。</a:t>
            </a:r>
            <a:endParaRPr dirty="0">
              <a:solidFill>
                <a:schemeClr val="bg1">
                  <a:lumMod val="50000"/>
                </a:schemeClr>
              </a:solidFill>
              <a:cs typeface="+mn-ea"/>
              <a:sym typeface="+mn-lt"/>
            </a:endParaRPr>
          </a:p>
          <a:p>
            <a:pPr marL="0" marR="0" lvl="0" algn="l" defTabSz="914400" rtl="0" eaLnBrk="1" latinLnBrk="0" hangingPunct="1">
              <a:spcBef>
                <a:spcPts val="0"/>
              </a:spcBef>
              <a:spcAft>
                <a:spcPts val="0"/>
              </a:spcAft>
              <a:buClrTx/>
              <a:buSzTx/>
              <a:buFontTx/>
              <a:buNone/>
              <a:defRPr/>
            </a:pPr>
            <a:r>
              <a:rPr dirty="0" err="1">
                <a:solidFill>
                  <a:schemeClr val="bg1">
                    <a:lumMod val="50000"/>
                  </a:schemeClr>
                </a:solidFill>
                <a:cs typeface="+mn-ea"/>
                <a:sym typeface="+mn-lt"/>
              </a:rPr>
              <a:t>只恐东风能作恶，乱红如雨坠窗纱</a:t>
            </a:r>
            <a:r>
              <a:rPr dirty="0">
                <a:solidFill>
                  <a:schemeClr val="bg1">
                    <a:lumMod val="50000"/>
                  </a:schemeClr>
                </a:solidFill>
                <a:cs typeface="+mn-ea"/>
                <a:sym typeface="+mn-lt"/>
              </a:rPr>
              <a:t>。</a:t>
            </a:r>
            <a:endParaRPr lang="en-US" altLang="zh-CN" spc="600" dirty="0">
              <a:solidFill>
                <a:schemeClr val="bg1">
                  <a:lumMod val="50000"/>
                </a:schemeClr>
              </a:solidFill>
              <a:cs typeface="+mn-ea"/>
              <a:sym typeface="+mn-lt"/>
            </a:endParaRPr>
          </a:p>
        </p:txBody>
      </p:sp>
      <p:sp>
        <p:nvSpPr>
          <p:cNvPr id="17" name="矩形 16"/>
          <p:cNvSpPr/>
          <p:nvPr/>
        </p:nvSpPr>
        <p:spPr>
          <a:xfrm>
            <a:off x="2646166" y="3641486"/>
            <a:ext cx="864339" cy="1015663"/>
          </a:xfrm>
          <a:prstGeom prst="rect">
            <a:avLst/>
          </a:prstGeom>
        </p:spPr>
        <p:txBody>
          <a:bodyPr vert="eaVert" wrap="none">
            <a:spAutoFit/>
          </a:bodyPr>
          <a:lstStyle/>
          <a:p>
            <a:pPr algn="ctr">
              <a:spcBef>
                <a:spcPts val="500"/>
              </a:spcBef>
              <a:spcAft>
                <a:spcPts val="0"/>
              </a:spcAft>
              <a:defRPr/>
            </a:pPr>
            <a:r>
              <a:rPr lang="zh-CN" altLang="en-US" sz="2000" dirty="0">
                <a:cs typeface="+mn-ea"/>
                <a:sym typeface="+mn-lt"/>
              </a:rPr>
              <a:t>文章标题</a:t>
            </a:r>
            <a:endParaRPr lang="zh-CN" altLang="en-US" sz="2000" dirty="0">
              <a:cs typeface="+mn-ea"/>
              <a:sym typeface="+mn-lt"/>
            </a:endParaRPr>
          </a:p>
          <a:p>
            <a:pPr algn="ctr">
              <a:spcBef>
                <a:spcPts val="500"/>
              </a:spcBef>
              <a:spcAft>
                <a:spcPts val="0"/>
              </a:spcAft>
              <a:defRPr/>
            </a:pPr>
            <a:endParaRPr lang="zh-CN" altLang="en-US" sz="2000" b="1" kern="100" spc="600" dirty="0">
              <a:cs typeface="+mn-ea"/>
              <a:sym typeface="+mn-lt"/>
            </a:endParaRPr>
          </a:p>
        </p:txBody>
      </p:sp>
      <p:sp>
        <p:nvSpPr>
          <p:cNvPr id="18" name="矩形 17"/>
          <p:cNvSpPr/>
          <p:nvPr/>
        </p:nvSpPr>
        <p:spPr>
          <a:xfrm>
            <a:off x="5409838" y="4098982"/>
            <a:ext cx="1200327" cy="2075885"/>
          </a:xfrm>
          <a:prstGeom prst="rect">
            <a:avLst/>
          </a:prstGeom>
          <a:ln w="12700">
            <a:miter lim="400000"/>
          </a:ln>
        </p:spPr>
        <p:txBody>
          <a:bodyPr vert="eaVert" wrap="square" lIns="45719" rIns="45719" anchor="ctr">
            <a:spAutoFit/>
          </a:bodyPr>
          <a:lstStyle/>
          <a:p>
            <a:pPr algn="l"/>
            <a:r>
              <a:rPr dirty="0" err="1">
                <a:solidFill>
                  <a:schemeClr val="bg1">
                    <a:lumMod val="50000"/>
                  </a:schemeClr>
                </a:solidFill>
                <a:cs typeface="+mn-ea"/>
                <a:sym typeface="+mn-lt"/>
              </a:rPr>
              <a:t>小桃西望那人家，出树香梢几树花</a:t>
            </a:r>
            <a:r>
              <a:rPr dirty="0">
                <a:solidFill>
                  <a:schemeClr val="bg1">
                    <a:lumMod val="50000"/>
                  </a:schemeClr>
                </a:solidFill>
                <a:cs typeface="+mn-ea"/>
                <a:sym typeface="+mn-lt"/>
              </a:rPr>
              <a:t>。</a:t>
            </a:r>
            <a:endParaRPr dirty="0">
              <a:solidFill>
                <a:schemeClr val="bg1">
                  <a:lumMod val="50000"/>
                </a:schemeClr>
              </a:solidFill>
              <a:cs typeface="+mn-ea"/>
              <a:sym typeface="+mn-lt"/>
            </a:endParaRPr>
          </a:p>
          <a:p>
            <a:pPr marL="0" marR="0" lvl="0" algn="l" defTabSz="914400" rtl="0" eaLnBrk="1" latinLnBrk="0" hangingPunct="1">
              <a:spcBef>
                <a:spcPts val="0"/>
              </a:spcBef>
              <a:spcAft>
                <a:spcPts val="0"/>
              </a:spcAft>
              <a:buClrTx/>
              <a:buSzTx/>
              <a:buFontTx/>
              <a:buNone/>
              <a:defRPr/>
            </a:pPr>
            <a:r>
              <a:rPr dirty="0" err="1">
                <a:solidFill>
                  <a:schemeClr val="bg1">
                    <a:lumMod val="50000"/>
                  </a:schemeClr>
                </a:solidFill>
                <a:cs typeface="+mn-ea"/>
                <a:sym typeface="+mn-lt"/>
              </a:rPr>
              <a:t>只恐东风能作恶，乱红如雨坠窗纱</a:t>
            </a:r>
            <a:r>
              <a:rPr dirty="0">
                <a:solidFill>
                  <a:schemeClr val="bg1">
                    <a:lumMod val="50000"/>
                  </a:schemeClr>
                </a:solidFill>
                <a:cs typeface="+mn-ea"/>
                <a:sym typeface="+mn-lt"/>
              </a:rPr>
              <a:t>。</a:t>
            </a:r>
            <a:endParaRPr lang="en-US" altLang="zh-CN" spc="600" dirty="0">
              <a:solidFill>
                <a:schemeClr val="bg1">
                  <a:lumMod val="50000"/>
                </a:schemeClr>
              </a:solidFill>
              <a:cs typeface="+mn-ea"/>
              <a:sym typeface="+mn-lt"/>
            </a:endParaRPr>
          </a:p>
        </p:txBody>
      </p:sp>
      <p:sp>
        <p:nvSpPr>
          <p:cNvPr id="19" name="矩形 18"/>
          <p:cNvSpPr/>
          <p:nvPr/>
        </p:nvSpPr>
        <p:spPr>
          <a:xfrm>
            <a:off x="6292541" y="3857244"/>
            <a:ext cx="864339" cy="1015663"/>
          </a:xfrm>
          <a:prstGeom prst="rect">
            <a:avLst/>
          </a:prstGeom>
        </p:spPr>
        <p:txBody>
          <a:bodyPr vert="eaVert" wrap="none">
            <a:spAutoFit/>
          </a:bodyPr>
          <a:lstStyle/>
          <a:p>
            <a:pPr algn="ctr">
              <a:spcBef>
                <a:spcPts val="500"/>
              </a:spcBef>
              <a:spcAft>
                <a:spcPts val="0"/>
              </a:spcAft>
              <a:defRPr/>
            </a:pPr>
            <a:r>
              <a:rPr lang="zh-CN" altLang="en-US" sz="2000" dirty="0">
                <a:cs typeface="+mn-ea"/>
                <a:sym typeface="+mn-lt"/>
              </a:rPr>
              <a:t>文章标题</a:t>
            </a:r>
            <a:endParaRPr lang="zh-CN" altLang="en-US" sz="2000" dirty="0">
              <a:cs typeface="+mn-ea"/>
              <a:sym typeface="+mn-lt"/>
            </a:endParaRPr>
          </a:p>
          <a:p>
            <a:pPr algn="ctr">
              <a:spcBef>
                <a:spcPts val="500"/>
              </a:spcBef>
              <a:spcAft>
                <a:spcPts val="0"/>
              </a:spcAft>
              <a:defRPr/>
            </a:pPr>
            <a:endParaRPr lang="zh-CN" altLang="en-US" sz="2000" b="1" kern="100" spc="600" dirty="0">
              <a:cs typeface="+mn-ea"/>
              <a:sym typeface="+mn-lt"/>
            </a:endParaRPr>
          </a:p>
        </p:txBody>
      </p:sp>
      <p:sp>
        <p:nvSpPr>
          <p:cNvPr id="20" name="矩形 19"/>
          <p:cNvSpPr/>
          <p:nvPr/>
        </p:nvSpPr>
        <p:spPr>
          <a:xfrm>
            <a:off x="9133315" y="3883224"/>
            <a:ext cx="1200327" cy="2075885"/>
          </a:xfrm>
          <a:prstGeom prst="rect">
            <a:avLst/>
          </a:prstGeom>
          <a:ln w="12700">
            <a:miter lim="400000"/>
          </a:ln>
        </p:spPr>
        <p:txBody>
          <a:bodyPr vert="eaVert" wrap="square" lIns="45719" rIns="45719" anchor="ctr">
            <a:spAutoFit/>
          </a:bodyPr>
          <a:lstStyle/>
          <a:p>
            <a:pPr algn="l"/>
            <a:r>
              <a:rPr dirty="0" err="1">
                <a:solidFill>
                  <a:schemeClr val="bg1">
                    <a:lumMod val="50000"/>
                  </a:schemeClr>
                </a:solidFill>
                <a:cs typeface="+mn-ea"/>
                <a:sym typeface="+mn-lt"/>
              </a:rPr>
              <a:t>小桃西望那人家，出树香梢几树花</a:t>
            </a:r>
            <a:r>
              <a:rPr dirty="0">
                <a:solidFill>
                  <a:schemeClr val="bg1">
                    <a:lumMod val="50000"/>
                  </a:schemeClr>
                </a:solidFill>
                <a:cs typeface="+mn-ea"/>
                <a:sym typeface="+mn-lt"/>
              </a:rPr>
              <a:t>。</a:t>
            </a:r>
            <a:endParaRPr dirty="0">
              <a:solidFill>
                <a:schemeClr val="bg1">
                  <a:lumMod val="50000"/>
                </a:schemeClr>
              </a:solidFill>
              <a:cs typeface="+mn-ea"/>
              <a:sym typeface="+mn-lt"/>
            </a:endParaRPr>
          </a:p>
          <a:p>
            <a:pPr marL="0" marR="0" lvl="0" algn="l" defTabSz="914400" rtl="0" eaLnBrk="1" latinLnBrk="0" hangingPunct="1">
              <a:spcBef>
                <a:spcPts val="0"/>
              </a:spcBef>
              <a:spcAft>
                <a:spcPts val="0"/>
              </a:spcAft>
              <a:buClrTx/>
              <a:buSzTx/>
              <a:buFontTx/>
              <a:buNone/>
              <a:defRPr/>
            </a:pPr>
            <a:r>
              <a:rPr dirty="0" err="1">
                <a:solidFill>
                  <a:schemeClr val="bg1">
                    <a:lumMod val="50000"/>
                  </a:schemeClr>
                </a:solidFill>
                <a:cs typeface="+mn-ea"/>
                <a:sym typeface="+mn-lt"/>
              </a:rPr>
              <a:t>只恐东风能作恶，乱红如雨坠窗纱</a:t>
            </a:r>
            <a:r>
              <a:rPr dirty="0">
                <a:solidFill>
                  <a:schemeClr val="bg1">
                    <a:lumMod val="50000"/>
                  </a:schemeClr>
                </a:solidFill>
                <a:cs typeface="+mn-ea"/>
                <a:sym typeface="+mn-lt"/>
              </a:rPr>
              <a:t>。</a:t>
            </a:r>
            <a:endParaRPr lang="en-US" altLang="zh-CN" spc="600" dirty="0">
              <a:solidFill>
                <a:schemeClr val="bg1">
                  <a:lumMod val="50000"/>
                </a:schemeClr>
              </a:solidFill>
              <a:cs typeface="+mn-ea"/>
              <a:sym typeface="+mn-lt"/>
            </a:endParaRPr>
          </a:p>
        </p:txBody>
      </p:sp>
      <p:sp>
        <p:nvSpPr>
          <p:cNvPr id="21" name="矩形 20"/>
          <p:cNvSpPr/>
          <p:nvPr/>
        </p:nvSpPr>
        <p:spPr>
          <a:xfrm>
            <a:off x="10016018" y="3641486"/>
            <a:ext cx="864339" cy="1015663"/>
          </a:xfrm>
          <a:prstGeom prst="rect">
            <a:avLst/>
          </a:prstGeom>
        </p:spPr>
        <p:txBody>
          <a:bodyPr vert="eaVert" wrap="none">
            <a:spAutoFit/>
          </a:bodyPr>
          <a:lstStyle/>
          <a:p>
            <a:pPr algn="ctr">
              <a:spcBef>
                <a:spcPts val="500"/>
              </a:spcBef>
              <a:spcAft>
                <a:spcPts val="0"/>
              </a:spcAft>
              <a:defRPr/>
            </a:pPr>
            <a:r>
              <a:rPr lang="zh-CN" altLang="en-US" sz="2000" dirty="0">
                <a:cs typeface="+mn-ea"/>
                <a:sym typeface="+mn-lt"/>
              </a:rPr>
              <a:t>文章标题</a:t>
            </a:r>
            <a:endParaRPr lang="zh-CN" altLang="en-US" sz="2000" dirty="0">
              <a:cs typeface="+mn-ea"/>
              <a:sym typeface="+mn-lt"/>
            </a:endParaRPr>
          </a:p>
          <a:p>
            <a:pPr algn="ctr">
              <a:spcBef>
                <a:spcPts val="500"/>
              </a:spcBef>
              <a:spcAft>
                <a:spcPts val="0"/>
              </a:spcAft>
              <a:defRPr/>
            </a:pPr>
            <a:endParaRPr lang="zh-CN" altLang="en-US" sz="2000" b="1" kern="100" spc="600" dirty="0">
              <a:cs typeface="+mn-ea"/>
              <a:sym typeface="+mn-lt"/>
            </a:endParaRPr>
          </a:p>
        </p:txBody>
      </p:sp>
      <p:pic>
        <p:nvPicPr>
          <p:cNvPr id="22" name="图片 21"/>
          <p:cNvPicPr>
            <a:picLocks noChangeAspect="1"/>
          </p:cNvPicPr>
          <p:nvPr/>
        </p:nvPicPr>
        <p:blipFill>
          <a:blip r:embed="rId5" cstate="print"/>
          <a:stretch>
            <a:fillRect/>
          </a:stretch>
        </p:blipFill>
        <p:spPr>
          <a:xfrm>
            <a:off x="8010317" y="5600021"/>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1000"/>
                            </p:stCondLst>
                            <p:childTnLst>
                              <p:par>
                                <p:cTn id="33" presetID="53" presetClass="entr" presetSubtype="16"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Effect transition="in" filter="fade">
                                      <p:cBhvr>
                                        <p:cTn id="37" dur="500"/>
                                        <p:tgtEl>
                                          <p:spTgt spid="12"/>
                                        </p:tgtEl>
                                      </p:cBhvr>
                                    </p:animEffect>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31"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childTnLst>
                          </p:cTn>
                        </p:par>
                        <p:par>
                          <p:cTn id="51" fill="hold">
                            <p:stCondLst>
                              <p:cond delay="3500"/>
                            </p:stCondLst>
                            <p:childTnLst>
                              <p:par>
                                <p:cTn id="52" presetID="42"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childTnLst>
                          </p:cTn>
                        </p:par>
                        <p:par>
                          <p:cTn id="57" fill="hold">
                            <p:stCondLst>
                              <p:cond delay="4500"/>
                            </p:stCondLst>
                            <p:childTnLst>
                              <p:par>
                                <p:cTn id="58" presetID="31" presetClass="entr" presetSubtype="0"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1000" fill="hold"/>
                                        <p:tgtEl>
                                          <p:spTgt spid="18"/>
                                        </p:tgtEl>
                                        <p:attrNameLst>
                                          <p:attrName>ppt_w</p:attrName>
                                        </p:attrNameLst>
                                      </p:cBhvr>
                                      <p:tavLst>
                                        <p:tav tm="0">
                                          <p:val>
                                            <p:fltVal val="0"/>
                                          </p:val>
                                        </p:tav>
                                        <p:tav tm="100000">
                                          <p:val>
                                            <p:strVal val="#ppt_w"/>
                                          </p:val>
                                        </p:tav>
                                      </p:tavLst>
                                    </p:anim>
                                    <p:anim calcmode="lin" valueType="num">
                                      <p:cBhvr>
                                        <p:cTn id="61" dur="1000" fill="hold"/>
                                        <p:tgtEl>
                                          <p:spTgt spid="18"/>
                                        </p:tgtEl>
                                        <p:attrNameLst>
                                          <p:attrName>ppt_h</p:attrName>
                                        </p:attrNameLst>
                                      </p:cBhvr>
                                      <p:tavLst>
                                        <p:tav tm="0">
                                          <p:val>
                                            <p:fltVal val="0"/>
                                          </p:val>
                                        </p:tav>
                                        <p:tav tm="100000">
                                          <p:val>
                                            <p:strVal val="#ppt_h"/>
                                          </p:val>
                                        </p:tav>
                                      </p:tavLst>
                                    </p:anim>
                                    <p:anim calcmode="lin" valueType="num">
                                      <p:cBhvr>
                                        <p:cTn id="62" dur="1000" fill="hold"/>
                                        <p:tgtEl>
                                          <p:spTgt spid="18"/>
                                        </p:tgtEl>
                                        <p:attrNameLst>
                                          <p:attrName>style.rotation</p:attrName>
                                        </p:attrNameLst>
                                      </p:cBhvr>
                                      <p:tavLst>
                                        <p:tav tm="0">
                                          <p:val>
                                            <p:fltVal val="90"/>
                                          </p:val>
                                        </p:tav>
                                        <p:tav tm="100000">
                                          <p:val>
                                            <p:fltVal val="0"/>
                                          </p:val>
                                        </p:tav>
                                      </p:tavLst>
                                    </p:anim>
                                    <p:animEffect transition="in" filter="fade">
                                      <p:cBhvr>
                                        <p:cTn id="63" dur="1000"/>
                                        <p:tgtEl>
                                          <p:spTgt spid="18"/>
                                        </p:tgtEl>
                                      </p:cBhvr>
                                    </p:animEffect>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1000"/>
                                        <p:tgtEl>
                                          <p:spTgt spid="21"/>
                                        </p:tgtEl>
                                      </p:cBhvr>
                                    </p:animEffect>
                                    <p:anim calcmode="lin" valueType="num">
                                      <p:cBhvr>
                                        <p:cTn id="68" dur="1000" fill="hold"/>
                                        <p:tgtEl>
                                          <p:spTgt spid="21"/>
                                        </p:tgtEl>
                                        <p:attrNameLst>
                                          <p:attrName>ppt_x</p:attrName>
                                        </p:attrNameLst>
                                      </p:cBhvr>
                                      <p:tavLst>
                                        <p:tav tm="0">
                                          <p:val>
                                            <p:strVal val="#ppt_x"/>
                                          </p:val>
                                        </p:tav>
                                        <p:tav tm="100000">
                                          <p:val>
                                            <p:strVal val="#ppt_x"/>
                                          </p:val>
                                        </p:tav>
                                      </p:tavLst>
                                    </p:anim>
                                    <p:anim calcmode="lin" valueType="num">
                                      <p:cBhvr>
                                        <p:cTn id="69" dur="100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6500"/>
                            </p:stCondLst>
                            <p:childTnLst>
                              <p:par>
                                <p:cTn id="71" presetID="31"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1000" fill="hold"/>
                                        <p:tgtEl>
                                          <p:spTgt spid="20"/>
                                        </p:tgtEl>
                                        <p:attrNameLst>
                                          <p:attrName>ppt_w</p:attrName>
                                        </p:attrNameLst>
                                      </p:cBhvr>
                                      <p:tavLst>
                                        <p:tav tm="0">
                                          <p:val>
                                            <p:fltVal val="0"/>
                                          </p:val>
                                        </p:tav>
                                        <p:tav tm="100000">
                                          <p:val>
                                            <p:strVal val="#ppt_w"/>
                                          </p:val>
                                        </p:tav>
                                      </p:tavLst>
                                    </p:anim>
                                    <p:anim calcmode="lin" valueType="num">
                                      <p:cBhvr>
                                        <p:cTn id="74" dur="1000" fill="hold"/>
                                        <p:tgtEl>
                                          <p:spTgt spid="20"/>
                                        </p:tgtEl>
                                        <p:attrNameLst>
                                          <p:attrName>ppt_h</p:attrName>
                                        </p:attrNameLst>
                                      </p:cBhvr>
                                      <p:tavLst>
                                        <p:tav tm="0">
                                          <p:val>
                                            <p:fltVal val="0"/>
                                          </p:val>
                                        </p:tav>
                                        <p:tav tm="100000">
                                          <p:val>
                                            <p:strVal val="#ppt_h"/>
                                          </p:val>
                                        </p:tav>
                                      </p:tavLst>
                                    </p:anim>
                                    <p:anim calcmode="lin" valueType="num">
                                      <p:cBhvr>
                                        <p:cTn id="75" dur="1000" fill="hold"/>
                                        <p:tgtEl>
                                          <p:spTgt spid="20"/>
                                        </p:tgtEl>
                                        <p:attrNameLst>
                                          <p:attrName>style.rotation</p:attrName>
                                        </p:attrNameLst>
                                      </p:cBhvr>
                                      <p:tavLst>
                                        <p:tav tm="0">
                                          <p:val>
                                            <p:fltVal val="90"/>
                                          </p:val>
                                        </p:tav>
                                        <p:tav tm="100000">
                                          <p:val>
                                            <p:fltVal val="0"/>
                                          </p:val>
                                        </p:tav>
                                      </p:tavLst>
                                    </p:anim>
                                    <p:animEffect transition="in" filter="fade">
                                      <p:cBhvr>
                                        <p:cTn id="76" dur="1000"/>
                                        <p:tgtEl>
                                          <p:spTgt spid="20"/>
                                        </p:tgtEl>
                                      </p:cBhvr>
                                    </p:animEffect>
                                  </p:childTnLst>
                                </p:cTn>
                              </p:par>
                            </p:childTnLst>
                          </p:cTn>
                        </p:par>
                        <p:par>
                          <p:cTn id="77" fill="hold">
                            <p:stCondLst>
                              <p:cond delay="7500"/>
                            </p:stCondLst>
                            <p:childTnLst>
                              <p:par>
                                <p:cTn id="78" presetID="14" presetClass="entr" presetSubtype="10" fill="hold" nodeType="afterEffect">
                                  <p:stCondLst>
                                    <p:cond delay="0"/>
                                  </p:stCondLst>
                                  <p:childTnLst>
                                    <p:set>
                                      <p:cBhvr>
                                        <p:cTn id="79" dur="1" fill="hold">
                                          <p:stCondLst>
                                            <p:cond delay="0"/>
                                          </p:stCondLst>
                                        </p:cTn>
                                        <p:tgtEl>
                                          <p:spTgt spid="22"/>
                                        </p:tgtEl>
                                        <p:attrNameLst>
                                          <p:attrName>style.visibility</p:attrName>
                                        </p:attrNameLst>
                                      </p:cBhvr>
                                      <p:to>
                                        <p:strVal val="visible"/>
                                      </p:to>
                                    </p:set>
                                    <p:animEffect transition="in" filter="randombar(horizontal)">
                                      <p:cBhvr>
                                        <p:cTn id="8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6" grpId="0" animBg="1"/>
      <p:bldP spid="17" grpId="0"/>
      <p:bldP spid="18" grpId="0" animBg="1"/>
      <p:bldP spid="19" grpId="0"/>
      <p:bldP spid="20" grpId="0" animBg="1"/>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624667"/>
          </a:xfrm>
          <a:prstGeom prst="rect">
            <a:avLst/>
          </a:prstGeom>
          <a:noFill/>
        </p:spPr>
        <p:txBody>
          <a:bodyPr vert="eaVert" wrap="square" rtlCol="0">
            <a:spAutoFit/>
          </a:bodyPr>
          <a:lstStyle/>
          <a:p>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sp>
        <p:nvSpPr>
          <p:cNvPr id="5" name="Freeform 5"/>
          <p:cNvSpPr>
            <a:spLocks noEditPoints="1"/>
          </p:cNvSpPr>
          <p:nvPr/>
        </p:nvSpPr>
        <p:spPr bwMode="auto">
          <a:xfrm>
            <a:off x="7895920" y="2573866"/>
            <a:ext cx="1701800" cy="1710267"/>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6" name="Freeform 9"/>
          <p:cNvSpPr/>
          <p:nvPr/>
        </p:nvSpPr>
        <p:spPr bwMode="auto">
          <a:xfrm>
            <a:off x="7680018" y="388482"/>
            <a:ext cx="2224616" cy="2236185"/>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7" name="Freeform 13"/>
          <p:cNvSpPr/>
          <p:nvPr/>
        </p:nvSpPr>
        <p:spPr bwMode="auto">
          <a:xfrm>
            <a:off x="9574436" y="2350630"/>
            <a:ext cx="2224616" cy="2233293"/>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8" name="Freeform 17"/>
          <p:cNvSpPr/>
          <p:nvPr/>
        </p:nvSpPr>
        <p:spPr bwMode="auto">
          <a:xfrm>
            <a:off x="7584771" y="4271433"/>
            <a:ext cx="2224616" cy="2236188"/>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21"/>
          <p:cNvSpPr/>
          <p:nvPr/>
        </p:nvSpPr>
        <p:spPr bwMode="auto">
          <a:xfrm>
            <a:off x="5690352" y="2312531"/>
            <a:ext cx="2224616" cy="2236185"/>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9"/>
          <p:cNvSpPr/>
          <p:nvPr/>
        </p:nvSpPr>
        <p:spPr bwMode="auto">
          <a:xfrm>
            <a:off x="7891123" y="619333"/>
            <a:ext cx="1765302" cy="1774482"/>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13"/>
          <p:cNvSpPr/>
          <p:nvPr/>
        </p:nvSpPr>
        <p:spPr bwMode="auto">
          <a:xfrm>
            <a:off x="9785541" y="2580884"/>
            <a:ext cx="1765302" cy="1772187"/>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17"/>
          <p:cNvSpPr/>
          <p:nvPr/>
        </p:nvSpPr>
        <p:spPr bwMode="auto">
          <a:xfrm>
            <a:off x="7795876" y="4502283"/>
            <a:ext cx="1765302" cy="1774485"/>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9" name="Freeform 21"/>
          <p:cNvSpPr/>
          <p:nvPr/>
        </p:nvSpPr>
        <p:spPr bwMode="auto">
          <a:xfrm>
            <a:off x="5901457" y="2543382"/>
            <a:ext cx="1765302" cy="1774482"/>
          </a:xfrm>
          <a:custGeom>
            <a:avLst/>
            <a:gdLst>
              <a:gd name="T0" fmla="*/ 393 w 768"/>
              <a:gd name="T1" fmla="*/ 0 h 772"/>
              <a:gd name="T2" fmla="*/ 391 w 768"/>
              <a:gd name="T3" fmla="*/ 0 h 772"/>
              <a:gd name="T4" fmla="*/ 381 w 768"/>
              <a:gd name="T5" fmla="*/ 16 h 772"/>
              <a:gd name="T6" fmla="*/ 278 w 768"/>
              <a:gd name="T7" fmla="*/ 93 h 772"/>
              <a:gd name="T8" fmla="*/ 209 w 768"/>
              <a:gd name="T9" fmla="*/ 133 h 772"/>
              <a:gd name="T10" fmla="*/ 190 w 768"/>
              <a:gd name="T11" fmla="*/ 164 h 772"/>
              <a:gd name="T12" fmla="*/ 155 w 768"/>
              <a:gd name="T13" fmla="*/ 182 h 772"/>
              <a:gd name="T14" fmla="*/ 101 w 768"/>
              <a:gd name="T15" fmla="*/ 253 h 772"/>
              <a:gd name="T16" fmla="*/ 70 w 768"/>
              <a:gd name="T17" fmla="*/ 271 h 772"/>
              <a:gd name="T18" fmla="*/ 1 w 768"/>
              <a:gd name="T19" fmla="*/ 375 h 772"/>
              <a:gd name="T20" fmla="*/ 2 w 768"/>
              <a:gd name="T21" fmla="*/ 379 h 772"/>
              <a:gd name="T22" fmla="*/ 30 w 768"/>
              <a:gd name="T23" fmla="*/ 406 h 772"/>
              <a:gd name="T24" fmla="*/ 47 w 768"/>
              <a:gd name="T25" fmla="*/ 442 h 772"/>
              <a:gd name="T26" fmla="*/ 94 w 768"/>
              <a:gd name="T27" fmla="*/ 495 h 772"/>
              <a:gd name="T28" fmla="*/ 100 w 768"/>
              <a:gd name="T29" fmla="*/ 506 h 772"/>
              <a:gd name="T30" fmla="*/ 124 w 768"/>
              <a:gd name="T31" fmla="*/ 551 h 772"/>
              <a:gd name="T32" fmla="*/ 178 w 768"/>
              <a:gd name="T33" fmla="*/ 595 h 772"/>
              <a:gd name="T34" fmla="*/ 195 w 768"/>
              <a:gd name="T35" fmla="*/ 620 h 772"/>
              <a:gd name="T36" fmla="*/ 263 w 768"/>
              <a:gd name="T37" fmla="*/ 670 h 772"/>
              <a:gd name="T38" fmla="*/ 271 w 768"/>
              <a:gd name="T39" fmla="*/ 674 h 772"/>
              <a:gd name="T40" fmla="*/ 308 w 768"/>
              <a:gd name="T41" fmla="*/ 721 h 772"/>
              <a:gd name="T42" fmla="*/ 375 w 768"/>
              <a:gd name="T43" fmla="*/ 768 h 772"/>
              <a:gd name="T44" fmla="*/ 386 w 768"/>
              <a:gd name="T45" fmla="*/ 762 h 772"/>
              <a:gd name="T46" fmla="*/ 404 w 768"/>
              <a:gd name="T47" fmla="*/ 741 h 772"/>
              <a:gd name="T48" fmla="*/ 488 w 768"/>
              <a:gd name="T49" fmla="*/ 680 h 772"/>
              <a:gd name="T50" fmla="*/ 494 w 768"/>
              <a:gd name="T51" fmla="*/ 670 h 772"/>
              <a:gd name="T52" fmla="*/ 577 w 768"/>
              <a:gd name="T53" fmla="*/ 609 h 772"/>
              <a:gd name="T54" fmla="*/ 582 w 768"/>
              <a:gd name="T55" fmla="*/ 596 h 772"/>
              <a:gd name="T56" fmla="*/ 656 w 768"/>
              <a:gd name="T57" fmla="*/ 524 h 772"/>
              <a:gd name="T58" fmla="*/ 672 w 768"/>
              <a:gd name="T59" fmla="*/ 506 h 772"/>
              <a:gd name="T60" fmla="*/ 728 w 768"/>
              <a:gd name="T61" fmla="*/ 442 h 772"/>
              <a:gd name="T62" fmla="*/ 734 w 768"/>
              <a:gd name="T63" fmla="*/ 429 h 772"/>
              <a:gd name="T64" fmla="*/ 758 w 768"/>
              <a:gd name="T65" fmla="*/ 396 h 772"/>
              <a:gd name="T66" fmla="*/ 767 w 768"/>
              <a:gd name="T67" fmla="*/ 385 h 772"/>
              <a:gd name="T68" fmla="*/ 761 w 768"/>
              <a:gd name="T69" fmla="*/ 381 h 772"/>
              <a:gd name="T70" fmla="*/ 724 w 768"/>
              <a:gd name="T71" fmla="*/ 333 h 772"/>
              <a:gd name="T72" fmla="*/ 666 w 768"/>
              <a:gd name="T73" fmla="*/ 264 h 772"/>
              <a:gd name="T74" fmla="*/ 650 w 768"/>
              <a:gd name="T75" fmla="*/ 225 h 772"/>
              <a:gd name="T76" fmla="*/ 600 w 768"/>
              <a:gd name="T77" fmla="*/ 177 h 772"/>
              <a:gd name="T78" fmla="*/ 579 w 768"/>
              <a:gd name="T79" fmla="*/ 156 h 772"/>
              <a:gd name="T80" fmla="*/ 541 w 768"/>
              <a:gd name="T81" fmla="*/ 114 h 772"/>
              <a:gd name="T82" fmla="*/ 515 w 768"/>
              <a:gd name="T83" fmla="*/ 102 h 772"/>
              <a:gd name="T84" fmla="*/ 503 w 768"/>
              <a:gd name="T85" fmla="*/ 96 h 772"/>
              <a:gd name="T86" fmla="*/ 465 w 768"/>
              <a:gd name="T87" fmla="*/ 51 h 772"/>
              <a:gd name="T88" fmla="*/ 415 w 768"/>
              <a:gd name="T89" fmla="*/ 20 h 772"/>
              <a:gd name="T90" fmla="*/ 393 w 768"/>
              <a:gd name="T91" fmla="*/ 0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68" h="772">
                <a:moveTo>
                  <a:pt x="393" y="0"/>
                </a:moveTo>
                <a:cubicBezTo>
                  <a:pt x="391" y="0"/>
                  <a:pt x="391" y="0"/>
                  <a:pt x="391" y="0"/>
                </a:cubicBezTo>
                <a:cubicBezTo>
                  <a:pt x="391" y="7"/>
                  <a:pt x="385" y="10"/>
                  <a:pt x="381" y="16"/>
                </a:cubicBezTo>
                <a:cubicBezTo>
                  <a:pt x="348" y="44"/>
                  <a:pt x="300" y="50"/>
                  <a:pt x="278" y="93"/>
                </a:cubicBezTo>
                <a:cubicBezTo>
                  <a:pt x="251" y="98"/>
                  <a:pt x="229" y="114"/>
                  <a:pt x="209" y="133"/>
                </a:cubicBezTo>
                <a:cubicBezTo>
                  <a:pt x="202" y="142"/>
                  <a:pt x="190" y="151"/>
                  <a:pt x="190" y="164"/>
                </a:cubicBezTo>
                <a:cubicBezTo>
                  <a:pt x="177" y="167"/>
                  <a:pt x="166" y="175"/>
                  <a:pt x="155" y="182"/>
                </a:cubicBezTo>
                <a:cubicBezTo>
                  <a:pt x="129" y="200"/>
                  <a:pt x="115" y="227"/>
                  <a:pt x="101" y="253"/>
                </a:cubicBezTo>
                <a:cubicBezTo>
                  <a:pt x="90" y="258"/>
                  <a:pt x="78" y="262"/>
                  <a:pt x="70" y="271"/>
                </a:cubicBezTo>
                <a:cubicBezTo>
                  <a:pt x="36" y="301"/>
                  <a:pt x="30" y="344"/>
                  <a:pt x="1" y="375"/>
                </a:cubicBezTo>
                <a:cubicBezTo>
                  <a:pt x="0" y="377"/>
                  <a:pt x="0" y="378"/>
                  <a:pt x="2" y="379"/>
                </a:cubicBezTo>
                <a:cubicBezTo>
                  <a:pt x="15" y="383"/>
                  <a:pt x="22" y="396"/>
                  <a:pt x="30" y="406"/>
                </a:cubicBezTo>
                <a:cubicBezTo>
                  <a:pt x="38" y="417"/>
                  <a:pt x="40" y="430"/>
                  <a:pt x="47" y="442"/>
                </a:cubicBezTo>
                <a:cubicBezTo>
                  <a:pt x="56" y="464"/>
                  <a:pt x="71" y="487"/>
                  <a:pt x="94" y="495"/>
                </a:cubicBezTo>
                <a:cubicBezTo>
                  <a:pt x="100" y="496"/>
                  <a:pt x="99" y="502"/>
                  <a:pt x="100" y="506"/>
                </a:cubicBezTo>
                <a:cubicBezTo>
                  <a:pt x="106" y="522"/>
                  <a:pt x="115" y="537"/>
                  <a:pt x="124" y="551"/>
                </a:cubicBezTo>
                <a:cubicBezTo>
                  <a:pt x="137" y="570"/>
                  <a:pt x="157" y="586"/>
                  <a:pt x="178" y="595"/>
                </a:cubicBezTo>
                <a:cubicBezTo>
                  <a:pt x="187" y="600"/>
                  <a:pt x="187" y="613"/>
                  <a:pt x="195" y="620"/>
                </a:cubicBezTo>
                <a:cubicBezTo>
                  <a:pt x="215" y="640"/>
                  <a:pt x="236" y="661"/>
                  <a:pt x="263" y="670"/>
                </a:cubicBezTo>
                <a:cubicBezTo>
                  <a:pt x="265" y="673"/>
                  <a:pt x="269" y="670"/>
                  <a:pt x="271" y="674"/>
                </a:cubicBezTo>
                <a:cubicBezTo>
                  <a:pt x="278" y="693"/>
                  <a:pt x="291" y="710"/>
                  <a:pt x="308" y="721"/>
                </a:cubicBezTo>
                <a:cubicBezTo>
                  <a:pt x="326" y="742"/>
                  <a:pt x="358" y="744"/>
                  <a:pt x="375" y="768"/>
                </a:cubicBezTo>
                <a:cubicBezTo>
                  <a:pt x="379" y="772"/>
                  <a:pt x="382" y="764"/>
                  <a:pt x="386" y="762"/>
                </a:cubicBezTo>
                <a:cubicBezTo>
                  <a:pt x="391" y="754"/>
                  <a:pt x="398" y="747"/>
                  <a:pt x="404" y="741"/>
                </a:cubicBezTo>
                <a:cubicBezTo>
                  <a:pt x="432" y="720"/>
                  <a:pt x="471" y="714"/>
                  <a:pt x="488" y="680"/>
                </a:cubicBezTo>
                <a:cubicBezTo>
                  <a:pt x="490" y="676"/>
                  <a:pt x="490" y="672"/>
                  <a:pt x="494" y="670"/>
                </a:cubicBezTo>
                <a:cubicBezTo>
                  <a:pt x="527" y="661"/>
                  <a:pt x="555" y="637"/>
                  <a:pt x="577" y="609"/>
                </a:cubicBezTo>
                <a:cubicBezTo>
                  <a:pt x="578" y="604"/>
                  <a:pt x="580" y="600"/>
                  <a:pt x="582" y="596"/>
                </a:cubicBezTo>
                <a:cubicBezTo>
                  <a:pt x="612" y="579"/>
                  <a:pt x="636" y="553"/>
                  <a:pt x="656" y="524"/>
                </a:cubicBezTo>
                <a:cubicBezTo>
                  <a:pt x="663" y="519"/>
                  <a:pt x="660" y="506"/>
                  <a:pt x="672" y="506"/>
                </a:cubicBezTo>
                <a:cubicBezTo>
                  <a:pt x="699" y="492"/>
                  <a:pt x="716" y="469"/>
                  <a:pt x="728" y="442"/>
                </a:cubicBezTo>
                <a:cubicBezTo>
                  <a:pt x="729" y="437"/>
                  <a:pt x="733" y="433"/>
                  <a:pt x="734" y="429"/>
                </a:cubicBezTo>
                <a:cubicBezTo>
                  <a:pt x="741" y="418"/>
                  <a:pt x="748" y="405"/>
                  <a:pt x="758" y="396"/>
                </a:cubicBezTo>
                <a:cubicBezTo>
                  <a:pt x="760" y="391"/>
                  <a:pt x="768" y="391"/>
                  <a:pt x="767" y="385"/>
                </a:cubicBezTo>
                <a:cubicBezTo>
                  <a:pt x="766" y="383"/>
                  <a:pt x="764" y="381"/>
                  <a:pt x="761" y="381"/>
                </a:cubicBezTo>
                <a:cubicBezTo>
                  <a:pt x="744" y="370"/>
                  <a:pt x="733" y="350"/>
                  <a:pt x="724" y="333"/>
                </a:cubicBezTo>
                <a:cubicBezTo>
                  <a:pt x="714" y="304"/>
                  <a:pt x="696" y="273"/>
                  <a:pt x="666" y="264"/>
                </a:cubicBezTo>
                <a:cubicBezTo>
                  <a:pt x="661" y="251"/>
                  <a:pt x="656" y="237"/>
                  <a:pt x="650" y="225"/>
                </a:cubicBezTo>
                <a:cubicBezTo>
                  <a:pt x="640" y="204"/>
                  <a:pt x="618" y="189"/>
                  <a:pt x="600" y="177"/>
                </a:cubicBezTo>
                <a:cubicBezTo>
                  <a:pt x="593" y="169"/>
                  <a:pt x="578" y="170"/>
                  <a:pt x="579" y="156"/>
                </a:cubicBezTo>
                <a:cubicBezTo>
                  <a:pt x="570" y="140"/>
                  <a:pt x="558" y="124"/>
                  <a:pt x="541" y="114"/>
                </a:cubicBezTo>
                <a:cubicBezTo>
                  <a:pt x="515" y="102"/>
                  <a:pt x="515" y="102"/>
                  <a:pt x="515" y="102"/>
                </a:cubicBezTo>
                <a:cubicBezTo>
                  <a:pt x="511" y="99"/>
                  <a:pt x="506" y="100"/>
                  <a:pt x="503" y="96"/>
                </a:cubicBezTo>
                <a:cubicBezTo>
                  <a:pt x="493" y="79"/>
                  <a:pt x="482" y="62"/>
                  <a:pt x="465" y="51"/>
                </a:cubicBezTo>
                <a:cubicBezTo>
                  <a:pt x="449" y="38"/>
                  <a:pt x="432" y="31"/>
                  <a:pt x="415" y="20"/>
                </a:cubicBezTo>
                <a:cubicBezTo>
                  <a:pt x="406" y="17"/>
                  <a:pt x="398" y="9"/>
                  <a:pt x="393" y="0"/>
                </a:cubicBezTo>
                <a:close/>
              </a:path>
            </a:pathLst>
          </a:custGeom>
          <a:solidFill>
            <a:schemeClr val="bg1"/>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0" name="矩形 19"/>
          <p:cNvSpPr/>
          <p:nvPr/>
        </p:nvSpPr>
        <p:spPr>
          <a:xfrm>
            <a:off x="6145350" y="3024453"/>
            <a:ext cx="1246081" cy="830997"/>
          </a:xfrm>
          <a:prstGeom prst="rect">
            <a:avLst/>
          </a:prstGeom>
        </p:spPr>
        <p:txBody>
          <a:bodyPr wrap="square">
            <a:spAutoFit/>
          </a:bodyPr>
          <a:lstStyle/>
          <a:p>
            <a:pPr algn="ctr"/>
            <a:r>
              <a:rPr lang="zh-CN" altLang="en-US" sz="1600" dirty="0">
                <a:cs typeface="+mn-ea"/>
                <a:sym typeface="+mn-lt"/>
              </a:rPr>
              <a:t>请在此处添加详细描述文本</a:t>
            </a:r>
            <a:endParaRPr lang="zh-CN" altLang="en-US" sz="1600" dirty="0">
              <a:cs typeface="+mn-ea"/>
              <a:sym typeface="+mn-lt"/>
            </a:endParaRPr>
          </a:p>
        </p:txBody>
      </p:sp>
      <p:sp>
        <p:nvSpPr>
          <p:cNvPr id="21" name="矩形 20"/>
          <p:cNvSpPr/>
          <p:nvPr/>
        </p:nvSpPr>
        <p:spPr>
          <a:xfrm>
            <a:off x="8139250" y="1130985"/>
            <a:ext cx="1246081" cy="830997"/>
          </a:xfrm>
          <a:prstGeom prst="rect">
            <a:avLst/>
          </a:prstGeom>
        </p:spPr>
        <p:txBody>
          <a:bodyPr wrap="square">
            <a:spAutoFit/>
          </a:bodyPr>
          <a:lstStyle/>
          <a:p>
            <a:pPr algn="ctr"/>
            <a:r>
              <a:rPr lang="zh-CN" altLang="en-US" sz="1600" dirty="0">
                <a:cs typeface="+mn-ea"/>
                <a:sym typeface="+mn-lt"/>
              </a:rPr>
              <a:t>请在此处添加详细描述文本</a:t>
            </a:r>
            <a:endParaRPr lang="zh-CN" altLang="en-US" sz="1600" dirty="0">
              <a:cs typeface="+mn-ea"/>
              <a:sym typeface="+mn-lt"/>
            </a:endParaRPr>
          </a:p>
        </p:txBody>
      </p:sp>
      <p:sp>
        <p:nvSpPr>
          <p:cNvPr id="22" name="矩形 21"/>
          <p:cNvSpPr/>
          <p:nvPr/>
        </p:nvSpPr>
        <p:spPr>
          <a:xfrm>
            <a:off x="10001917" y="3093508"/>
            <a:ext cx="1246081" cy="830997"/>
          </a:xfrm>
          <a:prstGeom prst="rect">
            <a:avLst/>
          </a:prstGeom>
        </p:spPr>
        <p:txBody>
          <a:bodyPr wrap="square">
            <a:spAutoFit/>
          </a:bodyPr>
          <a:lstStyle/>
          <a:p>
            <a:pPr algn="ctr"/>
            <a:r>
              <a:rPr lang="zh-CN" altLang="en-US" sz="1600" dirty="0">
                <a:cs typeface="+mn-ea"/>
                <a:sym typeface="+mn-lt"/>
              </a:rPr>
              <a:t>请在此处添加详细描述文本</a:t>
            </a:r>
            <a:endParaRPr lang="zh-CN" altLang="en-US" sz="1600" dirty="0">
              <a:cs typeface="+mn-ea"/>
              <a:sym typeface="+mn-lt"/>
            </a:endParaRPr>
          </a:p>
        </p:txBody>
      </p:sp>
      <p:sp>
        <p:nvSpPr>
          <p:cNvPr id="23" name="矩形 22"/>
          <p:cNvSpPr/>
          <p:nvPr/>
        </p:nvSpPr>
        <p:spPr>
          <a:xfrm>
            <a:off x="8021906" y="5015757"/>
            <a:ext cx="1246081" cy="830997"/>
          </a:xfrm>
          <a:prstGeom prst="rect">
            <a:avLst/>
          </a:prstGeom>
        </p:spPr>
        <p:txBody>
          <a:bodyPr wrap="square">
            <a:spAutoFit/>
          </a:bodyPr>
          <a:lstStyle/>
          <a:p>
            <a:pPr algn="ctr"/>
            <a:r>
              <a:rPr lang="zh-CN" altLang="en-US" sz="1600" dirty="0">
                <a:cs typeface="+mn-ea"/>
                <a:sym typeface="+mn-lt"/>
              </a:rPr>
              <a:t>请在此处添加详细描述文本</a:t>
            </a:r>
            <a:endParaRPr lang="zh-CN" altLang="en-US" sz="1600" dirty="0">
              <a:cs typeface="+mn-ea"/>
              <a:sym typeface="+mn-lt"/>
            </a:endParaRPr>
          </a:p>
        </p:txBody>
      </p:sp>
      <p:grpSp>
        <p:nvGrpSpPr>
          <p:cNvPr id="25" name="组合 24"/>
          <p:cNvGrpSpPr/>
          <p:nvPr/>
        </p:nvGrpSpPr>
        <p:grpSpPr>
          <a:xfrm>
            <a:off x="825131" y="2440859"/>
            <a:ext cx="4339650" cy="2967292"/>
            <a:chOff x="3874543" y="2277808"/>
            <a:chExt cx="4339650" cy="2967292"/>
          </a:xfrm>
        </p:grpSpPr>
        <p:sp>
          <p:nvSpPr>
            <p:cNvPr id="26" name="矩形 25"/>
            <p:cNvSpPr/>
            <p:nvPr/>
          </p:nvSpPr>
          <p:spPr>
            <a:xfrm>
              <a:off x="3874543" y="2277808"/>
              <a:ext cx="4339650" cy="2967292"/>
            </a:xfrm>
            <a:prstGeom prst="rect">
              <a:avLst/>
            </a:prstGeom>
          </p:spPr>
          <p:txBody>
            <a:bodyPr vert="eaVert" wrap="square">
              <a:spAutoFit/>
            </a:bodyPr>
            <a:lstStyle/>
            <a:p>
              <a:pPr>
                <a:lnSpc>
                  <a:spcPct val="150000"/>
                </a:lnSpc>
              </a:pPr>
              <a:r>
                <a:rPr lang="zh-CN" altLang="en-US" sz="2000" dirty="0">
                  <a:solidFill>
                    <a:schemeClr val="tx1">
                      <a:lumMod val="85000"/>
                      <a:lumOff val="15000"/>
                    </a:schemeClr>
                  </a:solidFill>
                  <a:cs typeface="+mn-ea"/>
                  <a:sym typeface="+mn-lt"/>
                </a:rPr>
                <a:t>有聲音       </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血脈深處沸腾昂揚</a:t>
              </a:r>
              <a:endParaRPr lang="en-US" altLang="zh-CN"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千年風雨裡    </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緩緩擎一輪新日</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従東方曻起的是龍</a:t>
              </a:r>
              <a:endParaRPr lang="en-US" altLang="zh-CN"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有聲音 血脈深處沸腾昂揚</a:t>
              </a:r>
              <a:endParaRPr lang="en-US" altLang="zh-CN"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千年風雨裡    </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緩緩擎一輪新日</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従東方曻起的是龍</a:t>
              </a:r>
              <a:endParaRPr lang="zh-CN" altLang="en-US" sz="2000" dirty="0">
                <a:solidFill>
                  <a:schemeClr val="tx1">
                    <a:lumMod val="85000"/>
                    <a:lumOff val="15000"/>
                  </a:schemeClr>
                </a:solidFill>
                <a:cs typeface="+mn-ea"/>
                <a:sym typeface="+mn-lt"/>
              </a:endParaRPr>
            </a:p>
          </p:txBody>
        </p:sp>
        <p:grpSp>
          <p:nvGrpSpPr>
            <p:cNvPr id="27" name="组合 26"/>
            <p:cNvGrpSpPr/>
            <p:nvPr/>
          </p:nvGrpSpPr>
          <p:grpSpPr>
            <a:xfrm>
              <a:off x="5740400" y="2277808"/>
              <a:ext cx="2318044" cy="2967292"/>
              <a:chOff x="2077129" y="1952823"/>
              <a:chExt cx="1407256" cy="1368000"/>
            </a:xfrm>
          </p:grpSpPr>
          <p:cxnSp>
            <p:nvCxnSpPr>
              <p:cNvPr id="33" name="直接连接符 32"/>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2358580"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077129"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3940549" y="2277808"/>
              <a:ext cx="1390827" cy="2967292"/>
              <a:chOff x="2640031" y="1952823"/>
              <a:chExt cx="844354" cy="1368000"/>
            </a:xfrm>
          </p:grpSpPr>
          <p:cxnSp>
            <p:nvCxnSpPr>
              <p:cNvPr id="29" name="直接连接符 28"/>
              <p:cNvCxnSpPr/>
              <p:nvPr/>
            </p:nvCxnSpPr>
            <p:spPr>
              <a:xfrm>
                <a:off x="3484385"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202933"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921482"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640031" y="1952823"/>
                <a:ext cx="0" cy="136800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pic>
        <p:nvPicPr>
          <p:cNvPr id="45" name="图片 44"/>
          <p:cNvPicPr>
            <a:picLocks noChangeAspect="1"/>
          </p:cNvPicPr>
          <p:nvPr/>
        </p:nvPicPr>
        <p:blipFill>
          <a:blip r:embed="rId2" cstate="print"/>
          <a:stretch>
            <a:fillRect/>
          </a:stretch>
        </p:blipFill>
        <p:spPr>
          <a:xfrm>
            <a:off x="6159188" y="5608357"/>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9" presetClass="entr" presetSubtype="0" decel="100000" fill="hold" grpId="0" nodeType="withEffect">
                                  <p:stCondLst>
                                    <p:cond delay="1500"/>
                                  </p:stCondLst>
                                  <p:childTnLst>
                                    <p:set>
                                      <p:cBhvr>
                                        <p:cTn id="21" dur="1" fill="hold">
                                          <p:stCondLst>
                                            <p:cond delay="0"/>
                                          </p:stCondLst>
                                        </p:cTn>
                                        <p:tgtEl>
                                          <p:spTgt spid="5"/>
                                        </p:tgtEl>
                                        <p:attrNameLst>
                                          <p:attrName>style.visibility</p:attrName>
                                        </p:attrNameLst>
                                      </p:cBhvr>
                                      <p:to>
                                        <p:strVal val="visible"/>
                                      </p:to>
                                    </p:set>
                                    <p:anim calcmode="lin" valueType="num">
                                      <p:cBhvr>
                                        <p:cTn id="22" dur="1000" fill="hold"/>
                                        <p:tgtEl>
                                          <p:spTgt spid="5"/>
                                        </p:tgtEl>
                                        <p:attrNameLst>
                                          <p:attrName>ppt_w</p:attrName>
                                        </p:attrNameLst>
                                      </p:cBhvr>
                                      <p:tavLst>
                                        <p:tav tm="0">
                                          <p:val>
                                            <p:fltVal val="0"/>
                                          </p:val>
                                        </p:tav>
                                        <p:tav tm="100000">
                                          <p:val>
                                            <p:strVal val="#ppt_w"/>
                                          </p:val>
                                        </p:tav>
                                      </p:tavLst>
                                    </p:anim>
                                    <p:anim calcmode="lin" valueType="num">
                                      <p:cBhvr>
                                        <p:cTn id="23" dur="1000" fill="hold"/>
                                        <p:tgtEl>
                                          <p:spTgt spid="5"/>
                                        </p:tgtEl>
                                        <p:attrNameLst>
                                          <p:attrName>ppt_h</p:attrName>
                                        </p:attrNameLst>
                                      </p:cBhvr>
                                      <p:tavLst>
                                        <p:tav tm="0">
                                          <p:val>
                                            <p:fltVal val="0"/>
                                          </p:val>
                                        </p:tav>
                                        <p:tav tm="100000">
                                          <p:val>
                                            <p:strVal val="#ppt_h"/>
                                          </p:val>
                                        </p:tav>
                                      </p:tavLst>
                                    </p:anim>
                                    <p:anim calcmode="lin" valueType="num">
                                      <p:cBhvr>
                                        <p:cTn id="24" dur="1000" fill="hold"/>
                                        <p:tgtEl>
                                          <p:spTgt spid="5"/>
                                        </p:tgtEl>
                                        <p:attrNameLst>
                                          <p:attrName>style.rotation</p:attrName>
                                        </p:attrNameLst>
                                      </p:cBhvr>
                                      <p:tavLst>
                                        <p:tav tm="0">
                                          <p:val>
                                            <p:fltVal val="360"/>
                                          </p:val>
                                        </p:tav>
                                        <p:tav tm="100000">
                                          <p:val>
                                            <p:fltVal val="0"/>
                                          </p:val>
                                        </p:tav>
                                      </p:tavLst>
                                    </p:anim>
                                    <p:animEffect transition="in" filter="fade">
                                      <p:cBhvr>
                                        <p:cTn id="25" dur="1000"/>
                                        <p:tgtEl>
                                          <p:spTgt spid="5"/>
                                        </p:tgtEl>
                                      </p:cBhvr>
                                    </p:animEffect>
                                  </p:childTnLst>
                                </p:cTn>
                              </p:par>
                            </p:childTnLst>
                          </p:cTn>
                        </p:par>
                        <p:par>
                          <p:cTn id="26" fill="hold">
                            <p:stCondLst>
                              <p:cond delay="0"/>
                            </p:stCondLst>
                            <p:childTnLst>
                              <p:par>
                                <p:cTn id="27" presetID="53" presetClass="entr" presetSubtype="16"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childTnLst>
                          </p:cTn>
                        </p:par>
                        <p:par>
                          <p:cTn id="47" fill="hold">
                            <p:stCondLst>
                              <p:cond delay="50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500" fill="hold"/>
                                        <p:tgtEl>
                                          <p:spTgt spid="19"/>
                                        </p:tgtEl>
                                        <p:attrNameLst>
                                          <p:attrName>ppt_w</p:attrName>
                                        </p:attrNameLst>
                                      </p:cBhvr>
                                      <p:tavLst>
                                        <p:tav tm="0">
                                          <p:val>
                                            <p:fltVal val="0"/>
                                          </p:val>
                                        </p:tav>
                                        <p:tav tm="100000">
                                          <p:val>
                                            <p:strVal val="#ppt_w"/>
                                          </p:val>
                                        </p:tav>
                                      </p:tavLst>
                                    </p:anim>
                                    <p:anim calcmode="lin" valueType="num">
                                      <p:cBhvr>
                                        <p:cTn id="56" dur="500" fill="hold"/>
                                        <p:tgtEl>
                                          <p:spTgt spid="19"/>
                                        </p:tgtEl>
                                        <p:attrNameLst>
                                          <p:attrName>ppt_h</p:attrName>
                                        </p:attrNameLst>
                                      </p:cBhvr>
                                      <p:tavLst>
                                        <p:tav tm="0">
                                          <p:val>
                                            <p:fltVal val="0"/>
                                          </p:val>
                                        </p:tav>
                                        <p:tav tm="100000">
                                          <p:val>
                                            <p:strVal val="#ppt_h"/>
                                          </p:val>
                                        </p:tav>
                                      </p:tavLst>
                                    </p:anim>
                                    <p:animEffect transition="in" filter="fade">
                                      <p:cBhvr>
                                        <p:cTn id="57" dur="500"/>
                                        <p:tgtEl>
                                          <p:spTgt spid="19"/>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 calcmode="lin" valueType="num">
                                      <p:cBhvr>
                                        <p:cTn id="60" dur="500" fill="hold"/>
                                        <p:tgtEl>
                                          <p:spTgt spid="17"/>
                                        </p:tgtEl>
                                        <p:attrNameLst>
                                          <p:attrName>ppt_w</p:attrName>
                                        </p:attrNameLst>
                                      </p:cBhvr>
                                      <p:tavLst>
                                        <p:tav tm="0">
                                          <p:val>
                                            <p:fltVal val="0"/>
                                          </p:val>
                                        </p:tav>
                                        <p:tav tm="100000">
                                          <p:val>
                                            <p:strVal val="#ppt_w"/>
                                          </p:val>
                                        </p:tav>
                                      </p:tavLst>
                                    </p:anim>
                                    <p:anim calcmode="lin" valueType="num">
                                      <p:cBhvr>
                                        <p:cTn id="61" dur="500" fill="hold"/>
                                        <p:tgtEl>
                                          <p:spTgt spid="17"/>
                                        </p:tgtEl>
                                        <p:attrNameLst>
                                          <p:attrName>ppt_h</p:attrName>
                                        </p:attrNameLst>
                                      </p:cBhvr>
                                      <p:tavLst>
                                        <p:tav tm="0">
                                          <p:val>
                                            <p:fltVal val="0"/>
                                          </p:val>
                                        </p:tav>
                                        <p:tav tm="100000">
                                          <p:val>
                                            <p:strVal val="#ppt_h"/>
                                          </p:val>
                                        </p:tav>
                                      </p:tavLst>
                                    </p:anim>
                                    <p:animEffect transition="in" filter="fade">
                                      <p:cBhvr>
                                        <p:cTn id="62" dur="500"/>
                                        <p:tgtEl>
                                          <p:spTgt spid="1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500" fill="hold"/>
                                        <p:tgtEl>
                                          <p:spTgt spid="18"/>
                                        </p:tgtEl>
                                        <p:attrNameLst>
                                          <p:attrName>ppt_w</p:attrName>
                                        </p:attrNameLst>
                                      </p:cBhvr>
                                      <p:tavLst>
                                        <p:tav tm="0">
                                          <p:val>
                                            <p:fltVal val="0"/>
                                          </p:val>
                                        </p:tav>
                                        <p:tav tm="100000">
                                          <p:val>
                                            <p:strVal val="#ppt_w"/>
                                          </p:val>
                                        </p:tav>
                                      </p:tavLst>
                                    </p:anim>
                                    <p:anim calcmode="lin" valueType="num">
                                      <p:cBhvr>
                                        <p:cTn id="66" dur="500" fill="hold"/>
                                        <p:tgtEl>
                                          <p:spTgt spid="18"/>
                                        </p:tgtEl>
                                        <p:attrNameLst>
                                          <p:attrName>ppt_h</p:attrName>
                                        </p:attrNameLst>
                                      </p:cBhvr>
                                      <p:tavLst>
                                        <p:tav tm="0">
                                          <p:val>
                                            <p:fltVal val="0"/>
                                          </p:val>
                                        </p:tav>
                                        <p:tav tm="100000">
                                          <p:val>
                                            <p:strVal val="#ppt_h"/>
                                          </p:val>
                                        </p:tav>
                                      </p:tavLst>
                                    </p:anim>
                                    <p:animEffect transition="in" filter="fade">
                                      <p:cBhvr>
                                        <p:cTn id="67" dur="500"/>
                                        <p:tgtEl>
                                          <p:spTgt spid="18"/>
                                        </p:tgtEl>
                                      </p:cBhvr>
                                    </p:animEffect>
                                  </p:childTnLst>
                                </p:cTn>
                              </p:par>
                            </p:childTnLst>
                          </p:cTn>
                        </p:par>
                        <p:par>
                          <p:cTn id="68" fill="hold">
                            <p:stCondLst>
                              <p:cond delay="1000"/>
                            </p:stCondLst>
                            <p:childTnLst>
                              <p:par>
                                <p:cTn id="69" presetID="14" presetClass="entr" presetSubtype="1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randombar(horizontal)">
                                      <p:cBhvr>
                                        <p:cTn id="71" dur="500"/>
                                        <p:tgtEl>
                                          <p:spTgt spid="21"/>
                                        </p:tgtEl>
                                      </p:cBhvr>
                                    </p:animEffect>
                                  </p:childTnLst>
                                </p:cTn>
                              </p:par>
                            </p:childTnLst>
                          </p:cTn>
                        </p:par>
                        <p:par>
                          <p:cTn id="72" fill="hold">
                            <p:stCondLst>
                              <p:cond delay="1500"/>
                            </p:stCondLst>
                            <p:childTnLst>
                              <p:par>
                                <p:cTn id="73" presetID="14" presetClass="entr" presetSubtype="1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randombar(horizontal)">
                                      <p:cBhvr>
                                        <p:cTn id="75" dur="500"/>
                                        <p:tgtEl>
                                          <p:spTgt spid="20"/>
                                        </p:tgtEl>
                                      </p:cBhvr>
                                    </p:animEffect>
                                  </p:childTnLst>
                                </p:cTn>
                              </p:par>
                            </p:childTnLst>
                          </p:cTn>
                        </p:par>
                        <p:par>
                          <p:cTn id="76" fill="hold">
                            <p:stCondLst>
                              <p:cond delay="2000"/>
                            </p:stCondLst>
                            <p:childTnLst>
                              <p:par>
                                <p:cTn id="77" presetID="14" presetClass="entr" presetSubtype="1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randombar(horizontal)">
                                      <p:cBhvr>
                                        <p:cTn id="79" dur="500"/>
                                        <p:tgtEl>
                                          <p:spTgt spid="23"/>
                                        </p:tgtEl>
                                      </p:cBhvr>
                                    </p:animEffect>
                                  </p:childTnLst>
                                </p:cTn>
                              </p:par>
                            </p:childTnLst>
                          </p:cTn>
                        </p:par>
                        <p:par>
                          <p:cTn id="80" fill="hold">
                            <p:stCondLst>
                              <p:cond delay="2500"/>
                            </p:stCondLst>
                            <p:childTnLst>
                              <p:par>
                                <p:cTn id="81" presetID="14" presetClass="entr" presetSubtype="1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randombar(horizontal)">
                                      <p:cBhvr>
                                        <p:cTn id="83" dur="500"/>
                                        <p:tgtEl>
                                          <p:spTgt spid="22"/>
                                        </p:tgtEl>
                                      </p:cBhvr>
                                    </p:animEffect>
                                  </p:childTnLst>
                                </p:cTn>
                              </p:par>
                            </p:childTnLst>
                          </p:cTn>
                        </p:par>
                        <p:par>
                          <p:cTn id="84" fill="hold">
                            <p:stCondLst>
                              <p:cond delay="3000"/>
                            </p:stCondLst>
                            <p:childTnLst>
                              <p:par>
                                <p:cTn id="85" presetID="22" presetClass="entr" presetSubtype="2"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right)">
                                      <p:cBhvr>
                                        <p:cTn id="87" dur="2000"/>
                                        <p:tgtEl>
                                          <p:spTgt spid="25"/>
                                        </p:tgtEl>
                                      </p:cBhvr>
                                    </p:animEffect>
                                  </p:childTnLst>
                                </p:cTn>
                              </p:par>
                            </p:childTnLst>
                          </p:cTn>
                        </p:par>
                        <p:par>
                          <p:cTn id="88" fill="hold">
                            <p:stCondLst>
                              <p:cond delay="5000"/>
                            </p:stCondLst>
                            <p:childTnLst>
                              <p:par>
                                <p:cTn id="89" presetID="14" presetClass="entr" presetSubtype="1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randombar(horizontal)">
                                      <p:cBhvr>
                                        <p:cTn id="9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5" grpId="0" animBg="1"/>
      <p:bldP spid="6" grpId="0" animBg="1"/>
      <p:bldP spid="7" grpId="0" animBg="1"/>
      <p:bldP spid="8" grpId="0" animBg="1"/>
      <p:bldP spid="10" grpId="0" animBg="1"/>
      <p:bldP spid="16" grpId="0" animBg="1"/>
      <p:bldP spid="17" grpId="0" animBg="1"/>
      <p:bldP spid="18" grpId="0" animBg="1"/>
      <p:bldP spid="19" grpId="0" animBg="1"/>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344999"/>
          </a:xfrm>
          <a:prstGeom prst="rect">
            <a:avLst/>
          </a:prstGeom>
          <a:noFill/>
        </p:spPr>
        <p:txBody>
          <a:bodyPr vert="eaVert" wrap="square" rtlCol="0">
            <a:spAutoFit/>
          </a:bodyPr>
          <a:lstStyle/>
          <a:p>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grpSp>
        <p:nvGrpSpPr>
          <p:cNvPr id="340" name="组合 339"/>
          <p:cNvGrpSpPr/>
          <p:nvPr/>
        </p:nvGrpSpPr>
        <p:grpSpPr>
          <a:xfrm>
            <a:off x="5880886" y="1470327"/>
            <a:ext cx="2333070" cy="511464"/>
            <a:chOff x="2470489" y="1617865"/>
            <a:chExt cx="1361641" cy="298504"/>
          </a:xfrm>
          <a:solidFill>
            <a:srgbClr val="DAC49D"/>
          </a:solidFill>
          <a:effectLst/>
        </p:grpSpPr>
        <p:grpSp>
          <p:nvGrpSpPr>
            <p:cNvPr id="341" name="组合 340"/>
            <p:cNvGrpSpPr/>
            <p:nvPr/>
          </p:nvGrpSpPr>
          <p:grpSpPr>
            <a:xfrm>
              <a:off x="2470489" y="1617865"/>
              <a:ext cx="1361641" cy="298504"/>
              <a:chOff x="3071813" y="1292226"/>
              <a:chExt cx="2824163" cy="619124"/>
            </a:xfrm>
            <a:grpFill/>
          </p:grpSpPr>
          <p:sp>
            <p:nvSpPr>
              <p:cNvPr id="343"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4"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5"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6"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7"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8"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9"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0"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1"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2"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3"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5"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6"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7"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8"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9"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0"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1"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2"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3"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4"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5"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6"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342" name="文本框 341"/>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grpSp>
        <p:nvGrpSpPr>
          <p:cNvPr id="394" name="组合 393"/>
          <p:cNvGrpSpPr/>
          <p:nvPr/>
        </p:nvGrpSpPr>
        <p:grpSpPr>
          <a:xfrm>
            <a:off x="5880886" y="3033282"/>
            <a:ext cx="2333070" cy="511464"/>
            <a:chOff x="2470489" y="1617865"/>
            <a:chExt cx="1361641" cy="298504"/>
          </a:xfrm>
          <a:solidFill>
            <a:srgbClr val="DAC49D"/>
          </a:solidFill>
          <a:effectLst/>
        </p:grpSpPr>
        <p:grpSp>
          <p:nvGrpSpPr>
            <p:cNvPr id="395" name="组合 394"/>
            <p:cNvGrpSpPr/>
            <p:nvPr/>
          </p:nvGrpSpPr>
          <p:grpSpPr>
            <a:xfrm>
              <a:off x="2470489" y="1617865"/>
              <a:ext cx="1361641" cy="298504"/>
              <a:chOff x="3071813" y="1292226"/>
              <a:chExt cx="2824163" cy="619124"/>
            </a:xfrm>
            <a:grpFill/>
          </p:grpSpPr>
          <p:sp>
            <p:nvSpPr>
              <p:cNvPr id="397"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98"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99"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0"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1"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2"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3"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4"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5"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6"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7"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8"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09"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0"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1"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2"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3"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4"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5"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6"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7"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8"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9"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0"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396" name="文本框 395"/>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grpSp>
        <p:nvGrpSpPr>
          <p:cNvPr id="421" name="组合 420"/>
          <p:cNvGrpSpPr/>
          <p:nvPr/>
        </p:nvGrpSpPr>
        <p:grpSpPr>
          <a:xfrm>
            <a:off x="5880886" y="4596236"/>
            <a:ext cx="2333070" cy="511464"/>
            <a:chOff x="2470489" y="1617865"/>
            <a:chExt cx="1361641" cy="298504"/>
          </a:xfrm>
          <a:solidFill>
            <a:srgbClr val="DAC49D"/>
          </a:solidFill>
          <a:effectLst/>
        </p:grpSpPr>
        <p:grpSp>
          <p:nvGrpSpPr>
            <p:cNvPr id="422" name="组合 421"/>
            <p:cNvGrpSpPr/>
            <p:nvPr/>
          </p:nvGrpSpPr>
          <p:grpSpPr>
            <a:xfrm>
              <a:off x="2470489" y="1617865"/>
              <a:ext cx="1361641" cy="298504"/>
              <a:chOff x="3071813" y="1292226"/>
              <a:chExt cx="2824163" cy="619124"/>
            </a:xfrm>
            <a:grpFill/>
          </p:grpSpPr>
          <p:sp>
            <p:nvSpPr>
              <p:cNvPr id="424"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5"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6"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7"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8"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9"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0"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1"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2"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3"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4"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5"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6"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7"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8"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9"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0"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1"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2"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3"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4"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5"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6"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7"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423" name="文本框 422"/>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sp>
        <p:nvSpPr>
          <p:cNvPr id="470" name="矩形 469"/>
          <p:cNvSpPr/>
          <p:nvPr/>
        </p:nvSpPr>
        <p:spPr>
          <a:xfrm>
            <a:off x="6280085" y="2040300"/>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sp>
        <p:nvSpPr>
          <p:cNvPr id="472" name="矩形 471"/>
          <p:cNvSpPr/>
          <p:nvPr/>
        </p:nvSpPr>
        <p:spPr>
          <a:xfrm>
            <a:off x="6280085" y="3623251"/>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sp>
        <p:nvSpPr>
          <p:cNvPr id="474" name="矩形 473"/>
          <p:cNvSpPr/>
          <p:nvPr/>
        </p:nvSpPr>
        <p:spPr>
          <a:xfrm>
            <a:off x="6280085" y="5206201"/>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pic>
        <p:nvPicPr>
          <p:cNvPr id="475" name="图片 474"/>
          <p:cNvPicPr>
            <a:picLocks noChangeAspect="1"/>
          </p:cNvPicPr>
          <p:nvPr/>
        </p:nvPicPr>
        <p:blipFill>
          <a:blip r:embed="rId2" cstate="print"/>
          <a:stretch>
            <a:fillRect/>
          </a:stretch>
        </p:blipFill>
        <p:spPr>
          <a:xfrm>
            <a:off x="10976728" y="5951933"/>
            <a:ext cx="318916" cy="476794"/>
          </a:xfrm>
          <a:prstGeom prst="rect">
            <a:avLst/>
          </a:prstGeom>
        </p:spPr>
      </p:pic>
      <p:sp>
        <p:nvSpPr>
          <p:cNvPr id="482" name="椭圆 481"/>
          <p:cNvSpPr/>
          <p:nvPr/>
        </p:nvSpPr>
        <p:spPr>
          <a:xfrm>
            <a:off x="657656" y="1605158"/>
            <a:ext cx="4200078" cy="4293177"/>
          </a:xfrm>
          <a:prstGeom prst="ellipse">
            <a:avLst/>
          </a:prstGeom>
          <a:blipFill dpi="0" rotWithShape="1">
            <a:blip r:embed="rId3" cstate="screen"/>
            <a:srcRect/>
            <a:stretch>
              <a:fillRect/>
            </a:stretch>
          </a:blipFill>
          <a:ln w="57150">
            <a:solidFill>
              <a:srgbClr val="DAC49D"/>
            </a:solidFill>
          </a:ln>
          <a:effectLst>
            <a:outerShdw blurRad="635000" dist="6350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55" presetClass="entr" presetSubtype="0" fill="hold" grpId="0" nodeType="withEffect">
                                  <p:stCondLst>
                                    <p:cond delay="500"/>
                                  </p:stCondLst>
                                  <p:childTnLst>
                                    <p:set>
                                      <p:cBhvr>
                                        <p:cTn id="21" dur="1" fill="hold">
                                          <p:stCondLst>
                                            <p:cond delay="0"/>
                                          </p:stCondLst>
                                        </p:cTn>
                                        <p:tgtEl>
                                          <p:spTgt spid="482"/>
                                        </p:tgtEl>
                                        <p:attrNameLst>
                                          <p:attrName>style.visibility</p:attrName>
                                        </p:attrNameLst>
                                      </p:cBhvr>
                                      <p:to>
                                        <p:strVal val="visible"/>
                                      </p:to>
                                    </p:set>
                                    <p:anim calcmode="lin" valueType="num">
                                      <p:cBhvr>
                                        <p:cTn id="22" dur="1000" fill="hold"/>
                                        <p:tgtEl>
                                          <p:spTgt spid="482"/>
                                        </p:tgtEl>
                                        <p:attrNameLst>
                                          <p:attrName>ppt_w</p:attrName>
                                        </p:attrNameLst>
                                      </p:cBhvr>
                                      <p:tavLst>
                                        <p:tav tm="0">
                                          <p:val>
                                            <p:strVal val="#ppt_w*0.70"/>
                                          </p:val>
                                        </p:tav>
                                        <p:tav tm="100000">
                                          <p:val>
                                            <p:strVal val="#ppt_w"/>
                                          </p:val>
                                        </p:tav>
                                      </p:tavLst>
                                    </p:anim>
                                    <p:anim calcmode="lin" valueType="num">
                                      <p:cBhvr>
                                        <p:cTn id="23" dur="1000" fill="hold"/>
                                        <p:tgtEl>
                                          <p:spTgt spid="482"/>
                                        </p:tgtEl>
                                        <p:attrNameLst>
                                          <p:attrName>ppt_h</p:attrName>
                                        </p:attrNameLst>
                                      </p:cBhvr>
                                      <p:tavLst>
                                        <p:tav tm="0">
                                          <p:val>
                                            <p:strVal val="#ppt_h"/>
                                          </p:val>
                                        </p:tav>
                                        <p:tav tm="100000">
                                          <p:val>
                                            <p:strVal val="#ppt_h"/>
                                          </p:val>
                                        </p:tav>
                                      </p:tavLst>
                                    </p:anim>
                                    <p:animEffect transition="in" filter="fade">
                                      <p:cBhvr>
                                        <p:cTn id="24" dur="1000"/>
                                        <p:tgtEl>
                                          <p:spTgt spid="482"/>
                                        </p:tgtEl>
                                      </p:cBhvr>
                                    </p:animEffect>
                                  </p:childTnLst>
                                </p:cTn>
                              </p:par>
                            </p:childTnLst>
                          </p:cTn>
                        </p:par>
                        <p:par>
                          <p:cTn id="25" fill="hold">
                            <p:stCondLst>
                              <p:cond delay="0"/>
                            </p:stCondLst>
                            <p:childTnLst>
                              <p:par>
                                <p:cTn id="26" presetID="53" presetClass="entr" presetSubtype="16" fill="hold" nodeType="afterEffect">
                                  <p:stCondLst>
                                    <p:cond delay="0"/>
                                  </p:stCondLst>
                                  <p:childTnLst>
                                    <p:set>
                                      <p:cBhvr>
                                        <p:cTn id="27" dur="1" fill="hold">
                                          <p:stCondLst>
                                            <p:cond delay="0"/>
                                          </p:stCondLst>
                                        </p:cTn>
                                        <p:tgtEl>
                                          <p:spTgt spid="340"/>
                                        </p:tgtEl>
                                        <p:attrNameLst>
                                          <p:attrName>style.visibility</p:attrName>
                                        </p:attrNameLst>
                                      </p:cBhvr>
                                      <p:to>
                                        <p:strVal val="visible"/>
                                      </p:to>
                                    </p:set>
                                    <p:anim calcmode="lin" valueType="num">
                                      <p:cBhvr>
                                        <p:cTn id="28" dur="500" fill="hold"/>
                                        <p:tgtEl>
                                          <p:spTgt spid="340"/>
                                        </p:tgtEl>
                                        <p:attrNameLst>
                                          <p:attrName>ppt_w</p:attrName>
                                        </p:attrNameLst>
                                      </p:cBhvr>
                                      <p:tavLst>
                                        <p:tav tm="0">
                                          <p:val>
                                            <p:fltVal val="0"/>
                                          </p:val>
                                        </p:tav>
                                        <p:tav tm="100000">
                                          <p:val>
                                            <p:strVal val="#ppt_w"/>
                                          </p:val>
                                        </p:tav>
                                      </p:tavLst>
                                    </p:anim>
                                    <p:anim calcmode="lin" valueType="num">
                                      <p:cBhvr>
                                        <p:cTn id="29" dur="500" fill="hold"/>
                                        <p:tgtEl>
                                          <p:spTgt spid="340"/>
                                        </p:tgtEl>
                                        <p:attrNameLst>
                                          <p:attrName>ppt_h</p:attrName>
                                        </p:attrNameLst>
                                      </p:cBhvr>
                                      <p:tavLst>
                                        <p:tav tm="0">
                                          <p:val>
                                            <p:fltVal val="0"/>
                                          </p:val>
                                        </p:tav>
                                        <p:tav tm="100000">
                                          <p:val>
                                            <p:strVal val="#ppt_h"/>
                                          </p:val>
                                        </p:tav>
                                      </p:tavLst>
                                    </p:anim>
                                    <p:animEffect transition="in" filter="fade">
                                      <p:cBhvr>
                                        <p:cTn id="30" dur="500"/>
                                        <p:tgtEl>
                                          <p:spTgt spid="340"/>
                                        </p:tgtEl>
                                      </p:cBhvr>
                                    </p:animEffect>
                                  </p:childTnLst>
                                </p:cTn>
                              </p:par>
                            </p:childTnLst>
                          </p:cTn>
                        </p:par>
                        <p:par>
                          <p:cTn id="31" fill="hold">
                            <p:stCondLst>
                              <p:cond delay="500"/>
                            </p:stCondLst>
                            <p:childTnLst>
                              <p:par>
                                <p:cTn id="32" presetID="53" presetClass="entr" presetSubtype="16" fill="hold" nodeType="afterEffect">
                                  <p:stCondLst>
                                    <p:cond delay="0"/>
                                  </p:stCondLst>
                                  <p:childTnLst>
                                    <p:set>
                                      <p:cBhvr>
                                        <p:cTn id="33" dur="1" fill="hold">
                                          <p:stCondLst>
                                            <p:cond delay="0"/>
                                          </p:stCondLst>
                                        </p:cTn>
                                        <p:tgtEl>
                                          <p:spTgt spid="394"/>
                                        </p:tgtEl>
                                        <p:attrNameLst>
                                          <p:attrName>style.visibility</p:attrName>
                                        </p:attrNameLst>
                                      </p:cBhvr>
                                      <p:to>
                                        <p:strVal val="visible"/>
                                      </p:to>
                                    </p:set>
                                    <p:anim calcmode="lin" valueType="num">
                                      <p:cBhvr>
                                        <p:cTn id="34" dur="500" fill="hold"/>
                                        <p:tgtEl>
                                          <p:spTgt spid="394"/>
                                        </p:tgtEl>
                                        <p:attrNameLst>
                                          <p:attrName>ppt_w</p:attrName>
                                        </p:attrNameLst>
                                      </p:cBhvr>
                                      <p:tavLst>
                                        <p:tav tm="0">
                                          <p:val>
                                            <p:fltVal val="0"/>
                                          </p:val>
                                        </p:tav>
                                        <p:tav tm="100000">
                                          <p:val>
                                            <p:strVal val="#ppt_w"/>
                                          </p:val>
                                        </p:tav>
                                      </p:tavLst>
                                    </p:anim>
                                    <p:anim calcmode="lin" valueType="num">
                                      <p:cBhvr>
                                        <p:cTn id="35" dur="500" fill="hold"/>
                                        <p:tgtEl>
                                          <p:spTgt spid="394"/>
                                        </p:tgtEl>
                                        <p:attrNameLst>
                                          <p:attrName>ppt_h</p:attrName>
                                        </p:attrNameLst>
                                      </p:cBhvr>
                                      <p:tavLst>
                                        <p:tav tm="0">
                                          <p:val>
                                            <p:fltVal val="0"/>
                                          </p:val>
                                        </p:tav>
                                        <p:tav tm="100000">
                                          <p:val>
                                            <p:strVal val="#ppt_h"/>
                                          </p:val>
                                        </p:tav>
                                      </p:tavLst>
                                    </p:anim>
                                    <p:animEffect transition="in" filter="fade">
                                      <p:cBhvr>
                                        <p:cTn id="36" dur="500"/>
                                        <p:tgtEl>
                                          <p:spTgt spid="394"/>
                                        </p:tgtEl>
                                      </p:cBhvr>
                                    </p:animEffect>
                                  </p:childTnLst>
                                </p:cTn>
                              </p:par>
                            </p:childTnLst>
                          </p:cTn>
                        </p:par>
                        <p:par>
                          <p:cTn id="37" fill="hold">
                            <p:stCondLst>
                              <p:cond delay="1000"/>
                            </p:stCondLst>
                            <p:childTnLst>
                              <p:par>
                                <p:cTn id="38" presetID="53" presetClass="entr" presetSubtype="16" fill="hold" nodeType="afterEffect">
                                  <p:stCondLst>
                                    <p:cond delay="0"/>
                                  </p:stCondLst>
                                  <p:childTnLst>
                                    <p:set>
                                      <p:cBhvr>
                                        <p:cTn id="39" dur="1" fill="hold">
                                          <p:stCondLst>
                                            <p:cond delay="0"/>
                                          </p:stCondLst>
                                        </p:cTn>
                                        <p:tgtEl>
                                          <p:spTgt spid="421"/>
                                        </p:tgtEl>
                                        <p:attrNameLst>
                                          <p:attrName>style.visibility</p:attrName>
                                        </p:attrNameLst>
                                      </p:cBhvr>
                                      <p:to>
                                        <p:strVal val="visible"/>
                                      </p:to>
                                    </p:set>
                                    <p:anim calcmode="lin" valueType="num">
                                      <p:cBhvr>
                                        <p:cTn id="40" dur="500" fill="hold"/>
                                        <p:tgtEl>
                                          <p:spTgt spid="421"/>
                                        </p:tgtEl>
                                        <p:attrNameLst>
                                          <p:attrName>ppt_w</p:attrName>
                                        </p:attrNameLst>
                                      </p:cBhvr>
                                      <p:tavLst>
                                        <p:tav tm="0">
                                          <p:val>
                                            <p:fltVal val="0"/>
                                          </p:val>
                                        </p:tav>
                                        <p:tav tm="100000">
                                          <p:val>
                                            <p:strVal val="#ppt_w"/>
                                          </p:val>
                                        </p:tav>
                                      </p:tavLst>
                                    </p:anim>
                                    <p:anim calcmode="lin" valueType="num">
                                      <p:cBhvr>
                                        <p:cTn id="41" dur="500" fill="hold"/>
                                        <p:tgtEl>
                                          <p:spTgt spid="421"/>
                                        </p:tgtEl>
                                        <p:attrNameLst>
                                          <p:attrName>ppt_h</p:attrName>
                                        </p:attrNameLst>
                                      </p:cBhvr>
                                      <p:tavLst>
                                        <p:tav tm="0">
                                          <p:val>
                                            <p:fltVal val="0"/>
                                          </p:val>
                                        </p:tav>
                                        <p:tav tm="100000">
                                          <p:val>
                                            <p:strVal val="#ppt_h"/>
                                          </p:val>
                                        </p:tav>
                                      </p:tavLst>
                                    </p:anim>
                                    <p:animEffect transition="in" filter="fade">
                                      <p:cBhvr>
                                        <p:cTn id="42" dur="500"/>
                                        <p:tgtEl>
                                          <p:spTgt spid="421"/>
                                        </p:tgtEl>
                                      </p:cBhvr>
                                    </p:animEffect>
                                  </p:childTnLst>
                                </p:cTn>
                              </p:par>
                            </p:childTnLst>
                          </p:cTn>
                        </p:par>
                        <p:par>
                          <p:cTn id="43" fill="hold">
                            <p:stCondLst>
                              <p:cond delay="1500"/>
                            </p:stCondLst>
                            <p:childTnLst>
                              <p:par>
                                <p:cTn id="44" presetID="14" presetClass="entr" presetSubtype="10" fill="hold" grpId="0" nodeType="afterEffect">
                                  <p:stCondLst>
                                    <p:cond delay="0"/>
                                  </p:stCondLst>
                                  <p:childTnLst>
                                    <p:set>
                                      <p:cBhvr>
                                        <p:cTn id="45" dur="1" fill="hold">
                                          <p:stCondLst>
                                            <p:cond delay="0"/>
                                          </p:stCondLst>
                                        </p:cTn>
                                        <p:tgtEl>
                                          <p:spTgt spid="470"/>
                                        </p:tgtEl>
                                        <p:attrNameLst>
                                          <p:attrName>style.visibility</p:attrName>
                                        </p:attrNameLst>
                                      </p:cBhvr>
                                      <p:to>
                                        <p:strVal val="visible"/>
                                      </p:to>
                                    </p:set>
                                    <p:animEffect transition="in" filter="randombar(horizontal)">
                                      <p:cBhvr>
                                        <p:cTn id="46" dur="500"/>
                                        <p:tgtEl>
                                          <p:spTgt spid="470"/>
                                        </p:tgtEl>
                                      </p:cBhvr>
                                    </p:animEffect>
                                  </p:childTnLst>
                                </p:cTn>
                              </p:par>
                            </p:childTnLst>
                          </p:cTn>
                        </p:par>
                        <p:par>
                          <p:cTn id="47" fill="hold">
                            <p:stCondLst>
                              <p:cond delay="2000"/>
                            </p:stCondLst>
                            <p:childTnLst>
                              <p:par>
                                <p:cTn id="48" presetID="14" presetClass="entr" presetSubtype="10" fill="hold" grpId="0" nodeType="afterEffect">
                                  <p:stCondLst>
                                    <p:cond delay="0"/>
                                  </p:stCondLst>
                                  <p:childTnLst>
                                    <p:set>
                                      <p:cBhvr>
                                        <p:cTn id="49" dur="1" fill="hold">
                                          <p:stCondLst>
                                            <p:cond delay="0"/>
                                          </p:stCondLst>
                                        </p:cTn>
                                        <p:tgtEl>
                                          <p:spTgt spid="472"/>
                                        </p:tgtEl>
                                        <p:attrNameLst>
                                          <p:attrName>style.visibility</p:attrName>
                                        </p:attrNameLst>
                                      </p:cBhvr>
                                      <p:to>
                                        <p:strVal val="visible"/>
                                      </p:to>
                                    </p:set>
                                    <p:animEffect transition="in" filter="randombar(horizontal)">
                                      <p:cBhvr>
                                        <p:cTn id="50" dur="500"/>
                                        <p:tgtEl>
                                          <p:spTgt spid="472"/>
                                        </p:tgtEl>
                                      </p:cBhvr>
                                    </p:animEffect>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474"/>
                                        </p:tgtEl>
                                        <p:attrNameLst>
                                          <p:attrName>style.visibility</p:attrName>
                                        </p:attrNameLst>
                                      </p:cBhvr>
                                      <p:to>
                                        <p:strVal val="visible"/>
                                      </p:to>
                                    </p:set>
                                    <p:animEffect transition="in" filter="randombar(horizontal)">
                                      <p:cBhvr>
                                        <p:cTn id="54" dur="500"/>
                                        <p:tgtEl>
                                          <p:spTgt spid="474"/>
                                        </p:tgtEl>
                                      </p:cBhvr>
                                    </p:animEffect>
                                  </p:childTnLst>
                                </p:cTn>
                              </p:par>
                            </p:childTnLst>
                          </p:cTn>
                        </p:par>
                        <p:par>
                          <p:cTn id="55" fill="hold">
                            <p:stCondLst>
                              <p:cond delay="3000"/>
                            </p:stCondLst>
                            <p:childTnLst>
                              <p:par>
                                <p:cTn id="56" presetID="14" presetClass="entr" presetSubtype="10" fill="hold" nodeType="afterEffect">
                                  <p:stCondLst>
                                    <p:cond delay="0"/>
                                  </p:stCondLst>
                                  <p:childTnLst>
                                    <p:set>
                                      <p:cBhvr>
                                        <p:cTn id="57" dur="1" fill="hold">
                                          <p:stCondLst>
                                            <p:cond delay="0"/>
                                          </p:stCondLst>
                                        </p:cTn>
                                        <p:tgtEl>
                                          <p:spTgt spid="475"/>
                                        </p:tgtEl>
                                        <p:attrNameLst>
                                          <p:attrName>style.visibility</p:attrName>
                                        </p:attrNameLst>
                                      </p:cBhvr>
                                      <p:to>
                                        <p:strVal val="visible"/>
                                      </p:to>
                                    </p:set>
                                    <p:animEffect transition="in" filter="randombar(horizontal)">
                                      <p:cBhvr>
                                        <p:cTn id="58" dur="500"/>
                                        <p:tgtEl>
                                          <p:spTgt spid="4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470" grpId="0"/>
      <p:bldP spid="472" grpId="0"/>
      <p:bldP spid="474" grpId="0"/>
      <p:bldP spid="48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10748671" y="5298931"/>
            <a:ext cx="318916" cy="476794"/>
          </a:xfrm>
          <a:prstGeom prst="rect">
            <a:avLst/>
          </a:prstGeom>
        </p:spPr>
      </p:pic>
      <p:sp>
        <p:nvSpPr>
          <p:cNvPr id="14" name="文本框 13"/>
          <p:cNvSpPr txBox="1"/>
          <p:nvPr/>
        </p:nvSpPr>
        <p:spPr>
          <a:xfrm>
            <a:off x="-18825" y="2108200"/>
            <a:ext cx="2215991" cy="2429765"/>
          </a:xfrm>
          <a:prstGeom prst="rect">
            <a:avLst/>
          </a:prstGeom>
          <a:noFill/>
        </p:spPr>
        <p:txBody>
          <a:bodyPr vert="eaVert" wrap="square" rtlCol="0">
            <a:spAutoFit/>
          </a:bodyPr>
          <a:lstStyle/>
          <a:p>
            <a:pPr algn="ctr"/>
            <a:r>
              <a:rPr lang="en-US" altLang="zh-CN" sz="6600" spc="-300" dirty="0">
                <a:solidFill>
                  <a:srgbClr val="DAC49D"/>
                </a:solidFill>
                <a:cs typeface="+mn-ea"/>
                <a:sym typeface="+mn-lt"/>
              </a:rPr>
              <a:t>THREE</a:t>
            </a:r>
            <a:endParaRPr lang="zh-CN" altLang="en-US" sz="6600" spc="-300" dirty="0">
              <a:solidFill>
                <a:srgbClr val="DAC49D"/>
              </a:solidFill>
              <a:cs typeface="+mn-ea"/>
              <a:sym typeface="+mn-lt"/>
            </a:endParaRPr>
          </a:p>
        </p:txBody>
      </p:sp>
      <p:sp>
        <p:nvSpPr>
          <p:cNvPr id="15" name="文本框 14"/>
          <p:cNvSpPr txBox="1"/>
          <p:nvPr/>
        </p:nvSpPr>
        <p:spPr>
          <a:xfrm>
            <a:off x="3567379" y="2475862"/>
            <a:ext cx="738664" cy="2062103"/>
          </a:xfrm>
          <a:prstGeom prst="rect">
            <a:avLst/>
          </a:prstGeom>
          <a:noFill/>
        </p:spPr>
        <p:txBody>
          <a:bodyPr vert="eaVert" wrap="square" rtlCol="0">
            <a:spAutoFit/>
          </a:bodyPr>
          <a:lstStyle/>
          <a:p>
            <a:pPr algn="ctr"/>
            <a:r>
              <a:rPr lang="zh-CN" altLang="en-US" sz="3600" dirty="0">
                <a:cs typeface="+mn-ea"/>
                <a:sym typeface="+mn-lt"/>
              </a:rPr>
              <a:t>输入题目</a:t>
            </a:r>
            <a:endParaRPr lang="zh-CN" altLang="en-US" sz="3600" dirty="0">
              <a:cs typeface="+mn-ea"/>
              <a:sym typeface="+mn-lt"/>
            </a:endParaRPr>
          </a:p>
        </p:txBody>
      </p:sp>
      <p:pic>
        <p:nvPicPr>
          <p:cNvPr id="16" name="图片 15"/>
          <p:cNvPicPr>
            <a:picLocks noChangeAspect="1"/>
          </p:cNvPicPr>
          <p:nvPr/>
        </p:nvPicPr>
        <p:blipFill rotWithShape="1">
          <a:blip r:embed="rId2" cstate="screen"/>
          <a:srcRect/>
          <a:stretch>
            <a:fillRect/>
          </a:stretch>
        </p:blipFill>
        <p:spPr>
          <a:xfrm>
            <a:off x="2311170" y="2228850"/>
            <a:ext cx="1136650" cy="2311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screen">
            <a:extLst>
              <a:ext uri="{BEBA8EAE-BF5A-486C-A8C5-ECC9F3942E4B}">
                <a14:imgProps xmlns:a14="http://schemas.microsoft.com/office/drawing/2010/main">
                  <a14:imgLayer r:embed="rId2">
                    <a14:imgEffect>
                      <a14:brightnessContrast bright="20000" contrast="20000"/>
                    </a14:imgEffect>
                  </a14:imgLayer>
                </a14:imgProps>
              </a:ext>
            </a:extLst>
          </a:blip>
          <a:stretch>
            <a:fillRect/>
          </a:stretch>
        </p:blipFill>
        <p:spPr>
          <a:xfrm>
            <a:off x="2050585" y="2469063"/>
            <a:ext cx="7619999" cy="3175000"/>
          </a:xfrm>
          <a:prstGeom prst="rect">
            <a:avLst/>
          </a:prstGeom>
        </p:spPr>
      </p:pic>
      <p:pic>
        <p:nvPicPr>
          <p:cNvPr id="93" name="图片 92"/>
          <p:cNvPicPr>
            <a:picLocks noChangeAspect="1"/>
          </p:cNvPicPr>
          <p:nvPr/>
        </p:nvPicPr>
        <p:blipFill rotWithShape="1">
          <a:blip r:embed="rId3"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THREE</a:t>
            </a:r>
            <a:endParaRPr lang="zh-CN" altLang="en-US" sz="7200" spc="-300" dirty="0">
              <a:solidFill>
                <a:srgbClr val="DAC49D"/>
              </a:solidFill>
              <a:cs typeface="+mn-ea"/>
              <a:sym typeface="+mn-lt"/>
            </a:endParaRPr>
          </a:p>
        </p:txBody>
      </p:sp>
      <p:sp>
        <p:nvSpPr>
          <p:cNvPr id="5" name="文本框 4"/>
          <p:cNvSpPr txBox="1"/>
          <p:nvPr/>
        </p:nvSpPr>
        <p:spPr>
          <a:xfrm>
            <a:off x="4108372" y="1933342"/>
            <a:ext cx="829994" cy="830997"/>
          </a:xfrm>
          <a:prstGeom prst="rect">
            <a:avLst/>
          </a:prstGeom>
          <a:noFill/>
        </p:spPr>
        <p:txBody>
          <a:bodyPr wrap="square" rtlCol="0">
            <a:spAutoFit/>
          </a:bodyPr>
          <a:lstStyle/>
          <a:p>
            <a:r>
              <a:rPr lang="zh-CN" altLang="en-US" sz="4800" b="1" dirty="0">
                <a:cs typeface="+mn-ea"/>
                <a:sym typeface="+mn-lt"/>
              </a:rPr>
              <a:t>壹</a:t>
            </a:r>
            <a:endParaRPr lang="zh-CN" altLang="en-US" sz="4800" b="1" dirty="0">
              <a:cs typeface="+mn-ea"/>
              <a:sym typeface="+mn-lt"/>
            </a:endParaRPr>
          </a:p>
        </p:txBody>
      </p:sp>
      <p:sp>
        <p:nvSpPr>
          <p:cNvPr id="6" name="文本框 5"/>
          <p:cNvSpPr txBox="1"/>
          <p:nvPr/>
        </p:nvSpPr>
        <p:spPr>
          <a:xfrm>
            <a:off x="1058808" y="1914426"/>
            <a:ext cx="2677656" cy="1014051"/>
          </a:xfrm>
          <a:prstGeom prst="rect">
            <a:avLst/>
          </a:prstGeom>
          <a:noFill/>
        </p:spPr>
        <p:txBody>
          <a:bodyPr vert="eaVert" wrap="square" rtlCol="0">
            <a:spAutoFit/>
          </a:bodyPr>
          <a:lstStyle/>
          <a:p>
            <a:pPr>
              <a:lnSpc>
                <a:spcPct val="150000"/>
              </a:lnSpc>
            </a:pPr>
            <a:r>
              <a:rPr lang="zh-CN" altLang="en-US" sz="1200" dirty="0">
                <a:solidFill>
                  <a:schemeClr val="tx1"/>
                </a:solidFill>
                <a:cs typeface="+mn-ea"/>
                <a:sym typeface="+mn-lt"/>
              </a:rPr>
              <a:t>单击此处输入文本内容，单击此处输入文本内容，单击此处输入文本内容，单击此处输入文本内容</a:t>
            </a:r>
            <a:r>
              <a:rPr lang="zh-CN" altLang="en-US" sz="1200" dirty="0">
                <a:cs typeface="+mn-ea"/>
                <a:sym typeface="+mn-lt"/>
              </a:rPr>
              <a:t>。单击此处输入文本内容</a:t>
            </a:r>
            <a:endParaRPr lang="zh-CN" altLang="en-US" sz="1200" dirty="0">
              <a:solidFill>
                <a:schemeClr val="tx1"/>
              </a:solidFill>
              <a:cs typeface="+mn-ea"/>
              <a:sym typeface="+mn-lt"/>
            </a:endParaRPr>
          </a:p>
        </p:txBody>
      </p:sp>
      <p:cxnSp>
        <p:nvCxnSpPr>
          <p:cNvPr id="7" name="直接连接符 6"/>
          <p:cNvCxnSpPr/>
          <p:nvPr/>
        </p:nvCxnSpPr>
        <p:spPr>
          <a:xfrm>
            <a:off x="3911111" y="2005953"/>
            <a:ext cx="0" cy="830997"/>
          </a:xfrm>
          <a:prstGeom prst="line">
            <a:avLst/>
          </a:prstGeom>
        </p:spPr>
        <p:style>
          <a:lnRef idx="1">
            <a:schemeClr val="dk1"/>
          </a:lnRef>
          <a:fillRef idx="0">
            <a:schemeClr val="dk1"/>
          </a:fillRef>
          <a:effectRef idx="0">
            <a:schemeClr val="dk1"/>
          </a:effectRef>
          <a:fontRef idx="minor">
            <a:schemeClr val="tx1"/>
          </a:fontRef>
        </p:style>
      </p:cxnSp>
      <p:sp>
        <p:nvSpPr>
          <p:cNvPr id="8" name="文本框 7"/>
          <p:cNvSpPr txBox="1"/>
          <p:nvPr/>
        </p:nvSpPr>
        <p:spPr>
          <a:xfrm>
            <a:off x="4655500" y="5311955"/>
            <a:ext cx="829994" cy="830997"/>
          </a:xfrm>
          <a:prstGeom prst="rect">
            <a:avLst/>
          </a:prstGeom>
          <a:noFill/>
        </p:spPr>
        <p:txBody>
          <a:bodyPr wrap="square" rtlCol="0">
            <a:spAutoFit/>
          </a:bodyPr>
          <a:lstStyle/>
          <a:p>
            <a:r>
              <a:rPr lang="zh-CN" altLang="en-US" sz="4800" b="1" dirty="0">
                <a:cs typeface="+mn-ea"/>
                <a:sym typeface="+mn-lt"/>
              </a:rPr>
              <a:t>贰</a:t>
            </a:r>
            <a:endParaRPr lang="zh-CN" altLang="en-US" sz="4800" b="1" dirty="0">
              <a:cs typeface="+mn-ea"/>
              <a:sym typeface="+mn-lt"/>
            </a:endParaRPr>
          </a:p>
        </p:txBody>
      </p:sp>
      <p:sp>
        <p:nvSpPr>
          <p:cNvPr id="10" name="文本框 9"/>
          <p:cNvSpPr txBox="1"/>
          <p:nvPr/>
        </p:nvSpPr>
        <p:spPr>
          <a:xfrm>
            <a:off x="1605936" y="5293039"/>
            <a:ext cx="2677656" cy="1014051"/>
          </a:xfrm>
          <a:prstGeom prst="rect">
            <a:avLst/>
          </a:prstGeom>
          <a:noFill/>
        </p:spPr>
        <p:txBody>
          <a:bodyPr vert="eaVert" wrap="square" rtlCol="0">
            <a:spAutoFit/>
          </a:bodyPr>
          <a:lstStyle/>
          <a:p>
            <a:pPr>
              <a:lnSpc>
                <a:spcPct val="150000"/>
              </a:lnSpc>
            </a:pPr>
            <a:r>
              <a:rPr lang="zh-CN" altLang="en-US" sz="1200" dirty="0">
                <a:solidFill>
                  <a:schemeClr val="tx1"/>
                </a:solidFill>
                <a:cs typeface="+mn-ea"/>
                <a:sym typeface="+mn-lt"/>
              </a:rPr>
              <a:t>单击此处输入文本内容，单击此处输入文本内容，单击此处输入文本内容，单击此处输入文本内容</a:t>
            </a:r>
            <a:r>
              <a:rPr lang="zh-CN" altLang="en-US" sz="1200" dirty="0">
                <a:cs typeface="+mn-ea"/>
                <a:sym typeface="+mn-lt"/>
              </a:rPr>
              <a:t>。单击此处输入文本内容</a:t>
            </a:r>
            <a:endParaRPr lang="zh-CN" altLang="en-US" sz="1200" dirty="0">
              <a:solidFill>
                <a:schemeClr val="tx1"/>
              </a:solidFill>
              <a:cs typeface="+mn-ea"/>
              <a:sym typeface="+mn-lt"/>
            </a:endParaRPr>
          </a:p>
        </p:txBody>
      </p:sp>
      <p:cxnSp>
        <p:nvCxnSpPr>
          <p:cNvPr id="11" name="直接连接符 10"/>
          <p:cNvCxnSpPr/>
          <p:nvPr/>
        </p:nvCxnSpPr>
        <p:spPr>
          <a:xfrm>
            <a:off x="4458239" y="5384566"/>
            <a:ext cx="0" cy="830997"/>
          </a:xfrm>
          <a:prstGeom prst="line">
            <a:avLst/>
          </a:prstGeom>
        </p:spPr>
        <p:style>
          <a:lnRef idx="1">
            <a:schemeClr val="dk1"/>
          </a:lnRef>
          <a:fillRef idx="0">
            <a:schemeClr val="dk1"/>
          </a:fillRef>
          <a:effectRef idx="0">
            <a:schemeClr val="dk1"/>
          </a:effectRef>
          <a:fontRef idx="minor">
            <a:schemeClr val="tx1"/>
          </a:fontRef>
        </p:style>
      </p:cxnSp>
      <p:sp>
        <p:nvSpPr>
          <p:cNvPr id="12" name="文本框 11"/>
          <p:cNvSpPr txBox="1"/>
          <p:nvPr/>
        </p:nvSpPr>
        <p:spPr>
          <a:xfrm>
            <a:off x="10029809" y="1933342"/>
            <a:ext cx="829994" cy="830997"/>
          </a:xfrm>
          <a:prstGeom prst="rect">
            <a:avLst/>
          </a:prstGeom>
          <a:noFill/>
        </p:spPr>
        <p:txBody>
          <a:bodyPr wrap="square" rtlCol="0">
            <a:spAutoFit/>
          </a:bodyPr>
          <a:lstStyle/>
          <a:p>
            <a:r>
              <a:rPr lang="zh-CN" altLang="en-US" sz="4800" b="1" dirty="0">
                <a:cs typeface="+mn-ea"/>
                <a:sym typeface="+mn-lt"/>
              </a:rPr>
              <a:t>叁</a:t>
            </a:r>
            <a:endParaRPr lang="zh-CN" altLang="en-US" sz="4800" b="1" dirty="0">
              <a:cs typeface="+mn-ea"/>
              <a:sym typeface="+mn-lt"/>
            </a:endParaRPr>
          </a:p>
        </p:txBody>
      </p:sp>
      <p:sp>
        <p:nvSpPr>
          <p:cNvPr id="14" name="文本框 13"/>
          <p:cNvSpPr txBox="1"/>
          <p:nvPr/>
        </p:nvSpPr>
        <p:spPr>
          <a:xfrm>
            <a:off x="6980245" y="1914426"/>
            <a:ext cx="2677656" cy="1014051"/>
          </a:xfrm>
          <a:prstGeom prst="rect">
            <a:avLst/>
          </a:prstGeom>
          <a:noFill/>
        </p:spPr>
        <p:txBody>
          <a:bodyPr vert="eaVert" wrap="square" rtlCol="0">
            <a:spAutoFit/>
          </a:bodyPr>
          <a:lstStyle/>
          <a:p>
            <a:pPr>
              <a:lnSpc>
                <a:spcPct val="150000"/>
              </a:lnSpc>
            </a:pPr>
            <a:r>
              <a:rPr lang="zh-CN" altLang="en-US" sz="1200" dirty="0">
                <a:solidFill>
                  <a:schemeClr val="tx1"/>
                </a:solidFill>
                <a:cs typeface="+mn-ea"/>
                <a:sym typeface="+mn-lt"/>
              </a:rPr>
              <a:t>单击此处输入文本内容，单击此处输入文本内容，单击此处输入文本内容，单击此处输入文本内容</a:t>
            </a:r>
            <a:r>
              <a:rPr lang="zh-CN" altLang="en-US" sz="1200" dirty="0">
                <a:cs typeface="+mn-ea"/>
                <a:sym typeface="+mn-lt"/>
              </a:rPr>
              <a:t>。单击此处输入文本内容</a:t>
            </a:r>
            <a:endParaRPr lang="zh-CN" altLang="en-US" sz="1200" dirty="0">
              <a:solidFill>
                <a:schemeClr val="tx1"/>
              </a:solidFill>
              <a:cs typeface="+mn-ea"/>
              <a:sym typeface="+mn-lt"/>
            </a:endParaRPr>
          </a:p>
        </p:txBody>
      </p:sp>
      <p:cxnSp>
        <p:nvCxnSpPr>
          <p:cNvPr id="15" name="直接连接符 14"/>
          <p:cNvCxnSpPr/>
          <p:nvPr/>
        </p:nvCxnSpPr>
        <p:spPr>
          <a:xfrm>
            <a:off x="9832548" y="2005953"/>
            <a:ext cx="0" cy="830997"/>
          </a:xfrm>
          <a:prstGeom prst="line">
            <a:avLst/>
          </a:prstGeom>
        </p:spPr>
        <p:style>
          <a:lnRef idx="1">
            <a:schemeClr val="dk1"/>
          </a:lnRef>
          <a:fillRef idx="0">
            <a:schemeClr val="dk1"/>
          </a:fillRef>
          <a:effectRef idx="0">
            <a:schemeClr val="dk1"/>
          </a:effectRef>
          <a:fontRef idx="minor">
            <a:schemeClr val="tx1"/>
          </a:fontRef>
        </p:style>
      </p:cxnSp>
      <p:sp>
        <p:nvSpPr>
          <p:cNvPr id="16" name="文本框 15"/>
          <p:cNvSpPr txBox="1"/>
          <p:nvPr/>
        </p:nvSpPr>
        <p:spPr>
          <a:xfrm>
            <a:off x="10401717" y="5311955"/>
            <a:ext cx="829994" cy="830997"/>
          </a:xfrm>
          <a:prstGeom prst="rect">
            <a:avLst/>
          </a:prstGeom>
          <a:noFill/>
        </p:spPr>
        <p:txBody>
          <a:bodyPr wrap="square" rtlCol="0">
            <a:spAutoFit/>
          </a:bodyPr>
          <a:lstStyle/>
          <a:p>
            <a:r>
              <a:rPr lang="zh-CN" altLang="en-US" sz="4800" b="1" dirty="0">
                <a:cs typeface="+mn-ea"/>
                <a:sym typeface="+mn-lt"/>
              </a:rPr>
              <a:t>肆</a:t>
            </a:r>
            <a:endParaRPr lang="zh-CN" altLang="en-US" sz="4800" b="1" dirty="0">
              <a:cs typeface="+mn-ea"/>
              <a:sym typeface="+mn-lt"/>
            </a:endParaRPr>
          </a:p>
        </p:txBody>
      </p:sp>
      <p:sp>
        <p:nvSpPr>
          <p:cNvPr id="17" name="文本框 16"/>
          <p:cNvSpPr txBox="1"/>
          <p:nvPr/>
        </p:nvSpPr>
        <p:spPr>
          <a:xfrm>
            <a:off x="7352153" y="5293039"/>
            <a:ext cx="2677656" cy="1014051"/>
          </a:xfrm>
          <a:prstGeom prst="rect">
            <a:avLst/>
          </a:prstGeom>
          <a:noFill/>
        </p:spPr>
        <p:txBody>
          <a:bodyPr vert="eaVert" wrap="square" rtlCol="0">
            <a:spAutoFit/>
          </a:bodyPr>
          <a:lstStyle/>
          <a:p>
            <a:pPr>
              <a:lnSpc>
                <a:spcPct val="150000"/>
              </a:lnSpc>
            </a:pPr>
            <a:r>
              <a:rPr lang="zh-CN" altLang="en-US" sz="1200" dirty="0">
                <a:solidFill>
                  <a:schemeClr val="tx1"/>
                </a:solidFill>
                <a:cs typeface="+mn-ea"/>
                <a:sym typeface="+mn-lt"/>
              </a:rPr>
              <a:t>单击此处输入文本内容，单击此处输入文本内容，单击此处输入文本内容，单击此处输入文本内容</a:t>
            </a:r>
            <a:r>
              <a:rPr lang="zh-CN" altLang="en-US" sz="1200" dirty="0">
                <a:cs typeface="+mn-ea"/>
                <a:sym typeface="+mn-lt"/>
              </a:rPr>
              <a:t>。单击此处输入文本内容</a:t>
            </a:r>
            <a:endParaRPr lang="zh-CN" altLang="en-US" sz="1200" dirty="0">
              <a:solidFill>
                <a:schemeClr val="tx1"/>
              </a:solidFill>
              <a:cs typeface="+mn-ea"/>
              <a:sym typeface="+mn-lt"/>
            </a:endParaRPr>
          </a:p>
        </p:txBody>
      </p:sp>
      <p:cxnSp>
        <p:nvCxnSpPr>
          <p:cNvPr id="18" name="直接连接符 17"/>
          <p:cNvCxnSpPr/>
          <p:nvPr/>
        </p:nvCxnSpPr>
        <p:spPr>
          <a:xfrm>
            <a:off x="10204456" y="5384566"/>
            <a:ext cx="0" cy="830997"/>
          </a:xfrm>
          <a:prstGeom prst="line">
            <a:avLst/>
          </a:prstGeom>
        </p:spPr>
        <p:style>
          <a:lnRef idx="1">
            <a:schemeClr val="dk1"/>
          </a:lnRef>
          <a:fillRef idx="0">
            <a:schemeClr val="dk1"/>
          </a:fillRef>
          <a:effectRef idx="0">
            <a:schemeClr val="dk1"/>
          </a:effectRef>
          <a:fontRef idx="minor">
            <a:schemeClr val="tx1"/>
          </a:fontRef>
        </p:style>
      </p:cxnSp>
      <p:pic>
        <p:nvPicPr>
          <p:cNvPr id="20" name="图片 19"/>
          <p:cNvPicPr>
            <a:picLocks noChangeAspect="1"/>
          </p:cNvPicPr>
          <p:nvPr/>
        </p:nvPicPr>
        <p:blipFill>
          <a:blip r:embed="rId4" cstate="print"/>
          <a:stretch>
            <a:fillRect/>
          </a:stretch>
        </p:blipFill>
        <p:spPr>
          <a:xfrm>
            <a:off x="10700345" y="4184746"/>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10"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1000"/>
                                        <p:tgtEl>
                                          <p:spTgt spid="7"/>
                                        </p:tgtEl>
                                      </p:cBhvr>
                                    </p:animEffect>
                                    <p:anim calcmode="lin" valueType="num">
                                      <p:cBhvr>
                                        <p:cTn id="38" dur="1000" fill="hold"/>
                                        <p:tgtEl>
                                          <p:spTgt spid="7"/>
                                        </p:tgtEl>
                                        <p:attrNameLst>
                                          <p:attrName>ppt_x</p:attrName>
                                        </p:attrNameLst>
                                      </p:cBhvr>
                                      <p:tavLst>
                                        <p:tav tm="0">
                                          <p:val>
                                            <p:strVal val="#ppt_x"/>
                                          </p:val>
                                        </p:tav>
                                        <p:tav tm="100000">
                                          <p:val>
                                            <p:strVal val="#ppt_x"/>
                                          </p:val>
                                        </p:tav>
                                      </p:tavLst>
                                    </p:anim>
                                    <p:anim calcmode="lin" valueType="num">
                                      <p:cBhvr>
                                        <p:cTn id="39" dur="1000" fill="hold"/>
                                        <p:tgtEl>
                                          <p:spTgt spid="7"/>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anim calcmode="lin" valueType="num">
                                      <p:cBhvr>
                                        <p:cTn id="44" dur="500" fill="hold"/>
                                        <p:tgtEl>
                                          <p:spTgt spid="6"/>
                                        </p:tgtEl>
                                        <p:attrNameLst>
                                          <p:attrName>ppt_x</p:attrName>
                                        </p:attrNameLst>
                                      </p:cBhvr>
                                      <p:tavLst>
                                        <p:tav tm="0">
                                          <p:val>
                                            <p:strVal val="#ppt_x"/>
                                          </p:val>
                                        </p:tav>
                                        <p:tav tm="100000">
                                          <p:val>
                                            <p:strVal val="#ppt_x"/>
                                          </p:val>
                                        </p:tav>
                                      </p:tavLst>
                                    </p:anim>
                                    <p:anim calcmode="lin" valueType="num">
                                      <p:cBhvr>
                                        <p:cTn id="45" dur="500" fill="hold"/>
                                        <p:tgtEl>
                                          <p:spTgt spid="6"/>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1000"/>
                                        <p:tgtEl>
                                          <p:spTgt spid="11"/>
                                        </p:tgtEl>
                                      </p:cBhvr>
                                    </p:animEffect>
                                    <p:anim calcmode="lin" valueType="num">
                                      <p:cBhvr>
                                        <p:cTn id="55" dur="1000" fill="hold"/>
                                        <p:tgtEl>
                                          <p:spTgt spid="11"/>
                                        </p:tgtEl>
                                        <p:attrNameLst>
                                          <p:attrName>ppt_x</p:attrName>
                                        </p:attrNameLst>
                                      </p:cBhvr>
                                      <p:tavLst>
                                        <p:tav tm="0">
                                          <p:val>
                                            <p:strVal val="#ppt_x"/>
                                          </p:val>
                                        </p:tav>
                                        <p:tav tm="100000">
                                          <p:val>
                                            <p:strVal val="#ppt_x"/>
                                          </p:val>
                                        </p:tav>
                                      </p:tavLst>
                                    </p:anim>
                                    <p:anim calcmode="lin" valueType="num">
                                      <p:cBhvr>
                                        <p:cTn id="56" dur="100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3000"/>
                            </p:stCondLst>
                            <p:childTnLst>
                              <p:par>
                                <p:cTn id="58" presetID="42"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anim calcmode="lin" valueType="num">
                                      <p:cBhvr>
                                        <p:cTn id="61" dur="500" fill="hold"/>
                                        <p:tgtEl>
                                          <p:spTgt spid="10"/>
                                        </p:tgtEl>
                                        <p:attrNameLst>
                                          <p:attrName>ppt_x</p:attrName>
                                        </p:attrNameLst>
                                      </p:cBhvr>
                                      <p:tavLst>
                                        <p:tav tm="0">
                                          <p:val>
                                            <p:strVal val="#ppt_x"/>
                                          </p:val>
                                        </p:tav>
                                        <p:tav tm="100000">
                                          <p:val>
                                            <p:strVal val="#ppt_x"/>
                                          </p:val>
                                        </p:tav>
                                      </p:tavLst>
                                    </p:anim>
                                    <p:anim calcmode="lin" valueType="num">
                                      <p:cBhvr>
                                        <p:cTn id="62" dur="500" fill="hold"/>
                                        <p:tgtEl>
                                          <p:spTgt spid="10"/>
                                        </p:tgtEl>
                                        <p:attrNameLst>
                                          <p:attrName>ppt_y</p:attrName>
                                        </p:attrNameLst>
                                      </p:cBhvr>
                                      <p:tavLst>
                                        <p:tav tm="0">
                                          <p:val>
                                            <p:strVal val="#ppt_y+.1"/>
                                          </p:val>
                                        </p:tav>
                                        <p:tav tm="100000">
                                          <p:val>
                                            <p:strVal val="#ppt_y"/>
                                          </p:val>
                                        </p:tav>
                                      </p:tavLst>
                                    </p:anim>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1000"/>
                                        <p:tgtEl>
                                          <p:spTgt spid="15"/>
                                        </p:tgtEl>
                                      </p:cBhvr>
                                    </p:animEffect>
                                    <p:anim calcmode="lin" valueType="num">
                                      <p:cBhvr>
                                        <p:cTn id="72" dur="1000" fill="hold"/>
                                        <p:tgtEl>
                                          <p:spTgt spid="15"/>
                                        </p:tgtEl>
                                        <p:attrNameLst>
                                          <p:attrName>ppt_x</p:attrName>
                                        </p:attrNameLst>
                                      </p:cBhvr>
                                      <p:tavLst>
                                        <p:tav tm="0">
                                          <p:val>
                                            <p:strVal val="#ppt_x"/>
                                          </p:val>
                                        </p:tav>
                                        <p:tav tm="100000">
                                          <p:val>
                                            <p:strVal val="#ppt_x"/>
                                          </p:val>
                                        </p:tav>
                                      </p:tavLst>
                                    </p:anim>
                                    <p:anim calcmode="lin" valueType="num">
                                      <p:cBhvr>
                                        <p:cTn id="73" dur="1000" fill="hold"/>
                                        <p:tgtEl>
                                          <p:spTgt spid="15"/>
                                        </p:tgtEl>
                                        <p:attrNameLst>
                                          <p:attrName>ppt_y</p:attrName>
                                        </p:attrNameLst>
                                      </p:cBhvr>
                                      <p:tavLst>
                                        <p:tav tm="0">
                                          <p:val>
                                            <p:strVal val="#ppt_y+.1"/>
                                          </p:val>
                                        </p:tav>
                                        <p:tav tm="100000">
                                          <p:val>
                                            <p:strVal val="#ppt_y"/>
                                          </p:val>
                                        </p:tav>
                                      </p:tavLst>
                                    </p:anim>
                                  </p:childTnLst>
                                </p:cTn>
                              </p:par>
                            </p:childTnLst>
                          </p:cTn>
                        </p:par>
                        <p:par>
                          <p:cTn id="74" fill="hold">
                            <p:stCondLst>
                              <p:cond delay="4500"/>
                            </p:stCondLst>
                            <p:childTnLst>
                              <p:par>
                                <p:cTn id="75" presetID="42"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anim calcmode="lin" valueType="num">
                                      <p:cBhvr>
                                        <p:cTn id="78" dur="500" fill="hold"/>
                                        <p:tgtEl>
                                          <p:spTgt spid="14"/>
                                        </p:tgtEl>
                                        <p:attrNameLst>
                                          <p:attrName>ppt_x</p:attrName>
                                        </p:attrNameLst>
                                      </p:cBhvr>
                                      <p:tavLst>
                                        <p:tav tm="0">
                                          <p:val>
                                            <p:strVal val="#ppt_x"/>
                                          </p:val>
                                        </p:tav>
                                        <p:tav tm="100000">
                                          <p:val>
                                            <p:strVal val="#ppt_x"/>
                                          </p:val>
                                        </p:tav>
                                      </p:tavLst>
                                    </p:anim>
                                    <p:anim calcmode="lin" valueType="num">
                                      <p:cBhvr>
                                        <p:cTn id="79" dur="500" fill="hold"/>
                                        <p:tgtEl>
                                          <p:spTgt spid="14"/>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1000"/>
                                        <p:tgtEl>
                                          <p:spTgt spid="18"/>
                                        </p:tgtEl>
                                      </p:cBhvr>
                                    </p:animEffect>
                                    <p:anim calcmode="lin" valueType="num">
                                      <p:cBhvr>
                                        <p:cTn id="88" dur="1000" fill="hold"/>
                                        <p:tgtEl>
                                          <p:spTgt spid="18"/>
                                        </p:tgtEl>
                                        <p:attrNameLst>
                                          <p:attrName>ppt_x</p:attrName>
                                        </p:attrNameLst>
                                      </p:cBhvr>
                                      <p:tavLst>
                                        <p:tav tm="0">
                                          <p:val>
                                            <p:strVal val="#ppt_x"/>
                                          </p:val>
                                        </p:tav>
                                        <p:tav tm="100000">
                                          <p:val>
                                            <p:strVal val="#ppt_x"/>
                                          </p:val>
                                        </p:tav>
                                      </p:tavLst>
                                    </p:anim>
                                    <p:anim calcmode="lin" valueType="num">
                                      <p:cBhvr>
                                        <p:cTn id="89" dur="1000" fill="hold"/>
                                        <p:tgtEl>
                                          <p:spTgt spid="18"/>
                                        </p:tgtEl>
                                        <p:attrNameLst>
                                          <p:attrName>ppt_y</p:attrName>
                                        </p:attrNameLst>
                                      </p:cBhvr>
                                      <p:tavLst>
                                        <p:tav tm="0">
                                          <p:val>
                                            <p:strVal val="#ppt_y+.1"/>
                                          </p:val>
                                        </p:tav>
                                        <p:tav tm="100000">
                                          <p:val>
                                            <p:strVal val="#ppt_y"/>
                                          </p:val>
                                        </p:tav>
                                      </p:tavLst>
                                    </p:anim>
                                  </p:childTnLst>
                                </p:cTn>
                              </p:par>
                            </p:childTnLst>
                          </p:cTn>
                        </p:par>
                        <p:par>
                          <p:cTn id="90" fill="hold">
                            <p:stCondLst>
                              <p:cond delay="5000"/>
                            </p:stCondLst>
                            <p:childTnLst>
                              <p:par>
                                <p:cTn id="91" presetID="42" presetClass="entr" presetSubtype="0" fill="hold" grpId="0" nodeType="afterEffect">
                                  <p:stCondLst>
                                    <p:cond delay="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anim calcmode="lin" valueType="num">
                                      <p:cBhvr>
                                        <p:cTn id="94" dur="500" fill="hold"/>
                                        <p:tgtEl>
                                          <p:spTgt spid="17"/>
                                        </p:tgtEl>
                                        <p:attrNameLst>
                                          <p:attrName>ppt_x</p:attrName>
                                        </p:attrNameLst>
                                      </p:cBhvr>
                                      <p:tavLst>
                                        <p:tav tm="0">
                                          <p:val>
                                            <p:strVal val="#ppt_x"/>
                                          </p:val>
                                        </p:tav>
                                        <p:tav tm="100000">
                                          <p:val>
                                            <p:strVal val="#ppt_x"/>
                                          </p:val>
                                        </p:tav>
                                      </p:tavLst>
                                    </p:anim>
                                    <p:anim calcmode="lin" valueType="num">
                                      <p:cBhvr>
                                        <p:cTn id="95"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5" grpId="0"/>
      <p:bldP spid="6" grpId="0"/>
      <p:bldP spid="8" grpId="0"/>
      <p:bldP spid="10" grpId="0"/>
      <p:bldP spid="12" grpId="0"/>
      <p:bldP spid="14"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 name="图片 85"/>
          <p:cNvPicPr>
            <a:picLocks noChangeAspect="1"/>
          </p:cNvPicPr>
          <p:nvPr/>
        </p:nvPicPr>
        <p:blipFill>
          <a:blip r:embed="rId1" cstate="screen"/>
          <a:srcRect/>
          <a:stretch>
            <a:fillRect/>
          </a:stretch>
        </p:blipFill>
        <p:spPr>
          <a:xfrm>
            <a:off x="3223148" y="1398296"/>
            <a:ext cx="4991106" cy="4344258"/>
          </a:xfrm>
          <a:prstGeom prst="rect">
            <a:avLst/>
          </a:prstGeom>
        </p:spPr>
      </p:pic>
      <p:pic>
        <p:nvPicPr>
          <p:cNvPr id="93" name="图片 92"/>
          <p:cNvPicPr>
            <a:picLocks noChangeAspect="1"/>
          </p:cNvPicPr>
          <p:nvPr/>
        </p:nvPicPr>
        <p:blipFill rotWithShape="1">
          <a:blip r:embed="rId2"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THREE</a:t>
            </a:r>
            <a:endParaRPr lang="zh-CN" altLang="en-US" sz="7200" spc="-300" dirty="0">
              <a:solidFill>
                <a:srgbClr val="DAC49D"/>
              </a:solidFill>
              <a:cs typeface="+mn-ea"/>
              <a:sym typeface="+mn-lt"/>
            </a:endParaRPr>
          </a:p>
        </p:txBody>
      </p:sp>
      <p:pic>
        <p:nvPicPr>
          <p:cNvPr id="88" name="图片 8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372" y="2655745"/>
            <a:ext cx="2215806" cy="3707213"/>
          </a:xfrm>
          <a:prstGeom prst="rect">
            <a:avLst/>
          </a:prstGeom>
          <a:ln>
            <a:noFill/>
          </a:ln>
        </p:spPr>
      </p:pic>
      <p:pic>
        <p:nvPicPr>
          <p:cNvPr id="89" name="图片 8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9225" y="1011997"/>
            <a:ext cx="2215806" cy="3707213"/>
          </a:xfrm>
          <a:prstGeom prst="rect">
            <a:avLst/>
          </a:prstGeom>
          <a:ln>
            <a:noFill/>
          </a:ln>
        </p:spPr>
      </p:pic>
      <p:sp>
        <p:nvSpPr>
          <p:cNvPr id="91" name="文本框 90"/>
          <p:cNvSpPr txBox="1"/>
          <p:nvPr/>
        </p:nvSpPr>
        <p:spPr>
          <a:xfrm>
            <a:off x="796167" y="2980934"/>
            <a:ext cx="1908215" cy="3238305"/>
          </a:xfrm>
          <a:prstGeom prst="rect">
            <a:avLst/>
          </a:prstGeom>
          <a:noFill/>
        </p:spPr>
        <p:txBody>
          <a:bodyPr vert="eaVert" wrap="square" rtlCol="0">
            <a:spAutoFit/>
          </a:bodyPr>
          <a:lstStyle/>
          <a:p>
            <a:r>
              <a:rPr lang="zh-CN" altLang="en-US" sz="1600" spc="600" dirty="0">
                <a:cs typeface="+mn-ea"/>
                <a:sym typeface="+mn-lt"/>
              </a:rPr>
              <a:t>千古回首杏雨西湖边</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纸伞朦胧间洒下阴影一片</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眉眼低垂微敛</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风声掠过指尖</a:t>
            </a:r>
            <a:endParaRPr lang="zh-CN" altLang="en-US" sz="1600" spc="600" dirty="0">
              <a:cs typeface="+mn-ea"/>
              <a:sym typeface="+mn-lt"/>
            </a:endParaRPr>
          </a:p>
        </p:txBody>
      </p:sp>
      <p:sp>
        <p:nvSpPr>
          <p:cNvPr id="92" name="文本框 91"/>
          <p:cNvSpPr txBox="1"/>
          <p:nvPr/>
        </p:nvSpPr>
        <p:spPr>
          <a:xfrm>
            <a:off x="8733020" y="1361781"/>
            <a:ext cx="1908215" cy="3238305"/>
          </a:xfrm>
          <a:prstGeom prst="rect">
            <a:avLst/>
          </a:prstGeom>
          <a:noFill/>
        </p:spPr>
        <p:txBody>
          <a:bodyPr vert="eaVert" wrap="square" rtlCol="0">
            <a:spAutoFit/>
          </a:bodyPr>
          <a:lstStyle/>
          <a:p>
            <a:r>
              <a:rPr lang="zh-CN" altLang="en-US" sz="1600" spc="600" dirty="0">
                <a:cs typeface="+mn-ea"/>
                <a:sym typeface="+mn-lt"/>
              </a:rPr>
              <a:t>千古回首杏雨西湖边</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纸伞朦胧间洒下阴影一片</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眉眼低垂微敛</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风声掠过指尖</a:t>
            </a:r>
            <a:endParaRPr lang="zh-CN" altLang="en-US" sz="1600" spc="600" dirty="0">
              <a:cs typeface="+mn-ea"/>
              <a:sym typeface="+mn-lt"/>
            </a:endParaRPr>
          </a:p>
        </p:txBody>
      </p:sp>
      <p:pic>
        <p:nvPicPr>
          <p:cNvPr id="94" name="图片 93"/>
          <p:cNvPicPr>
            <a:picLocks noChangeAspect="1"/>
          </p:cNvPicPr>
          <p:nvPr/>
        </p:nvPicPr>
        <p:blipFill>
          <a:blip r:embed="rId4" cstate="print"/>
          <a:stretch>
            <a:fillRect/>
          </a:stretch>
        </p:blipFill>
        <p:spPr>
          <a:xfrm>
            <a:off x="9075192" y="5610699"/>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1000"/>
                                            <p:tgtEl>
                                              <p:spTgt spid="86"/>
                                            </p:tgtEl>
                                          </p:cBhvr>
                                        </p:animEffect>
                                        <p:anim calcmode="lin" valueType="num">
                                          <p:cBhvr>
                                            <p:cTn id="23" dur="1000" fill="hold"/>
                                            <p:tgtEl>
                                              <p:spTgt spid="86"/>
                                            </p:tgtEl>
                                            <p:attrNameLst>
                                              <p:attrName>ppt_x</p:attrName>
                                            </p:attrNameLst>
                                          </p:cBhvr>
                                          <p:tavLst>
                                            <p:tav tm="0">
                                              <p:val>
                                                <p:strVal val="#ppt_x"/>
                                              </p:val>
                                            </p:tav>
                                            <p:tav tm="100000">
                                              <p:val>
                                                <p:strVal val="#ppt_x"/>
                                              </p:val>
                                            </p:tav>
                                          </p:tavLst>
                                        </p:anim>
                                        <p:anim calcmode="lin" valueType="num">
                                          <p:cBhvr>
                                            <p:cTn id="24" dur="1000" fill="hold"/>
                                            <p:tgtEl>
                                              <p:spTgt spid="86"/>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2" presetClass="entr" presetSubtype="4" fill="hold" nodeType="afterEffect" p14:presetBounceEnd="60000">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14:bounceEnd="60000">
                                          <p:cBhvr additive="base">
                                            <p:cTn id="28" dur="500" fill="hold"/>
                                            <p:tgtEl>
                                              <p:spTgt spid="88"/>
                                            </p:tgtEl>
                                            <p:attrNameLst>
                                              <p:attrName>ppt_x</p:attrName>
                                            </p:attrNameLst>
                                          </p:cBhvr>
                                          <p:tavLst>
                                            <p:tav tm="0">
                                              <p:val>
                                                <p:strVal val="#ppt_x"/>
                                              </p:val>
                                            </p:tav>
                                            <p:tav tm="100000">
                                              <p:val>
                                                <p:strVal val="#ppt_x"/>
                                              </p:val>
                                            </p:tav>
                                          </p:tavLst>
                                        </p:anim>
                                        <p:anim calcmode="lin" valueType="num" p14:bounceEnd="60000">
                                          <p:cBhvr additive="base">
                                            <p:cTn id="29" dur="500" fill="hold"/>
                                            <p:tgtEl>
                                              <p:spTgt spid="8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14:presetBounceEnd="60000">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14:bounceEnd="60000">
                                          <p:cBhvr additive="base">
                                            <p:cTn id="32" dur="500" fill="hold"/>
                                            <p:tgtEl>
                                              <p:spTgt spid="89"/>
                                            </p:tgtEl>
                                            <p:attrNameLst>
                                              <p:attrName>ppt_x</p:attrName>
                                            </p:attrNameLst>
                                          </p:cBhvr>
                                          <p:tavLst>
                                            <p:tav tm="0">
                                              <p:val>
                                                <p:strVal val="#ppt_x"/>
                                              </p:val>
                                            </p:tav>
                                            <p:tav tm="100000">
                                              <p:val>
                                                <p:strVal val="#ppt_x"/>
                                              </p:val>
                                            </p:tav>
                                          </p:tavLst>
                                        </p:anim>
                                        <p:anim calcmode="lin" valueType="num" p14:bounceEnd="60000">
                                          <p:cBhvr additive="base">
                                            <p:cTn id="33" dur="500" fill="hold"/>
                                            <p:tgtEl>
                                              <p:spTgt spid="89"/>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22" presetClass="entr" presetSubtype="2"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right)">
                                          <p:cBhvr>
                                            <p:cTn id="37" dur="2000"/>
                                            <p:tgtEl>
                                              <p:spTgt spid="91"/>
                                            </p:tgtEl>
                                          </p:cBhvr>
                                        </p:animEffect>
                                      </p:childTnLst>
                                    </p:cTn>
                                  </p:par>
                                </p:childTnLst>
                              </p:cTn>
                            </p:par>
                            <p:par>
                              <p:cTn id="38" fill="hold">
                                <p:stCondLst>
                                  <p:cond delay="2500"/>
                                </p:stCondLst>
                                <p:childTnLst>
                                  <p:par>
                                    <p:cTn id="39" presetID="22" presetClass="entr" presetSubtype="2" fill="hold" grpId="0" nodeType="afterEffect">
                                      <p:stCondLst>
                                        <p:cond delay="0"/>
                                      </p:stCondLst>
                                      <p:childTnLst>
                                        <p:set>
                                          <p:cBhvr>
                                            <p:cTn id="40" dur="1" fill="hold">
                                              <p:stCondLst>
                                                <p:cond delay="0"/>
                                              </p:stCondLst>
                                            </p:cTn>
                                            <p:tgtEl>
                                              <p:spTgt spid="92"/>
                                            </p:tgtEl>
                                            <p:attrNameLst>
                                              <p:attrName>style.visibility</p:attrName>
                                            </p:attrNameLst>
                                          </p:cBhvr>
                                          <p:to>
                                            <p:strVal val="visible"/>
                                          </p:to>
                                        </p:set>
                                        <p:animEffect transition="in" filter="wipe(right)">
                                          <p:cBhvr>
                                            <p:cTn id="41" dur="2000"/>
                                            <p:tgtEl>
                                              <p:spTgt spid="92"/>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91" grpId="0"/>
          <p:bldP spid="9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86"/>
                                            </p:tgtEl>
                                            <p:attrNameLst>
                                              <p:attrName>style.visibility</p:attrName>
                                            </p:attrNameLst>
                                          </p:cBhvr>
                                          <p:to>
                                            <p:strVal val="visible"/>
                                          </p:to>
                                        </p:set>
                                        <p:animEffect transition="in" filter="fade">
                                          <p:cBhvr>
                                            <p:cTn id="22" dur="1000"/>
                                            <p:tgtEl>
                                              <p:spTgt spid="86"/>
                                            </p:tgtEl>
                                          </p:cBhvr>
                                        </p:animEffect>
                                        <p:anim calcmode="lin" valueType="num">
                                          <p:cBhvr>
                                            <p:cTn id="23" dur="1000" fill="hold"/>
                                            <p:tgtEl>
                                              <p:spTgt spid="86"/>
                                            </p:tgtEl>
                                            <p:attrNameLst>
                                              <p:attrName>ppt_x</p:attrName>
                                            </p:attrNameLst>
                                          </p:cBhvr>
                                          <p:tavLst>
                                            <p:tav tm="0">
                                              <p:val>
                                                <p:strVal val="#ppt_x"/>
                                              </p:val>
                                            </p:tav>
                                            <p:tav tm="100000">
                                              <p:val>
                                                <p:strVal val="#ppt_x"/>
                                              </p:val>
                                            </p:tav>
                                          </p:tavLst>
                                        </p:anim>
                                        <p:anim calcmode="lin" valueType="num">
                                          <p:cBhvr>
                                            <p:cTn id="24" dur="1000" fill="hold"/>
                                            <p:tgtEl>
                                              <p:spTgt spid="86"/>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2" presetClass="entr" presetSubtype="4"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additive="base">
                                            <p:cTn id="28" dur="500" fill="hold"/>
                                            <p:tgtEl>
                                              <p:spTgt spid="88"/>
                                            </p:tgtEl>
                                            <p:attrNameLst>
                                              <p:attrName>ppt_x</p:attrName>
                                            </p:attrNameLst>
                                          </p:cBhvr>
                                          <p:tavLst>
                                            <p:tav tm="0">
                                              <p:val>
                                                <p:strVal val="#ppt_x"/>
                                              </p:val>
                                            </p:tav>
                                            <p:tav tm="100000">
                                              <p:val>
                                                <p:strVal val="#ppt_x"/>
                                              </p:val>
                                            </p:tav>
                                          </p:tavLst>
                                        </p:anim>
                                        <p:anim calcmode="lin" valueType="num">
                                          <p:cBhvr additive="base">
                                            <p:cTn id="29" dur="500" fill="hold"/>
                                            <p:tgtEl>
                                              <p:spTgt spid="88"/>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89"/>
                                            </p:tgtEl>
                                            <p:attrNameLst>
                                              <p:attrName>style.visibility</p:attrName>
                                            </p:attrNameLst>
                                          </p:cBhvr>
                                          <p:to>
                                            <p:strVal val="visible"/>
                                          </p:to>
                                        </p:set>
                                        <p:anim calcmode="lin" valueType="num">
                                          <p:cBhvr additive="base">
                                            <p:cTn id="32" dur="500" fill="hold"/>
                                            <p:tgtEl>
                                              <p:spTgt spid="89"/>
                                            </p:tgtEl>
                                            <p:attrNameLst>
                                              <p:attrName>ppt_x</p:attrName>
                                            </p:attrNameLst>
                                          </p:cBhvr>
                                          <p:tavLst>
                                            <p:tav tm="0">
                                              <p:val>
                                                <p:strVal val="#ppt_x"/>
                                              </p:val>
                                            </p:tav>
                                            <p:tav tm="100000">
                                              <p:val>
                                                <p:strVal val="#ppt_x"/>
                                              </p:val>
                                            </p:tav>
                                          </p:tavLst>
                                        </p:anim>
                                        <p:anim calcmode="lin" valueType="num">
                                          <p:cBhvr additive="base">
                                            <p:cTn id="33" dur="500" fill="hold"/>
                                            <p:tgtEl>
                                              <p:spTgt spid="89"/>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22" presetClass="entr" presetSubtype="2" fill="hold" grpId="0" nodeType="afterEffect">
                                      <p:stCondLst>
                                        <p:cond delay="0"/>
                                      </p:stCondLst>
                                      <p:childTnLst>
                                        <p:set>
                                          <p:cBhvr>
                                            <p:cTn id="36" dur="1" fill="hold">
                                              <p:stCondLst>
                                                <p:cond delay="0"/>
                                              </p:stCondLst>
                                            </p:cTn>
                                            <p:tgtEl>
                                              <p:spTgt spid="91"/>
                                            </p:tgtEl>
                                            <p:attrNameLst>
                                              <p:attrName>style.visibility</p:attrName>
                                            </p:attrNameLst>
                                          </p:cBhvr>
                                          <p:to>
                                            <p:strVal val="visible"/>
                                          </p:to>
                                        </p:set>
                                        <p:animEffect transition="in" filter="wipe(right)">
                                          <p:cBhvr>
                                            <p:cTn id="37" dur="2000"/>
                                            <p:tgtEl>
                                              <p:spTgt spid="91"/>
                                            </p:tgtEl>
                                          </p:cBhvr>
                                        </p:animEffect>
                                      </p:childTnLst>
                                    </p:cTn>
                                  </p:par>
                                </p:childTnLst>
                              </p:cTn>
                            </p:par>
                            <p:par>
                              <p:cTn id="38" fill="hold">
                                <p:stCondLst>
                                  <p:cond delay="2500"/>
                                </p:stCondLst>
                                <p:childTnLst>
                                  <p:par>
                                    <p:cTn id="39" presetID="22" presetClass="entr" presetSubtype="2" fill="hold" grpId="0" nodeType="afterEffect">
                                      <p:stCondLst>
                                        <p:cond delay="0"/>
                                      </p:stCondLst>
                                      <p:childTnLst>
                                        <p:set>
                                          <p:cBhvr>
                                            <p:cTn id="40" dur="1" fill="hold">
                                              <p:stCondLst>
                                                <p:cond delay="0"/>
                                              </p:stCondLst>
                                            </p:cTn>
                                            <p:tgtEl>
                                              <p:spTgt spid="92"/>
                                            </p:tgtEl>
                                            <p:attrNameLst>
                                              <p:attrName>style.visibility</p:attrName>
                                            </p:attrNameLst>
                                          </p:cBhvr>
                                          <p:to>
                                            <p:strVal val="visible"/>
                                          </p:to>
                                        </p:set>
                                        <p:animEffect transition="in" filter="wipe(right)">
                                          <p:cBhvr>
                                            <p:cTn id="41" dur="2000"/>
                                            <p:tgtEl>
                                              <p:spTgt spid="92"/>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91" grpId="0"/>
          <p:bldP spid="9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THREE</a:t>
            </a:r>
            <a:endParaRPr lang="zh-CN" altLang="en-US" sz="7200" spc="-300" dirty="0">
              <a:solidFill>
                <a:srgbClr val="DAC49D"/>
              </a:solidFill>
              <a:cs typeface="+mn-ea"/>
              <a:sym typeface="+mn-lt"/>
            </a:endParaRPr>
          </a:p>
        </p:txBody>
      </p:sp>
      <p:sp>
        <p:nvSpPr>
          <p:cNvPr id="61" name="Freeform 5"/>
          <p:cNvSpPr>
            <a:spLocks noEditPoints="1"/>
          </p:cNvSpPr>
          <p:nvPr/>
        </p:nvSpPr>
        <p:spPr bwMode="auto">
          <a:xfrm>
            <a:off x="1333785" y="2050239"/>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2" name="矩形: 圆顶角 61"/>
          <p:cNvSpPr/>
          <p:nvPr/>
        </p:nvSpPr>
        <p:spPr>
          <a:xfrm rot="5400000">
            <a:off x="2128310" y="1258660"/>
            <a:ext cx="395200" cy="1984252"/>
          </a:xfrm>
          <a:prstGeom prst="round2SameRect">
            <a:avLst>
              <a:gd name="adj1" fmla="val 50000"/>
              <a:gd name="adj2" fmla="val 0"/>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63" name="Freeform 5"/>
          <p:cNvSpPr>
            <a:spLocks noEditPoints="1"/>
          </p:cNvSpPr>
          <p:nvPr/>
        </p:nvSpPr>
        <p:spPr bwMode="auto">
          <a:xfrm>
            <a:off x="1340927" y="2614119"/>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4" name="矩形: 圆顶角 63"/>
          <p:cNvSpPr/>
          <p:nvPr/>
        </p:nvSpPr>
        <p:spPr>
          <a:xfrm rot="5400000">
            <a:off x="2431284" y="1529003"/>
            <a:ext cx="378620" cy="2573619"/>
          </a:xfrm>
          <a:prstGeom prst="round2SameRect">
            <a:avLst>
              <a:gd name="adj1" fmla="val 50000"/>
              <a:gd name="adj2" fmla="val 0"/>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cs typeface="+mn-ea"/>
              <a:sym typeface="+mn-lt"/>
            </a:endParaRPr>
          </a:p>
        </p:txBody>
      </p:sp>
      <p:sp>
        <p:nvSpPr>
          <p:cNvPr id="65" name="Freeform 5"/>
          <p:cNvSpPr>
            <a:spLocks noEditPoints="1"/>
          </p:cNvSpPr>
          <p:nvPr/>
        </p:nvSpPr>
        <p:spPr bwMode="auto">
          <a:xfrm>
            <a:off x="1348069" y="3177999"/>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6" name="矩形: 圆顶角 65"/>
          <p:cNvSpPr/>
          <p:nvPr/>
        </p:nvSpPr>
        <p:spPr>
          <a:xfrm rot="5400000">
            <a:off x="1998809" y="2539642"/>
            <a:ext cx="378620" cy="1680100"/>
          </a:xfrm>
          <a:prstGeom prst="round2SameRect">
            <a:avLst>
              <a:gd name="adj1" fmla="val 50000"/>
              <a:gd name="adj2" fmla="val 0"/>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67" name="Freeform 5"/>
          <p:cNvSpPr>
            <a:spLocks noEditPoints="1"/>
          </p:cNvSpPr>
          <p:nvPr/>
        </p:nvSpPr>
        <p:spPr bwMode="auto">
          <a:xfrm>
            <a:off x="1362353" y="3734738"/>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8" name="矩形: 圆顶角 67"/>
          <p:cNvSpPr/>
          <p:nvPr/>
        </p:nvSpPr>
        <p:spPr>
          <a:xfrm rot="5400000">
            <a:off x="2195182" y="2907149"/>
            <a:ext cx="378620" cy="2072848"/>
          </a:xfrm>
          <a:prstGeom prst="round2SameRect">
            <a:avLst>
              <a:gd name="adj1" fmla="val 50000"/>
              <a:gd name="adj2" fmla="val 0"/>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69" name="Freeform 5"/>
          <p:cNvSpPr>
            <a:spLocks noEditPoints="1"/>
          </p:cNvSpPr>
          <p:nvPr/>
        </p:nvSpPr>
        <p:spPr bwMode="auto">
          <a:xfrm>
            <a:off x="1362353" y="4305759"/>
            <a:ext cx="3428176" cy="398145"/>
          </a:xfrm>
          <a:custGeom>
            <a:avLst/>
            <a:gdLst>
              <a:gd name="T0" fmla="*/ 1935 w 1993"/>
              <a:gd name="T1" fmla="*/ 45 h 189"/>
              <a:gd name="T2" fmla="*/ 1949 w 1993"/>
              <a:gd name="T3" fmla="*/ 132 h 189"/>
              <a:gd name="T4" fmla="*/ 1890 w 1993"/>
              <a:gd name="T5" fmla="*/ 154 h 189"/>
              <a:gd name="T6" fmla="*/ 146 w 1993"/>
              <a:gd name="T7" fmla="*/ 159 h 189"/>
              <a:gd name="T8" fmla="*/ 4 w 1993"/>
              <a:gd name="T9" fmla="*/ 12 h 189"/>
              <a:gd name="T10" fmla="*/ 181 w 1993"/>
              <a:gd name="T11" fmla="*/ 42 h 189"/>
              <a:gd name="T12" fmla="*/ 282 w 1993"/>
              <a:gd name="T13" fmla="*/ 77 h 189"/>
              <a:gd name="T14" fmla="*/ 143 w 1993"/>
              <a:gd name="T15" fmla="*/ 8 h 189"/>
              <a:gd name="T16" fmla="*/ 81 w 1993"/>
              <a:gd name="T17" fmla="*/ 65 h 189"/>
              <a:gd name="T18" fmla="*/ 449 w 1993"/>
              <a:gd name="T19" fmla="*/ 78 h 189"/>
              <a:gd name="T20" fmla="*/ 471 w 1993"/>
              <a:gd name="T21" fmla="*/ 9 h 189"/>
              <a:gd name="T22" fmla="*/ 732 w 1993"/>
              <a:gd name="T23" fmla="*/ 109 h 189"/>
              <a:gd name="T24" fmla="*/ 802 w 1993"/>
              <a:gd name="T25" fmla="*/ 9 h 189"/>
              <a:gd name="T26" fmla="*/ 669 w 1993"/>
              <a:gd name="T27" fmla="*/ 11 h 189"/>
              <a:gd name="T28" fmla="*/ 975 w 1993"/>
              <a:gd name="T29" fmla="*/ 86 h 189"/>
              <a:gd name="T30" fmla="*/ 869 w 1993"/>
              <a:gd name="T31" fmla="*/ 15 h 189"/>
              <a:gd name="T32" fmla="*/ 1088 w 1993"/>
              <a:gd name="T33" fmla="*/ 18 h 189"/>
              <a:gd name="T34" fmla="*/ 1143 w 1993"/>
              <a:gd name="T35" fmla="*/ 47 h 189"/>
              <a:gd name="T36" fmla="*/ 1272 w 1993"/>
              <a:gd name="T37" fmla="*/ 60 h 189"/>
              <a:gd name="T38" fmla="*/ 1076 w 1993"/>
              <a:gd name="T39" fmla="*/ 23 h 189"/>
              <a:gd name="T40" fmla="*/ 1321 w 1993"/>
              <a:gd name="T41" fmla="*/ 12 h 189"/>
              <a:gd name="T42" fmla="*/ 1642 w 1993"/>
              <a:gd name="T43" fmla="*/ 66 h 189"/>
              <a:gd name="T44" fmla="*/ 1352 w 1993"/>
              <a:gd name="T45" fmla="*/ 11 h 189"/>
              <a:gd name="T46" fmla="*/ 1517 w 1993"/>
              <a:gd name="T47" fmla="*/ 112 h 189"/>
              <a:gd name="T48" fmla="*/ 1498 w 1993"/>
              <a:gd name="T49" fmla="*/ 11 h 189"/>
              <a:gd name="T50" fmla="*/ 1910 w 1993"/>
              <a:gd name="T51" fmla="*/ 94 h 189"/>
              <a:gd name="T52" fmla="*/ 1864 w 1993"/>
              <a:gd name="T53" fmla="*/ 42 h 189"/>
              <a:gd name="T54" fmla="*/ 1165 w 1993"/>
              <a:gd name="T55" fmla="*/ 38 h 189"/>
              <a:gd name="T56" fmla="*/ 978 w 1993"/>
              <a:gd name="T57" fmla="*/ 51 h 189"/>
              <a:gd name="T58" fmla="*/ 998 w 1993"/>
              <a:gd name="T59" fmla="*/ 100 h 189"/>
              <a:gd name="T60" fmla="*/ 520 w 1993"/>
              <a:gd name="T61" fmla="*/ 160 h 189"/>
              <a:gd name="T62" fmla="*/ 757 w 1993"/>
              <a:gd name="T63" fmla="*/ 38 h 189"/>
              <a:gd name="T64" fmla="*/ 211 w 1993"/>
              <a:gd name="T65" fmla="*/ 44 h 189"/>
              <a:gd name="T66" fmla="*/ 1688 w 1993"/>
              <a:gd name="T67" fmla="*/ 65 h 189"/>
              <a:gd name="T68" fmla="*/ 1428 w 1993"/>
              <a:gd name="T69" fmla="*/ 132 h 189"/>
              <a:gd name="T70" fmla="*/ 1161 w 1993"/>
              <a:gd name="T71" fmla="*/ 51 h 189"/>
              <a:gd name="T72" fmla="*/ 32 w 1993"/>
              <a:gd name="T73" fmla="*/ 55 h 189"/>
              <a:gd name="T74" fmla="*/ 962 w 1993"/>
              <a:gd name="T75" fmla="*/ 80 h 189"/>
              <a:gd name="T76" fmla="*/ 360 w 1993"/>
              <a:gd name="T77" fmla="*/ 62 h 189"/>
              <a:gd name="T78" fmla="*/ 1133 w 1993"/>
              <a:gd name="T79" fmla="*/ 105 h 189"/>
              <a:gd name="T80" fmla="*/ 1712 w 1993"/>
              <a:gd name="T81" fmla="*/ 68 h 189"/>
              <a:gd name="T82" fmla="*/ 201 w 1993"/>
              <a:gd name="T83" fmla="*/ 123 h 189"/>
              <a:gd name="T84" fmla="*/ 1149 w 1993"/>
              <a:gd name="T85" fmla="*/ 120 h 189"/>
              <a:gd name="T86" fmla="*/ 1759 w 1993"/>
              <a:gd name="T87" fmla="*/ 85 h 189"/>
              <a:gd name="T88" fmla="*/ 847 w 1993"/>
              <a:gd name="T89" fmla="*/ 119 h 189"/>
              <a:gd name="T90" fmla="*/ 699 w 1993"/>
              <a:gd name="T91" fmla="*/ 86 h 189"/>
              <a:gd name="T92" fmla="*/ 1633 w 1993"/>
              <a:gd name="T93" fmla="*/ 96 h 189"/>
              <a:gd name="T94" fmla="*/ 1618 w 1993"/>
              <a:gd name="T95" fmla="*/ 132 h 189"/>
              <a:gd name="T96" fmla="*/ 1720 w 1993"/>
              <a:gd name="T97" fmla="*/ 92 h 189"/>
              <a:gd name="T98" fmla="*/ 235 w 1993"/>
              <a:gd name="T99" fmla="*/ 153 h 189"/>
              <a:gd name="T100" fmla="*/ 1231 w 1993"/>
              <a:gd name="T101" fmla="*/ 110 h 189"/>
              <a:gd name="T102" fmla="*/ 714 w 1993"/>
              <a:gd name="T103" fmla="*/ 114 h 189"/>
              <a:gd name="T104" fmla="*/ 1026 w 1993"/>
              <a:gd name="T105" fmla="*/ 107 h 189"/>
              <a:gd name="T106" fmla="*/ 368 w 1993"/>
              <a:gd name="T107" fmla="*/ 159 h 189"/>
              <a:gd name="T108" fmla="*/ 891 w 1993"/>
              <a:gd name="T109" fmla="*/ 117 h 189"/>
              <a:gd name="T110" fmla="*/ 284 w 1993"/>
              <a:gd name="T111" fmla="*/ 121 h 189"/>
              <a:gd name="T112" fmla="*/ 1109 w 1993"/>
              <a:gd name="T113" fmla="*/ 143 h 189"/>
              <a:gd name="T114" fmla="*/ 1419 w 1993"/>
              <a:gd name="T115" fmla="*/ 132 h 189"/>
              <a:gd name="T116" fmla="*/ 436 w 1993"/>
              <a:gd name="T117" fmla="*/ 144 h 189"/>
              <a:gd name="T118" fmla="*/ 1581 w 1993"/>
              <a:gd name="T119" fmla="*/ 158 h 189"/>
              <a:gd name="T120" fmla="*/ 597 w 1993"/>
              <a:gd name="T121" fmla="*/ 181 h 189"/>
              <a:gd name="T122" fmla="*/ 1484 w 1993"/>
              <a:gd name="T123" fmla="*/ 18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93" h="189">
                <a:moveTo>
                  <a:pt x="295" y="2"/>
                </a:moveTo>
                <a:cubicBezTo>
                  <a:pt x="311" y="2"/>
                  <a:pt x="311" y="2"/>
                  <a:pt x="311" y="2"/>
                </a:cubicBezTo>
                <a:cubicBezTo>
                  <a:pt x="428" y="3"/>
                  <a:pt x="428" y="3"/>
                  <a:pt x="428" y="3"/>
                </a:cubicBezTo>
                <a:cubicBezTo>
                  <a:pt x="431" y="1"/>
                  <a:pt x="436" y="4"/>
                  <a:pt x="440" y="3"/>
                </a:cubicBezTo>
                <a:cubicBezTo>
                  <a:pt x="476" y="2"/>
                  <a:pt x="476" y="2"/>
                  <a:pt x="476" y="2"/>
                </a:cubicBezTo>
                <a:cubicBezTo>
                  <a:pt x="492" y="3"/>
                  <a:pt x="509" y="2"/>
                  <a:pt x="526" y="3"/>
                </a:cubicBezTo>
                <a:cubicBezTo>
                  <a:pt x="552" y="4"/>
                  <a:pt x="576" y="3"/>
                  <a:pt x="602" y="4"/>
                </a:cubicBezTo>
                <a:cubicBezTo>
                  <a:pt x="674" y="2"/>
                  <a:pt x="747" y="4"/>
                  <a:pt x="819" y="4"/>
                </a:cubicBezTo>
                <a:cubicBezTo>
                  <a:pt x="856" y="4"/>
                  <a:pt x="856" y="4"/>
                  <a:pt x="856" y="4"/>
                </a:cubicBezTo>
                <a:cubicBezTo>
                  <a:pt x="1029" y="4"/>
                  <a:pt x="1029" y="4"/>
                  <a:pt x="1029" y="4"/>
                </a:cubicBezTo>
                <a:cubicBezTo>
                  <a:pt x="1036" y="4"/>
                  <a:pt x="1036" y="4"/>
                  <a:pt x="1036" y="4"/>
                </a:cubicBezTo>
                <a:cubicBezTo>
                  <a:pt x="1056" y="5"/>
                  <a:pt x="1076" y="5"/>
                  <a:pt x="1094" y="5"/>
                </a:cubicBezTo>
                <a:cubicBezTo>
                  <a:pt x="1159" y="5"/>
                  <a:pt x="1222" y="4"/>
                  <a:pt x="1289" y="5"/>
                </a:cubicBezTo>
                <a:cubicBezTo>
                  <a:pt x="1430" y="6"/>
                  <a:pt x="1566" y="5"/>
                  <a:pt x="1710" y="6"/>
                </a:cubicBezTo>
                <a:cubicBezTo>
                  <a:pt x="1717" y="8"/>
                  <a:pt x="1726" y="4"/>
                  <a:pt x="1733" y="7"/>
                </a:cubicBezTo>
                <a:cubicBezTo>
                  <a:pt x="1759" y="5"/>
                  <a:pt x="1783" y="8"/>
                  <a:pt x="1808" y="6"/>
                </a:cubicBezTo>
                <a:cubicBezTo>
                  <a:pt x="1837" y="6"/>
                  <a:pt x="1869" y="6"/>
                  <a:pt x="1900" y="7"/>
                </a:cubicBezTo>
                <a:cubicBezTo>
                  <a:pt x="1928" y="6"/>
                  <a:pt x="1961" y="8"/>
                  <a:pt x="1989" y="7"/>
                </a:cubicBezTo>
                <a:cubicBezTo>
                  <a:pt x="1990" y="7"/>
                  <a:pt x="1991" y="8"/>
                  <a:pt x="1992" y="9"/>
                </a:cubicBezTo>
                <a:cubicBezTo>
                  <a:pt x="1992" y="11"/>
                  <a:pt x="1990" y="12"/>
                  <a:pt x="1989" y="12"/>
                </a:cubicBezTo>
                <a:cubicBezTo>
                  <a:pt x="1975" y="13"/>
                  <a:pt x="1975" y="13"/>
                  <a:pt x="1975" y="13"/>
                </a:cubicBezTo>
                <a:cubicBezTo>
                  <a:pt x="1975" y="21"/>
                  <a:pt x="1966" y="21"/>
                  <a:pt x="1962" y="26"/>
                </a:cubicBezTo>
                <a:cubicBezTo>
                  <a:pt x="1955" y="34"/>
                  <a:pt x="1944" y="40"/>
                  <a:pt x="1935" y="45"/>
                </a:cubicBezTo>
                <a:cubicBezTo>
                  <a:pt x="1936" y="50"/>
                  <a:pt x="1941" y="53"/>
                  <a:pt x="1945" y="57"/>
                </a:cubicBezTo>
                <a:cubicBezTo>
                  <a:pt x="1948" y="54"/>
                  <a:pt x="1951" y="52"/>
                  <a:pt x="1955" y="52"/>
                </a:cubicBezTo>
                <a:cubicBezTo>
                  <a:pt x="1963" y="46"/>
                  <a:pt x="1972" y="41"/>
                  <a:pt x="1979" y="34"/>
                </a:cubicBezTo>
                <a:cubicBezTo>
                  <a:pt x="1983" y="30"/>
                  <a:pt x="1985" y="22"/>
                  <a:pt x="1991" y="22"/>
                </a:cubicBezTo>
                <a:cubicBezTo>
                  <a:pt x="1991" y="29"/>
                  <a:pt x="1985" y="34"/>
                  <a:pt x="1980" y="38"/>
                </a:cubicBezTo>
                <a:cubicBezTo>
                  <a:pt x="1970" y="47"/>
                  <a:pt x="1960" y="56"/>
                  <a:pt x="1948" y="60"/>
                </a:cubicBezTo>
                <a:cubicBezTo>
                  <a:pt x="1947" y="61"/>
                  <a:pt x="1947" y="61"/>
                  <a:pt x="1947" y="61"/>
                </a:cubicBezTo>
                <a:cubicBezTo>
                  <a:pt x="1950" y="64"/>
                  <a:pt x="1947" y="74"/>
                  <a:pt x="1954" y="72"/>
                </a:cubicBezTo>
                <a:cubicBezTo>
                  <a:pt x="1968" y="66"/>
                  <a:pt x="1978" y="56"/>
                  <a:pt x="1989" y="45"/>
                </a:cubicBezTo>
                <a:cubicBezTo>
                  <a:pt x="1991" y="45"/>
                  <a:pt x="1993" y="45"/>
                  <a:pt x="1993" y="47"/>
                </a:cubicBezTo>
                <a:cubicBezTo>
                  <a:pt x="1983" y="58"/>
                  <a:pt x="1971" y="70"/>
                  <a:pt x="1956" y="75"/>
                </a:cubicBezTo>
                <a:cubicBezTo>
                  <a:pt x="1955" y="78"/>
                  <a:pt x="1951" y="76"/>
                  <a:pt x="1950" y="79"/>
                </a:cubicBezTo>
                <a:cubicBezTo>
                  <a:pt x="1951" y="81"/>
                  <a:pt x="1950" y="85"/>
                  <a:pt x="1953" y="86"/>
                </a:cubicBezTo>
                <a:cubicBezTo>
                  <a:pt x="1966" y="83"/>
                  <a:pt x="1977" y="75"/>
                  <a:pt x="1988" y="68"/>
                </a:cubicBezTo>
                <a:cubicBezTo>
                  <a:pt x="1989" y="68"/>
                  <a:pt x="1991" y="69"/>
                  <a:pt x="1991" y="70"/>
                </a:cubicBezTo>
                <a:cubicBezTo>
                  <a:pt x="1980" y="81"/>
                  <a:pt x="1965" y="86"/>
                  <a:pt x="1951" y="91"/>
                </a:cubicBezTo>
                <a:cubicBezTo>
                  <a:pt x="1950" y="95"/>
                  <a:pt x="1949" y="100"/>
                  <a:pt x="1948" y="105"/>
                </a:cubicBezTo>
                <a:cubicBezTo>
                  <a:pt x="1952" y="108"/>
                  <a:pt x="1954" y="103"/>
                  <a:pt x="1957" y="103"/>
                </a:cubicBezTo>
                <a:cubicBezTo>
                  <a:pt x="1967" y="101"/>
                  <a:pt x="1976" y="95"/>
                  <a:pt x="1985" y="89"/>
                </a:cubicBezTo>
                <a:cubicBezTo>
                  <a:pt x="1987" y="89"/>
                  <a:pt x="1988" y="91"/>
                  <a:pt x="1988" y="93"/>
                </a:cubicBezTo>
                <a:cubicBezTo>
                  <a:pt x="1977" y="99"/>
                  <a:pt x="1966" y="107"/>
                  <a:pt x="1954" y="109"/>
                </a:cubicBezTo>
                <a:cubicBezTo>
                  <a:pt x="1947" y="109"/>
                  <a:pt x="1944" y="115"/>
                  <a:pt x="1944" y="121"/>
                </a:cubicBezTo>
                <a:cubicBezTo>
                  <a:pt x="1944" y="125"/>
                  <a:pt x="1945" y="130"/>
                  <a:pt x="1949" y="132"/>
                </a:cubicBezTo>
                <a:cubicBezTo>
                  <a:pt x="1961" y="135"/>
                  <a:pt x="1971" y="134"/>
                  <a:pt x="1982" y="130"/>
                </a:cubicBezTo>
                <a:cubicBezTo>
                  <a:pt x="1984" y="131"/>
                  <a:pt x="1985" y="130"/>
                  <a:pt x="1986" y="132"/>
                </a:cubicBezTo>
                <a:cubicBezTo>
                  <a:pt x="1985" y="138"/>
                  <a:pt x="1978" y="136"/>
                  <a:pt x="1975" y="139"/>
                </a:cubicBezTo>
                <a:cubicBezTo>
                  <a:pt x="1964" y="140"/>
                  <a:pt x="1952" y="143"/>
                  <a:pt x="1943" y="136"/>
                </a:cubicBezTo>
                <a:cubicBezTo>
                  <a:pt x="1931" y="124"/>
                  <a:pt x="1943" y="109"/>
                  <a:pt x="1945" y="95"/>
                </a:cubicBezTo>
                <a:cubicBezTo>
                  <a:pt x="1944" y="82"/>
                  <a:pt x="1947" y="66"/>
                  <a:pt x="1935" y="57"/>
                </a:cubicBezTo>
                <a:cubicBezTo>
                  <a:pt x="1926" y="47"/>
                  <a:pt x="1914" y="44"/>
                  <a:pt x="1902" y="40"/>
                </a:cubicBezTo>
                <a:cubicBezTo>
                  <a:pt x="1895" y="40"/>
                  <a:pt x="1886" y="39"/>
                  <a:pt x="1880" y="43"/>
                </a:cubicBezTo>
                <a:cubicBezTo>
                  <a:pt x="1870" y="44"/>
                  <a:pt x="1863" y="53"/>
                  <a:pt x="1858" y="61"/>
                </a:cubicBezTo>
                <a:cubicBezTo>
                  <a:pt x="1857" y="68"/>
                  <a:pt x="1855" y="77"/>
                  <a:pt x="1860" y="83"/>
                </a:cubicBezTo>
                <a:cubicBezTo>
                  <a:pt x="1863" y="87"/>
                  <a:pt x="1869" y="88"/>
                  <a:pt x="1874" y="88"/>
                </a:cubicBezTo>
                <a:cubicBezTo>
                  <a:pt x="1885" y="87"/>
                  <a:pt x="1891" y="76"/>
                  <a:pt x="1896" y="67"/>
                </a:cubicBezTo>
                <a:cubicBezTo>
                  <a:pt x="1903" y="66"/>
                  <a:pt x="1911" y="67"/>
                  <a:pt x="1916" y="73"/>
                </a:cubicBezTo>
                <a:cubicBezTo>
                  <a:pt x="1921" y="77"/>
                  <a:pt x="1922" y="83"/>
                  <a:pt x="1922" y="89"/>
                </a:cubicBezTo>
                <a:cubicBezTo>
                  <a:pt x="1924" y="92"/>
                  <a:pt x="1924" y="92"/>
                  <a:pt x="1924" y="92"/>
                </a:cubicBezTo>
                <a:cubicBezTo>
                  <a:pt x="1917" y="95"/>
                  <a:pt x="1916" y="105"/>
                  <a:pt x="1908" y="106"/>
                </a:cubicBezTo>
                <a:cubicBezTo>
                  <a:pt x="1900" y="108"/>
                  <a:pt x="1892" y="113"/>
                  <a:pt x="1884" y="108"/>
                </a:cubicBezTo>
                <a:cubicBezTo>
                  <a:pt x="1871" y="105"/>
                  <a:pt x="1853" y="100"/>
                  <a:pt x="1842" y="111"/>
                </a:cubicBezTo>
                <a:cubicBezTo>
                  <a:pt x="1838" y="116"/>
                  <a:pt x="1837" y="123"/>
                  <a:pt x="1837" y="129"/>
                </a:cubicBezTo>
                <a:cubicBezTo>
                  <a:pt x="1840" y="135"/>
                  <a:pt x="1840" y="140"/>
                  <a:pt x="1844" y="144"/>
                </a:cubicBezTo>
                <a:cubicBezTo>
                  <a:pt x="1850" y="144"/>
                  <a:pt x="1850" y="136"/>
                  <a:pt x="1855" y="133"/>
                </a:cubicBezTo>
                <a:cubicBezTo>
                  <a:pt x="1861" y="128"/>
                  <a:pt x="1871" y="126"/>
                  <a:pt x="1879" y="131"/>
                </a:cubicBezTo>
                <a:cubicBezTo>
                  <a:pt x="1886" y="136"/>
                  <a:pt x="1892" y="144"/>
                  <a:pt x="1890" y="154"/>
                </a:cubicBezTo>
                <a:cubicBezTo>
                  <a:pt x="1890" y="155"/>
                  <a:pt x="1888" y="157"/>
                  <a:pt x="1889" y="158"/>
                </a:cubicBezTo>
                <a:cubicBezTo>
                  <a:pt x="1984" y="160"/>
                  <a:pt x="1984" y="160"/>
                  <a:pt x="1984" y="160"/>
                </a:cubicBezTo>
                <a:cubicBezTo>
                  <a:pt x="1985" y="160"/>
                  <a:pt x="1986" y="161"/>
                  <a:pt x="1986" y="161"/>
                </a:cubicBezTo>
                <a:cubicBezTo>
                  <a:pt x="1984" y="163"/>
                  <a:pt x="1984" y="163"/>
                  <a:pt x="1984" y="163"/>
                </a:cubicBezTo>
                <a:cubicBezTo>
                  <a:pt x="1831" y="164"/>
                  <a:pt x="1831" y="164"/>
                  <a:pt x="1831" y="164"/>
                </a:cubicBezTo>
                <a:cubicBezTo>
                  <a:pt x="1813" y="165"/>
                  <a:pt x="1794" y="162"/>
                  <a:pt x="1775" y="164"/>
                </a:cubicBezTo>
                <a:cubicBezTo>
                  <a:pt x="1481" y="164"/>
                  <a:pt x="1481" y="164"/>
                  <a:pt x="1481" y="164"/>
                </a:cubicBezTo>
                <a:cubicBezTo>
                  <a:pt x="1463" y="164"/>
                  <a:pt x="1463" y="164"/>
                  <a:pt x="1463" y="164"/>
                </a:cubicBezTo>
                <a:cubicBezTo>
                  <a:pt x="1330" y="164"/>
                  <a:pt x="1330" y="164"/>
                  <a:pt x="1330" y="164"/>
                </a:cubicBezTo>
                <a:cubicBezTo>
                  <a:pt x="1304" y="163"/>
                  <a:pt x="1282" y="165"/>
                  <a:pt x="1255" y="164"/>
                </a:cubicBezTo>
                <a:cubicBezTo>
                  <a:pt x="1206" y="163"/>
                  <a:pt x="1206" y="163"/>
                  <a:pt x="1206" y="163"/>
                </a:cubicBezTo>
                <a:cubicBezTo>
                  <a:pt x="907" y="164"/>
                  <a:pt x="907" y="164"/>
                  <a:pt x="907" y="164"/>
                </a:cubicBezTo>
                <a:cubicBezTo>
                  <a:pt x="862" y="164"/>
                  <a:pt x="818" y="164"/>
                  <a:pt x="772" y="164"/>
                </a:cubicBezTo>
                <a:cubicBezTo>
                  <a:pt x="669" y="164"/>
                  <a:pt x="669" y="164"/>
                  <a:pt x="669" y="164"/>
                </a:cubicBezTo>
                <a:cubicBezTo>
                  <a:pt x="545" y="164"/>
                  <a:pt x="545" y="164"/>
                  <a:pt x="545" y="164"/>
                </a:cubicBezTo>
                <a:cubicBezTo>
                  <a:pt x="480" y="164"/>
                  <a:pt x="414" y="164"/>
                  <a:pt x="349" y="164"/>
                </a:cubicBezTo>
                <a:cubicBezTo>
                  <a:pt x="342" y="164"/>
                  <a:pt x="333" y="164"/>
                  <a:pt x="325" y="164"/>
                </a:cubicBezTo>
                <a:cubicBezTo>
                  <a:pt x="206" y="164"/>
                  <a:pt x="206" y="164"/>
                  <a:pt x="206" y="164"/>
                </a:cubicBezTo>
                <a:cubicBezTo>
                  <a:pt x="168" y="164"/>
                  <a:pt x="168" y="164"/>
                  <a:pt x="168" y="164"/>
                </a:cubicBezTo>
                <a:cubicBezTo>
                  <a:pt x="113" y="164"/>
                  <a:pt x="57" y="164"/>
                  <a:pt x="3" y="164"/>
                </a:cubicBezTo>
                <a:cubicBezTo>
                  <a:pt x="3" y="162"/>
                  <a:pt x="3" y="160"/>
                  <a:pt x="5" y="160"/>
                </a:cubicBezTo>
                <a:cubicBezTo>
                  <a:pt x="39" y="160"/>
                  <a:pt x="73" y="160"/>
                  <a:pt x="107" y="159"/>
                </a:cubicBezTo>
                <a:cubicBezTo>
                  <a:pt x="120" y="160"/>
                  <a:pt x="133" y="160"/>
                  <a:pt x="146" y="159"/>
                </a:cubicBezTo>
                <a:cubicBezTo>
                  <a:pt x="146" y="155"/>
                  <a:pt x="151" y="154"/>
                  <a:pt x="152" y="151"/>
                </a:cubicBezTo>
                <a:cubicBezTo>
                  <a:pt x="163" y="137"/>
                  <a:pt x="164" y="117"/>
                  <a:pt x="158" y="101"/>
                </a:cubicBezTo>
                <a:cubicBezTo>
                  <a:pt x="151" y="88"/>
                  <a:pt x="139" y="74"/>
                  <a:pt x="123" y="74"/>
                </a:cubicBezTo>
                <a:cubicBezTo>
                  <a:pt x="116" y="72"/>
                  <a:pt x="111" y="75"/>
                  <a:pt x="105" y="79"/>
                </a:cubicBezTo>
                <a:cubicBezTo>
                  <a:pt x="100" y="84"/>
                  <a:pt x="99" y="92"/>
                  <a:pt x="99" y="98"/>
                </a:cubicBezTo>
                <a:cubicBezTo>
                  <a:pt x="103" y="108"/>
                  <a:pt x="115" y="100"/>
                  <a:pt x="122" y="105"/>
                </a:cubicBezTo>
                <a:cubicBezTo>
                  <a:pt x="121" y="109"/>
                  <a:pt x="121" y="109"/>
                  <a:pt x="121" y="109"/>
                </a:cubicBezTo>
                <a:cubicBezTo>
                  <a:pt x="111" y="121"/>
                  <a:pt x="97" y="133"/>
                  <a:pt x="79" y="130"/>
                </a:cubicBezTo>
                <a:cubicBezTo>
                  <a:pt x="75" y="129"/>
                  <a:pt x="70" y="128"/>
                  <a:pt x="68" y="123"/>
                </a:cubicBezTo>
                <a:cubicBezTo>
                  <a:pt x="61" y="109"/>
                  <a:pt x="72" y="97"/>
                  <a:pt x="74" y="84"/>
                </a:cubicBezTo>
                <a:cubicBezTo>
                  <a:pt x="77" y="68"/>
                  <a:pt x="69" y="52"/>
                  <a:pt x="59" y="40"/>
                </a:cubicBezTo>
                <a:cubicBezTo>
                  <a:pt x="51" y="31"/>
                  <a:pt x="36" y="30"/>
                  <a:pt x="25" y="34"/>
                </a:cubicBezTo>
                <a:cubicBezTo>
                  <a:pt x="17" y="38"/>
                  <a:pt x="7" y="44"/>
                  <a:pt x="4" y="54"/>
                </a:cubicBezTo>
                <a:cubicBezTo>
                  <a:pt x="4" y="37"/>
                  <a:pt x="4" y="37"/>
                  <a:pt x="4" y="37"/>
                </a:cubicBezTo>
                <a:cubicBezTo>
                  <a:pt x="7" y="37"/>
                  <a:pt x="10" y="36"/>
                  <a:pt x="11" y="34"/>
                </a:cubicBezTo>
                <a:cubicBezTo>
                  <a:pt x="11" y="30"/>
                  <a:pt x="7" y="31"/>
                  <a:pt x="5" y="30"/>
                </a:cubicBezTo>
                <a:cubicBezTo>
                  <a:pt x="4" y="28"/>
                  <a:pt x="4" y="26"/>
                  <a:pt x="4" y="24"/>
                </a:cubicBezTo>
                <a:cubicBezTo>
                  <a:pt x="15" y="30"/>
                  <a:pt x="28" y="25"/>
                  <a:pt x="40" y="25"/>
                </a:cubicBezTo>
                <a:cubicBezTo>
                  <a:pt x="48" y="27"/>
                  <a:pt x="57" y="22"/>
                  <a:pt x="65" y="18"/>
                </a:cubicBezTo>
                <a:cubicBezTo>
                  <a:pt x="67" y="14"/>
                  <a:pt x="73" y="13"/>
                  <a:pt x="73" y="8"/>
                </a:cubicBezTo>
                <a:cubicBezTo>
                  <a:pt x="68" y="6"/>
                  <a:pt x="63" y="7"/>
                  <a:pt x="58" y="8"/>
                </a:cubicBezTo>
                <a:cubicBezTo>
                  <a:pt x="44" y="22"/>
                  <a:pt x="23" y="20"/>
                  <a:pt x="5" y="19"/>
                </a:cubicBezTo>
                <a:cubicBezTo>
                  <a:pt x="3" y="17"/>
                  <a:pt x="5" y="15"/>
                  <a:pt x="4" y="12"/>
                </a:cubicBezTo>
                <a:cubicBezTo>
                  <a:pt x="19" y="17"/>
                  <a:pt x="35" y="18"/>
                  <a:pt x="47" y="8"/>
                </a:cubicBezTo>
                <a:cubicBezTo>
                  <a:pt x="47" y="6"/>
                  <a:pt x="43" y="7"/>
                  <a:pt x="40" y="7"/>
                </a:cubicBezTo>
                <a:cubicBezTo>
                  <a:pt x="28" y="5"/>
                  <a:pt x="16" y="7"/>
                  <a:pt x="5" y="7"/>
                </a:cubicBezTo>
                <a:cubicBezTo>
                  <a:pt x="4" y="6"/>
                  <a:pt x="4" y="3"/>
                  <a:pt x="5" y="2"/>
                </a:cubicBezTo>
                <a:cubicBezTo>
                  <a:pt x="67" y="2"/>
                  <a:pt x="67" y="2"/>
                  <a:pt x="67" y="2"/>
                </a:cubicBezTo>
                <a:cubicBezTo>
                  <a:pt x="68" y="4"/>
                  <a:pt x="68" y="4"/>
                  <a:pt x="68" y="4"/>
                </a:cubicBezTo>
                <a:cubicBezTo>
                  <a:pt x="72" y="0"/>
                  <a:pt x="80" y="2"/>
                  <a:pt x="86" y="2"/>
                </a:cubicBezTo>
                <a:cubicBezTo>
                  <a:pt x="155" y="0"/>
                  <a:pt x="225" y="3"/>
                  <a:pt x="295" y="2"/>
                </a:cubicBezTo>
                <a:close/>
                <a:moveTo>
                  <a:pt x="119" y="8"/>
                </a:moveTo>
                <a:cubicBezTo>
                  <a:pt x="115" y="7"/>
                  <a:pt x="111" y="7"/>
                  <a:pt x="106" y="8"/>
                </a:cubicBezTo>
                <a:cubicBezTo>
                  <a:pt x="96" y="20"/>
                  <a:pt x="82" y="33"/>
                  <a:pt x="67" y="39"/>
                </a:cubicBezTo>
                <a:cubicBezTo>
                  <a:pt x="69" y="42"/>
                  <a:pt x="70" y="46"/>
                  <a:pt x="74" y="47"/>
                </a:cubicBezTo>
                <a:cubicBezTo>
                  <a:pt x="84" y="43"/>
                  <a:pt x="92" y="35"/>
                  <a:pt x="101" y="29"/>
                </a:cubicBezTo>
                <a:cubicBezTo>
                  <a:pt x="109" y="23"/>
                  <a:pt x="115" y="16"/>
                  <a:pt x="119" y="8"/>
                </a:cubicBezTo>
                <a:close/>
                <a:moveTo>
                  <a:pt x="334" y="8"/>
                </a:moveTo>
                <a:cubicBezTo>
                  <a:pt x="312" y="7"/>
                  <a:pt x="291" y="9"/>
                  <a:pt x="271" y="7"/>
                </a:cubicBezTo>
                <a:cubicBezTo>
                  <a:pt x="250" y="8"/>
                  <a:pt x="230" y="7"/>
                  <a:pt x="209" y="7"/>
                </a:cubicBezTo>
                <a:cubicBezTo>
                  <a:pt x="206" y="8"/>
                  <a:pt x="206" y="8"/>
                  <a:pt x="206" y="8"/>
                </a:cubicBezTo>
                <a:cubicBezTo>
                  <a:pt x="210" y="16"/>
                  <a:pt x="221" y="17"/>
                  <a:pt x="225" y="26"/>
                </a:cubicBezTo>
                <a:cubicBezTo>
                  <a:pt x="228" y="32"/>
                  <a:pt x="226" y="37"/>
                  <a:pt x="224" y="43"/>
                </a:cubicBezTo>
                <a:cubicBezTo>
                  <a:pt x="217" y="51"/>
                  <a:pt x="209" y="64"/>
                  <a:pt x="196" y="62"/>
                </a:cubicBezTo>
                <a:cubicBezTo>
                  <a:pt x="183" y="61"/>
                  <a:pt x="196" y="51"/>
                  <a:pt x="192" y="45"/>
                </a:cubicBezTo>
                <a:cubicBezTo>
                  <a:pt x="190" y="41"/>
                  <a:pt x="185" y="43"/>
                  <a:pt x="181" y="42"/>
                </a:cubicBezTo>
                <a:cubicBezTo>
                  <a:pt x="177" y="44"/>
                  <a:pt x="172" y="47"/>
                  <a:pt x="170" y="52"/>
                </a:cubicBezTo>
                <a:cubicBezTo>
                  <a:pt x="169" y="61"/>
                  <a:pt x="170" y="71"/>
                  <a:pt x="176" y="79"/>
                </a:cubicBezTo>
                <a:cubicBezTo>
                  <a:pt x="179" y="82"/>
                  <a:pt x="184" y="81"/>
                  <a:pt x="188" y="82"/>
                </a:cubicBezTo>
                <a:cubicBezTo>
                  <a:pt x="194" y="83"/>
                  <a:pt x="200" y="82"/>
                  <a:pt x="205" y="79"/>
                </a:cubicBezTo>
                <a:cubicBezTo>
                  <a:pt x="215" y="72"/>
                  <a:pt x="224" y="64"/>
                  <a:pt x="235" y="62"/>
                </a:cubicBezTo>
                <a:cubicBezTo>
                  <a:pt x="244" y="61"/>
                  <a:pt x="251" y="66"/>
                  <a:pt x="256" y="72"/>
                </a:cubicBezTo>
                <a:cubicBezTo>
                  <a:pt x="255" y="74"/>
                  <a:pt x="259" y="76"/>
                  <a:pt x="256" y="77"/>
                </a:cubicBezTo>
                <a:cubicBezTo>
                  <a:pt x="258" y="83"/>
                  <a:pt x="258" y="83"/>
                  <a:pt x="258" y="83"/>
                </a:cubicBezTo>
                <a:cubicBezTo>
                  <a:pt x="260" y="91"/>
                  <a:pt x="257" y="99"/>
                  <a:pt x="254" y="106"/>
                </a:cubicBezTo>
                <a:cubicBezTo>
                  <a:pt x="251" y="113"/>
                  <a:pt x="245" y="115"/>
                  <a:pt x="239" y="118"/>
                </a:cubicBezTo>
                <a:cubicBezTo>
                  <a:pt x="236" y="120"/>
                  <a:pt x="232" y="118"/>
                  <a:pt x="230" y="116"/>
                </a:cubicBezTo>
                <a:cubicBezTo>
                  <a:pt x="228" y="113"/>
                  <a:pt x="232" y="111"/>
                  <a:pt x="234" y="109"/>
                </a:cubicBezTo>
                <a:cubicBezTo>
                  <a:pt x="236" y="101"/>
                  <a:pt x="235" y="94"/>
                  <a:pt x="229" y="89"/>
                </a:cubicBezTo>
                <a:cubicBezTo>
                  <a:pt x="224" y="87"/>
                  <a:pt x="221" y="91"/>
                  <a:pt x="217" y="93"/>
                </a:cubicBezTo>
                <a:cubicBezTo>
                  <a:pt x="210" y="100"/>
                  <a:pt x="207" y="112"/>
                  <a:pt x="210" y="123"/>
                </a:cubicBezTo>
                <a:cubicBezTo>
                  <a:pt x="214" y="130"/>
                  <a:pt x="217" y="138"/>
                  <a:pt x="224" y="143"/>
                </a:cubicBezTo>
                <a:cubicBezTo>
                  <a:pt x="238" y="146"/>
                  <a:pt x="238" y="146"/>
                  <a:pt x="238" y="146"/>
                </a:cubicBezTo>
                <a:cubicBezTo>
                  <a:pt x="242" y="145"/>
                  <a:pt x="246" y="143"/>
                  <a:pt x="251" y="143"/>
                </a:cubicBezTo>
                <a:cubicBezTo>
                  <a:pt x="261" y="141"/>
                  <a:pt x="269" y="134"/>
                  <a:pt x="275" y="127"/>
                </a:cubicBezTo>
                <a:cubicBezTo>
                  <a:pt x="278" y="126"/>
                  <a:pt x="280" y="125"/>
                  <a:pt x="282" y="122"/>
                </a:cubicBezTo>
                <a:cubicBezTo>
                  <a:pt x="280" y="119"/>
                  <a:pt x="284" y="116"/>
                  <a:pt x="284" y="113"/>
                </a:cubicBezTo>
                <a:cubicBezTo>
                  <a:pt x="289" y="108"/>
                  <a:pt x="287" y="100"/>
                  <a:pt x="288" y="93"/>
                </a:cubicBezTo>
                <a:cubicBezTo>
                  <a:pt x="284" y="89"/>
                  <a:pt x="285" y="82"/>
                  <a:pt x="282" y="77"/>
                </a:cubicBezTo>
                <a:cubicBezTo>
                  <a:pt x="278" y="67"/>
                  <a:pt x="262" y="63"/>
                  <a:pt x="266" y="50"/>
                </a:cubicBezTo>
                <a:cubicBezTo>
                  <a:pt x="270" y="40"/>
                  <a:pt x="280" y="32"/>
                  <a:pt x="290" y="29"/>
                </a:cubicBezTo>
                <a:cubicBezTo>
                  <a:pt x="298" y="28"/>
                  <a:pt x="306" y="27"/>
                  <a:pt x="314" y="27"/>
                </a:cubicBezTo>
                <a:cubicBezTo>
                  <a:pt x="322" y="28"/>
                  <a:pt x="331" y="34"/>
                  <a:pt x="332" y="43"/>
                </a:cubicBezTo>
                <a:cubicBezTo>
                  <a:pt x="328" y="51"/>
                  <a:pt x="328" y="51"/>
                  <a:pt x="328" y="51"/>
                </a:cubicBezTo>
                <a:cubicBezTo>
                  <a:pt x="323" y="51"/>
                  <a:pt x="320" y="55"/>
                  <a:pt x="317" y="57"/>
                </a:cubicBezTo>
                <a:cubicBezTo>
                  <a:pt x="313" y="62"/>
                  <a:pt x="310" y="68"/>
                  <a:pt x="313" y="74"/>
                </a:cubicBezTo>
                <a:cubicBezTo>
                  <a:pt x="314" y="77"/>
                  <a:pt x="311" y="81"/>
                  <a:pt x="315" y="83"/>
                </a:cubicBezTo>
                <a:cubicBezTo>
                  <a:pt x="319" y="88"/>
                  <a:pt x="325" y="83"/>
                  <a:pt x="329" y="83"/>
                </a:cubicBezTo>
                <a:cubicBezTo>
                  <a:pt x="344" y="75"/>
                  <a:pt x="353" y="59"/>
                  <a:pt x="355" y="42"/>
                </a:cubicBezTo>
                <a:cubicBezTo>
                  <a:pt x="356" y="33"/>
                  <a:pt x="355" y="21"/>
                  <a:pt x="345" y="16"/>
                </a:cubicBezTo>
                <a:cubicBezTo>
                  <a:pt x="340" y="14"/>
                  <a:pt x="335" y="13"/>
                  <a:pt x="334" y="8"/>
                </a:cubicBezTo>
                <a:close/>
                <a:moveTo>
                  <a:pt x="96" y="8"/>
                </a:moveTo>
                <a:cubicBezTo>
                  <a:pt x="93" y="6"/>
                  <a:pt x="87" y="8"/>
                  <a:pt x="84" y="8"/>
                </a:cubicBezTo>
                <a:cubicBezTo>
                  <a:pt x="72" y="18"/>
                  <a:pt x="72" y="18"/>
                  <a:pt x="72" y="18"/>
                </a:cubicBezTo>
                <a:cubicBezTo>
                  <a:pt x="68" y="24"/>
                  <a:pt x="60" y="24"/>
                  <a:pt x="58" y="30"/>
                </a:cubicBezTo>
                <a:cubicBezTo>
                  <a:pt x="60" y="32"/>
                  <a:pt x="62" y="34"/>
                  <a:pt x="65" y="36"/>
                </a:cubicBezTo>
                <a:cubicBezTo>
                  <a:pt x="68" y="33"/>
                  <a:pt x="68" y="33"/>
                  <a:pt x="68" y="33"/>
                </a:cubicBezTo>
                <a:cubicBezTo>
                  <a:pt x="77" y="29"/>
                  <a:pt x="85" y="21"/>
                  <a:pt x="93" y="15"/>
                </a:cubicBezTo>
                <a:cubicBezTo>
                  <a:pt x="94" y="13"/>
                  <a:pt x="96" y="11"/>
                  <a:pt x="96" y="8"/>
                </a:cubicBezTo>
                <a:close/>
                <a:moveTo>
                  <a:pt x="171" y="13"/>
                </a:moveTo>
                <a:cubicBezTo>
                  <a:pt x="172" y="8"/>
                  <a:pt x="172" y="8"/>
                  <a:pt x="172" y="8"/>
                </a:cubicBezTo>
                <a:cubicBezTo>
                  <a:pt x="164" y="8"/>
                  <a:pt x="152" y="7"/>
                  <a:pt x="143" y="8"/>
                </a:cubicBezTo>
                <a:cubicBezTo>
                  <a:pt x="142" y="16"/>
                  <a:pt x="139" y="22"/>
                  <a:pt x="135" y="28"/>
                </a:cubicBezTo>
                <a:cubicBezTo>
                  <a:pt x="123" y="44"/>
                  <a:pt x="106" y="61"/>
                  <a:pt x="89" y="69"/>
                </a:cubicBezTo>
                <a:cubicBezTo>
                  <a:pt x="86" y="71"/>
                  <a:pt x="83" y="69"/>
                  <a:pt x="81" y="73"/>
                </a:cubicBezTo>
                <a:cubicBezTo>
                  <a:pt x="82" y="79"/>
                  <a:pt x="80" y="86"/>
                  <a:pt x="81" y="92"/>
                </a:cubicBezTo>
                <a:cubicBezTo>
                  <a:pt x="94" y="93"/>
                  <a:pt x="92" y="78"/>
                  <a:pt x="102" y="73"/>
                </a:cubicBezTo>
                <a:cubicBezTo>
                  <a:pt x="111" y="67"/>
                  <a:pt x="122" y="65"/>
                  <a:pt x="132" y="67"/>
                </a:cubicBezTo>
                <a:cubicBezTo>
                  <a:pt x="153" y="55"/>
                  <a:pt x="159" y="32"/>
                  <a:pt x="171" y="13"/>
                </a:cubicBezTo>
                <a:close/>
                <a:moveTo>
                  <a:pt x="193" y="8"/>
                </a:moveTo>
                <a:cubicBezTo>
                  <a:pt x="189" y="7"/>
                  <a:pt x="185" y="7"/>
                  <a:pt x="181" y="8"/>
                </a:cubicBezTo>
                <a:cubicBezTo>
                  <a:pt x="180" y="12"/>
                  <a:pt x="177" y="16"/>
                  <a:pt x="177" y="20"/>
                </a:cubicBezTo>
                <a:cubicBezTo>
                  <a:pt x="186" y="29"/>
                  <a:pt x="198" y="34"/>
                  <a:pt x="211" y="38"/>
                </a:cubicBezTo>
                <a:cubicBezTo>
                  <a:pt x="213" y="38"/>
                  <a:pt x="216" y="39"/>
                  <a:pt x="218" y="36"/>
                </a:cubicBezTo>
                <a:cubicBezTo>
                  <a:pt x="218" y="34"/>
                  <a:pt x="219" y="31"/>
                  <a:pt x="217" y="30"/>
                </a:cubicBezTo>
                <a:cubicBezTo>
                  <a:pt x="205" y="25"/>
                  <a:pt x="193" y="23"/>
                  <a:pt x="183" y="17"/>
                </a:cubicBezTo>
                <a:cubicBezTo>
                  <a:pt x="182" y="14"/>
                  <a:pt x="182" y="14"/>
                  <a:pt x="182" y="14"/>
                </a:cubicBezTo>
                <a:cubicBezTo>
                  <a:pt x="182" y="13"/>
                  <a:pt x="183" y="12"/>
                  <a:pt x="184" y="12"/>
                </a:cubicBezTo>
                <a:cubicBezTo>
                  <a:pt x="190" y="14"/>
                  <a:pt x="196" y="18"/>
                  <a:pt x="202" y="19"/>
                </a:cubicBezTo>
                <a:cubicBezTo>
                  <a:pt x="203" y="18"/>
                  <a:pt x="203" y="18"/>
                  <a:pt x="203" y="18"/>
                </a:cubicBezTo>
                <a:cubicBezTo>
                  <a:pt x="199" y="15"/>
                  <a:pt x="196" y="11"/>
                  <a:pt x="193" y="8"/>
                </a:cubicBezTo>
                <a:close/>
                <a:moveTo>
                  <a:pt x="137" y="8"/>
                </a:moveTo>
                <a:cubicBezTo>
                  <a:pt x="126" y="3"/>
                  <a:pt x="123" y="18"/>
                  <a:pt x="115" y="22"/>
                </a:cubicBezTo>
                <a:cubicBezTo>
                  <a:pt x="103" y="35"/>
                  <a:pt x="91" y="44"/>
                  <a:pt x="77" y="53"/>
                </a:cubicBezTo>
                <a:cubicBezTo>
                  <a:pt x="81" y="65"/>
                  <a:pt x="81" y="65"/>
                  <a:pt x="81" y="65"/>
                </a:cubicBezTo>
                <a:cubicBezTo>
                  <a:pt x="90" y="64"/>
                  <a:pt x="98" y="57"/>
                  <a:pt x="106" y="51"/>
                </a:cubicBezTo>
                <a:cubicBezTo>
                  <a:pt x="108" y="49"/>
                  <a:pt x="109" y="47"/>
                  <a:pt x="112" y="46"/>
                </a:cubicBezTo>
                <a:cubicBezTo>
                  <a:pt x="121" y="34"/>
                  <a:pt x="136" y="24"/>
                  <a:pt x="137" y="8"/>
                </a:cubicBezTo>
                <a:close/>
                <a:moveTo>
                  <a:pt x="465" y="13"/>
                </a:moveTo>
                <a:cubicBezTo>
                  <a:pt x="462" y="7"/>
                  <a:pt x="453" y="8"/>
                  <a:pt x="447" y="8"/>
                </a:cubicBezTo>
                <a:cubicBezTo>
                  <a:pt x="445" y="8"/>
                  <a:pt x="441" y="7"/>
                  <a:pt x="440" y="9"/>
                </a:cubicBezTo>
                <a:cubicBezTo>
                  <a:pt x="452" y="21"/>
                  <a:pt x="466" y="27"/>
                  <a:pt x="479" y="34"/>
                </a:cubicBezTo>
                <a:cubicBezTo>
                  <a:pt x="491" y="25"/>
                  <a:pt x="507" y="22"/>
                  <a:pt x="523" y="27"/>
                </a:cubicBezTo>
                <a:cubicBezTo>
                  <a:pt x="532" y="24"/>
                  <a:pt x="541" y="19"/>
                  <a:pt x="546" y="9"/>
                </a:cubicBezTo>
                <a:cubicBezTo>
                  <a:pt x="543" y="7"/>
                  <a:pt x="537" y="9"/>
                  <a:pt x="533" y="8"/>
                </a:cubicBezTo>
                <a:cubicBezTo>
                  <a:pt x="524" y="15"/>
                  <a:pt x="513" y="18"/>
                  <a:pt x="502" y="21"/>
                </a:cubicBezTo>
                <a:cubicBezTo>
                  <a:pt x="488" y="23"/>
                  <a:pt x="477" y="18"/>
                  <a:pt x="465" y="13"/>
                </a:cubicBezTo>
                <a:close/>
                <a:moveTo>
                  <a:pt x="363" y="9"/>
                </a:moveTo>
                <a:cubicBezTo>
                  <a:pt x="359" y="9"/>
                  <a:pt x="353" y="6"/>
                  <a:pt x="350" y="9"/>
                </a:cubicBezTo>
                <a:cubicBezTo>
                  <a:pt x="355" y="16"/>
                  <a:pt x="362" y="22"/>
                  <a:pt x="363" y="31"/>
                </a:cubicBezTo>
                <a:cubicBezTo>
                  <a:pt x="365" y="37"/>
                  <a:pt x="361" y="44"/>
                  <a:pt x="361" y="51"/>
                </a:cubicBezTo>
                <a:cubicBezTo>
                  <a:pt x="361" y="54"/>
                  <a:pt x="365" y="56"/>
                  <a:pt x="367" y="57"/>
                </a:cubicBezTo>
                <a:cubicBezTo>
                  <a:pt x="380" y="82"/>
                  <a:pt x="408" y="95"/>
                  <a:pt x="432" y="106"/>
                </a:cubicBezTo>
                <a:cubicBezTo>
                  <a:pt x="446" y="99"/>
                  <a:pt x="446" y="99"/>
                  <a:pt x="446" y="99"/>
                </a:cubicBezTo>
                <a:cubicBezTo>
                  <a:pt x="458" y="97"/>
                  <a:pt x="458" y="97"/>
                  <a:pt x="458" y="97"/>
                </a:cubicBezTo>
                <a:cubicBezTo>
                  <a:pt x="472" y="95"/>
                  <a:pt x="484" y="105"/>
                  <a:pt x="496" y="96"/>
                </a:cubicBezTo>
                <a:cubicBezTo>
                  <a:pt x="501" y="93"/>
                  <a:pt x="507" y="89"/>
                  <a:pt x="506" y="84"/>
                </a:cubicBezTo>
                <a:cubicBezTo>
                  <a:pt x="487" y="88"/>
                  <a:pt x="467" y="86"/>
                  <a:pt x="449" y="78"/>
                </a:cubicBezTo>
                <a:cubicBezTo>
                  <a:pt x="440" y="75"/>
                  <a:pt x="431" y="71"/>
                  <a:pt x="422" y="65"/>
                </a:cubicBezTo>
                <a:cubicBezTo>
                  <a:pt x="413" y="56"/>
                  <a:pt x="399" y="49"/>
                  <a:pt x="390" y="39"/>
                </a:cubicBezTo>
                <a:cubicBezTo>
                  <a:pt x="386" y="33"/>
                  <a:pt x="380" y="26"/>
                  <a:pt x="373" y="21"/>
                </a:cubicBezTo>
                <a:cubicBezTo>
                  <a:pt x="370" y="17"/>
                  <a:pt x="367" y="13"/>
                  <a:pt x="363" y="9"/>
                </a:cubicBezTo>
                <a:close/>
                <a:moveTo>
                  <a:pt x="383" y="8"/>
                </a:moveTo>
                <a:cubicBezTo>
                  <a:pt x="380" y="8"/>
                  <a:pt x="376" y="8"/>
                  <a:pt x="374" y="9"/>
                </a:cubicBezTo>
                <a:cubicBezTo>
                  <a:pt x="374" y="11"/>
                  <a:pt x="374" y="12"/>
                  <a:pt x="375" y="13"/>
                </a:cubicBezTo>
                <a:cubicBezTo>
                  <a:pt x="387" y="25"/>
                  <a:pt x="396" y="40"/>
                  <a:pt x="411" y="50"/>
                </a:cubicBezTo>
                <a:cubicBezTo>
                  <a:pt x="426" y="62"/>
                  <a:pt x="443" y="71"/>
                  <a:pt x="461" y="78"/>
                </a:cubicBezTo>
                <a:cubicBezTo>
                  <a:pt x="467" y="78"/>
                  <a:pt x="472" y="80"/>
                  <a:pt x="479" y="80"/>
                </a:cubicBezTo>
                <a:cubicBezTo>
                  <a:pt x="475" y="75"/>
                  <a:pt x="469" y="72"/>
                  <a:pt x="467" y="65"/>
                </a:cubicBezTo>
                <a:cubicBezTo>
                  <a:pt x="453" y="60"/>
                  <a:pt x="439" y="53"/>
                  <a:pt x="425" y="47"/>
                </a:cubicBezTo>
                <a:cubicBezTo>
                  <a:pt x="409" y="37"/>
                  <a:pt x="393" y="24"/>
                  <a:pt x="383" y="8"/>
                </a:cubicBezTo>
                <a:close/>
                <a:moveTo>
                  <a:pt x="404" y="15"/>
                </a:moveTo>
                <a:cubicBezTo>
                  <a:pt x="401" y="13"/>
                  <a:pt x="401" y="8"/>
                  <a:pt x="397" y="8"/>
                </a:cubicBezTo>
                <a:cubicBezTo>
                  <a:pt x="395" y="9"/>
                  <a:pt x="391" y="8"/>
                  <a:pt x="392" y="10"/>
                </a:cubicBezTo>
                <a:cubicBezTo>
                  <a:pt x="396" y="15"/>
                  <a:pt x="400" y="22"/>
                  <a:pt x="405" y="26"/>
                </a:cubicBezTo>
                <a:cubicBezTo>
                  <a:pt x="422" y="41"/>
                  <a:pt x="443" y="49"/>
                  <a:pt x="464" y="58"/>
                </a:cubicBezTo>
                <a:cubicBezTo>
                  <a:pt x="466" y="57"/>
                  <a:pt x="466" y="57"/>
                  <a:pt x="466" y="57"/>
                </a:cubicBezTo>
                <a:cubicBezTo>
                  <a:pt x="466" y="55"/>
                  <a:pt x="467" y="53"/>
                  <a:pt x="465" y="51"/>
                </a:cubicBezTo>
                <a:cubicBezTo>
                  <a:pt x="443" y="43"/>
                  <a:pt x="422" y="32"/>
                  <a:pt x="404" y="15"/>
                </a:cubicBezTo>
                <a:close/>
                <a:moveTo>
                  <a:pt x="517" y="9"/>
                </a:moveTo>
                <a:cubicBezTo>
                  <a:pt x="501" y="7"/>
                  <a:pt x="486" y="8"/>
                  <a:pt x="471" y="9"/>
                </a:cubicBezTo>
                <a:cubicBezTo>
                  <a:pt x="476" y="14"/>
                  <a:pt x="484" y="14"/>
                  <a:pt x="491" y="16"/>
                </a:cubicBezTo>
                <a:cubicBezTo>
                  <a:pt x="500" y="16"/>
                  <a:pt x="509" y="14"/>
                  <a:pt x="517" y="9"/>
                </a:cubicBezTo>
                <a:close/>
                <a:moveTo>
                  <a:pt x="430" y="9"/>
                </a:moveTo>
                <a:cubicBezTo>
                  <a:pt x="423" y="9"/>
                  <a:pt x="415" y="7"/>
                  <a:pt x="409" y="10"/>
                </a:cubicBezTo>
                <a:cubicBezTo>
                  <a:pt x="415" y="20"/>
                  <a:pt x="427" y="27"/>
                  <a:pt x="438" y="33"/>
                </a:cubicBezTo>
                <a:cubicBezTo>
                  <a:pt x="448" y="37"/>
                  <a:pt x="457" y="46"/>
                  <a:pt x="469" y="45"/>
                </a:cubicBezTo>
                <a:cubicBezTo>
                  <a:pt x="470" y="42"/>
                  <a:pt x="475" y="40"/>
                  <a:pt x="474" y="37"/>
                </a:cubicBezTo>
                <a:cubicBezTo>
                  <a:pt x="458" y="32"/>
                  <a:pt x="444" y="20"/>
                  <a:pt x="430" y="9"/>
                </a:cubicBezTo>
                <a:close/>
                <a:moveTo>
                  <a:pt x="802" y="9"/>
                </a:moveTo>
                <a:cubicBezTo>
                  <a:pt x="785" y="8"/>
                  <a:pt x="771" y="11"/>
                  <a:pt x="755" y="8"/>
                </a:cubicBezTo>
                <a:cubicBezTo>
                  <a:pt x="748" y="10"/>
                  <a:pt x="740" y="9"/>
                  <a:pt x="734" y="9"/>
                </a:cubicBezTo>
                <a:cubicBezTo>
                  <a:pt x="722" y="10"/>
                  <a:pt x="709" y="8"/>
                  <a:pt x="698" y="9"/>
                </a:cubicBezTo>
                <a:cubicBezTo>
                  <a:pt x="693" y="12"/>
                  <a:pt x="699" y="16"/>
                  <a:pt x="698" y="20"/>
                </a:cubicBezTo>
                <a:cubicBezTo>
                  <a:pt x="698" y="32"/>
                  <a:pt x="698" y="45"/>
                  <a:pt x="685" y="51"/>
                </a:cubicBezTo>
                <a:cubicBezTo>
                  <a:pt x="679" y="55"/>
                  <a:pt x="669" y="58"/>
                  <a:pt x="663" y="52"/>
                </a:cubicBezTo>
                <a:cubicBezTo>
                  <a:pt x="663" y="51"/>
                  <a:pt x="663" y="49"/>
                  <a:pt x="664" y="48"/>
                </a:cubicBezTo>
                <a:cubicBezTo>
                  <a:pt x="667" y="43"/>
                  <a:pt x="666" y="37"/>
                  <a:pt x="662" y="34"/>
                </a:cubicBezTo>
                <a:cubicBezTo>
                  <a:pt x="658" y="32"/>
                  <a:pt x="653" y="33"/>
                  <a:pt x="649" y="34"/>
                </a:cubicBezTo>
                <a:cubicBezTo>
                  <a:pt x="641" y="41"/>
                  <a:pt x="641" y="52"/>
                  <a:pt x="643" y="61"/>
                </a:cubicBezTo>
                <a:cubicBezTo>
                  <a:pt x="645" y="68"/>
                  <a:pt x="652" y="72"/>
                  <a:pt x="658" y="75"/>
                </a:cubicBezTo>
                <a:cubicBezTo>
                  <a:pt x="676" y="82"/>
                  <a:pt x="688" y="62"/>
                  <a:pt x="705" y="63"/>
                </a:cubicBezTo>
                <a:cubicBezTo>
                  <a:pt x="715" y="65"/>
                  <a:pt x="723" y="69"/>
                  <a:pt x="729" y="77"/>
                </a:cubicBezTo>
                <a:cubicBezTo>
                  <a:pt x="737" y="86"/>
                  <a:pt x="734" y="99"/>
                  <a:pt x="732" y="109"/>
                </a:cubicBezTo>
                <a:cubicBezTo>
                  <a:pt x="728" y="117"/>
                  <a:pt x="720" y="124"/>
                  <a:pt x="710" y="123"/>
                </a:cubicBezTo>
                <a:cubicBezTo>
                  <a:pt x="707" y="122"/>
                  <a:pt x="703" y="122"/>
                  <a:pt x="703" y="118"/>
                </a:cubicBezTo>
                <a:cubicBezTo>
                  <a:pt x="705" y="113"/>
                  <a:pt x="708" y="106"/>
                  <a:pt x="706" y="100"/>
                </a:cubicBezTo>
                <a:cubicBezTo>
                  <a:pt x="704" y="97"/>
                  <a:pt x="700" y="96"/>
                  <a:pt x="697" y="95"/>
                </a:cubicBezTo>
                <a:cubicBezTo>
                  <a:pt x="693" y="96"/>
                  <a:pt x="688" y="93"/>
                  <a:pt x="686" y="99"/>
                </a:cubicBezTo>
                <a:cubicBezTo>
                  <a:pt x="679" y="108"/>
                  <a:pt x="682" y="122"/>
                  <a:pt x="688" y="131"/>
                </a:cubicBezTo>
                <a:cubicBezTo>
                  <a:pt x="693" y="142"/>
                  <a:pt x="704" y="146"/>
                  <a:pt x="715" y="147"/>
                </a:cubicBezTo>
                <a:cubicBezTo>
                  <a:pt x="734" y="147"/>
                  <a:pt x="752" y="138"/>
                  <a:pt x="762" y="121"/>
                </a:cubicBezTo>
                <a:cubicBezTo>
                  <a:pt x="762" y="115"/>
                  <a:pt x="764" y="110"/>
                  <a:pt x="763" y="104"/>
                </a:cubicBezTo>
                <a:cubicBezTo>
                  <a:pt x="760" y="84"/>
                  <a:pt x="738" y="69"/>
                  <a:pt x="742" y="47"/>
                </a:cubicBezTo>
                <a:cubicBezTo>
                  <a:pt x="743" y="39"/>
                  <a:pt x="750" y="32"/>
                  <a:pt x="757" y="30"/>
                </a:cubicBezTo>
                <a:cubicBezTo>
                  <a:pt x="762" y="27"/>
                  <a:pt x="767" y="27"/>
                  <a:pt x="772" y="26"/>
                </a:cubicBezTo>
                <a:cubicBezTo>
                  <a:pt x="780" y="23"/>
                  <a:pt x="788" y="27"/>
                  <a:pt x="794" y="31"/>
                </a:cubicBezTo>
                <a:cubicBezTo>
                  <a:pt x="802" y="35"/>
                  <a:pt x="802" y="43"/>
                  <a:pt x="803" y="48"/>
                </a:cubicBezTo>
                <a:cubicBezTo>
                  <a:pt x="804" y="52"/>
                  <a:pt x="804" y="58"/>
                  <a:pt x="800" y="61"/>
                </a:cubicBezTo>
                <a:cubicBezTo>
                  <a:pt x="795" y="65"/>
                  <a:pt x="795" y="58"/>
                  <a:pt x="792" y="56"/>
                </a:cubicBezTo>
                <a:cubicBezTo>
                  <a:pt x="787" y="53"/>
                  <a:pt x="782" y="56"/>
                  <a:pt x="779" y="58"/>
                </a:cubicBezTo>
                <a:cubicBezTo>
                  <a:pt x="777" y="63"/>
                  <a:pt x="776" y="68"/>
                  <a:pt x="777" y="74"/>
                </a:cubicBezTo>
                <a:cubicBezTo>
                  <a:pt x="779" y="82"/>
                  <a:pt x="787" y="87"/>
                  <a:pt x="795" y="89"/>
                </a:cubicBezTo>
                <a:cubicBezTo>
                  <a:pt x="808" y="89"/>
                  <a:pt x="820" y="80"/>
                  <a:pt x="824" y="69"/>
                </a:cubicBezTo>
                <a:cubicBezTo>
                  <a:pt x="827" y="61"/>
                  <a:pt x="829" y="53"/>
                  <a:pt x="828" y="45"/>
                </a:cubicBezTo>
                <a:cubicBezTo>
                  <a:pt x="825" y="32"/>
                  <a:pt x="816" y="24"/>
                  <a:pt x="806" y="16"/>
                </a:cubicBezTo>
                <a:cubicBezTo>
                  <a:pt x="805" y="14"/>
                  <a:pt x="804" y="10"/>
                  <a:pt x="802" y="9"/>
                </a:cubicBezTo>
                <a:close/>
                <a:moveTo>
                  <a:pt x="569" y="9"/>
                </a:moveTo>
                <a:cubicBezTo>
                  <a:pt x="565" y="8"/>
                  <a:pt x="559" y="8"/>
                  <a:pt x="555" y="9"/>
                </a:cubicBezTo>
                <a:cubicBezTo>
                  <a:pt x="548" y="17"/>
                  <a:pt x="540" y="25"/>
                  <a:pt x="532" y="31"/>
                </a:cubicBezTo>
                <a:cubicBezTo>
                  <a:pt x="532" y="33"/>
                  <a:pt x="533" y="35"/>
                  <a:pt x="536" y="34"/>
                </a:cubicBezTo>
                <a:cubicBezTo>
                  <a:pt x="558" y="22"/>
                  <a:pt x="558" y="22"/>
                  <a:pt x="558" y="22"/>
                </a:cubicBezTo>
                <a:cubicBezTo>
                  <a:pt x="562" y="19"/>
                  <a:pt x="568" y="15"/>
                  <a:pt x="569" y="9"/>
                </a:cubicBezTo>
                <a:close/>
                <a:moveTo>
                  <a:pt x="591" y="9"/>
                </a:moveTo>
                <a:cubicBezTo>
                  <a:pt x="591" y="9"/>
                  <a:pt x="591" y="9"/>
                  <a:pt x="591" y="9"/>
                </a:cubicBezTo>
                <a:cubicBezTo>
                  <a:pt x="586" y="8"/>
                  <a:pt x="582" y="9"/>
                  <a:pt x="577" y="10"/>
                </a:cubicBezTo>
                <a:cubicBezTo>
                  <a:pt x="569" y="23"/>
                  <a:pt x="554" y="30"/>
                  <a:pt x="542" y="38"/>
                </a:cubicBezTo>
                <a:cubicBezTo>
                  <a:pt x="538" y="41"/>
                  <a:pt x="545" y="44"/>
                  <a:pt x="545" y="47"/>
                </a:cubicBezTo>
                <a:cubicBezTo>
                  <a:pt x="547" y="49"/>
                  <a:pt x="550" y="47"/>
                  <a:pt x="553" y="46"/>
                </a:cubicBezTo>
                <a:cubicBezTo>
                  <a:pt x="568" y="37"/>
                  <a:pt x="581" y="23"/>
                  <a:pt x="591" y="9"/>
                </a:cubicBezTo>
                <a:close/>
                <a:moveTo>
                  <a:pt x="615" y="10"/>
                </a:moveTo>
                <a:cubicBezTo>
                  <a:pt x="610" y="8"/>
                  <a:pt x="603" y="9"/>
                  <a:pt x="598" y="10"/>
                </a:cubicBezTo>
                <a:cubicBezTo>
                  <a:pt x="597" y="15"/>
                  <a:pt x="592" y="17"/>
                  <a:pt x="591" y="21"/>
                </a:cubicBezTo>
                <a:cubicBezTo>
                  <a:pt x="577" y="33"/>
                  <a:pt x="565" y="48"/>
                  <a:pt x="548" y="55"/>
                </a:cubicBezTo>
                <a:cubicBezTo>
                  <a:pt x="547" y="58"/>
                  <a:pt x="546" y="63"/>
                  <a:pt x="549" y="66"/>
                </a:cubicBezTo>
                <a:cubicBezTo>
                  <a:pt x="563" y="61"/>
                  <a:pt x="563" y="61"/>
                  <a:pt x="563" y="61"/>
                </a:cubicBezTo>
                <a:cubicBezTo>
                  <a:pt x="576" y="51"/>
                  <a:pt x="590" y="41"/>
                  <a:pt x="602" y="29"/>
                </a:cubicBezTo>
                <a:cubicBezTo>
                  <a:pt x="604" y="27"/>
                  <a:pt x="605" y="22"/>
                  <a:pt x="608" y="24"/>
                </a:cubicBezTo>
                <a:cubicBezTo>
                  <a:pt x="609" y="19"/>
                  <a:pt x="614" y="16"/>
                  <a:pt x="615" y="10"/>
                </a:cubicBezTo>
                <a:close/>
                <a:moveTo>
                  <a:pt x="669" y="11"/>
                </a:moveTo>
                <a:cubicBezTo>
                  <a:pt x="668" y="9"/>
                  <a:pt x="668" y="9"/>
                  <a:pt x="668" y="9"/>
                </a:cubicBezTo>
                <a:cubicBezTo>
                  <a:pt x="627" y="9"/>
                  <a:pt x="627" y="9"/>
                  <a:pt x="627" y="9"/>
                </a:cubicBezTo>
                <a:cubicBezTo>
                  <a:pt x="623" y="8"/>
                  <a:pt x="624" y="12"/>
                  <a:pt x="621" y="14"/>
                </a:cubicBezTo>
                <a:cubicBezTo>
                  <a:pt x="609" y="33"/>
                  <a:pt x="591" y="47"/>
                  <a:pt x="572" y="61"/>
                </a:cubicBezTo>
                <a:cubicBezTo>
                  <a:pt x="565" y="67"/>
                  <a:pt x="556" y="69"/>
                  <a:pt x="548" y="74"/>
                </a:cubicBezTo>
                <a:cubicBezTo>
                  <a:pt x="547" y="83"/>
                  <a:pt x="541" y="91"/>
                  <a:pt x="542" y="101"/>
                </a:cubicBezTo>
                <a:cubicBezTo>
                  <a:pt x="543" y="103"/>
                  <a:pt x="544" y="106"/>
                  <a:pt x="546" y="105"/>
                </a:cubicBezTo>
                <a:cubicBezTo>
                  <a:pt x="554" y="103"/>
                  <a:pt x="561" y="102"/>
                  <a:pt x="568" y="100"/>
                </a:cubicBezTo>
                <a:cubicBezTo>
                  <a:pt x="574" y="98"/>
                  <a:pt x="570" y="91"/>
                  <a:pt x="574" y="87"/>
                </a:cubicBezTo>
                <a:cubicBezTo>
                  <a:pt x="581" y="72"/>
                  <a:pt x="597" y="70"/>
                  <a:pt x="611" y="70"/>
                </a:cubicBezTo>
                <a:cubicBezTo>
                  <a:pt x="620" y="64"/>
                  <a:pt x="627" y="53"/>
                  <a:pt x="635" y="45"/>
                </a:cubicBezTo>
                <a:cubicBezTo>
                  <a:pt x="636" y="38"/>
                  <a:pt x="639" y="33"/>
                  <a:pt x="645" y="28"/>
                </a:cubicBezTo>
                <a:cubicBezTo>
                  <a:pt x="650" y="26"/>
                  <a:pt x="655" y="26"/>
                  <a:pt x="660" y="24"/>
                </a:cubicBezTo>
                <a:cubicBezTo>
                  <a:pt x="669" y="11"/>
                  <a:pt x="669" y="11"/>
                  <a:pt x="669" y="11"/>
                </a:cubicBezTo>
                <a:close/>
                <a:moveTo>
                  <a:pt x="836" y="14"/>
                </a:moveTo>
                <a:cubicBezTo>
                  <a:pt x="833" y="7"/>
                  <a:pt x="824" y="11"/>
                  <a:pt x="818" y="9"/>
                </a:cubicBezTo>
                <a:cubicBezTo>
                  <a:pt x="816" y="10"/>
                  <a:pt x="813" y="9"/>
                  <a:pt x="813" y="12"/>
                </a:cubicBezTo>
                <a:cubicBezTo>
                  <a:pt x="823" y="23"/>
                  <a:pt x="838" y="34"/>
                  <a:pt x="835" y="52"/>
                </a:cubicBezTo>
                <a:cubicBezTo>
                  <a:pt x="844" y="65"/>
                  <a:pt x="855" y="75"/>
                  <a:pt x="867" y="84"/>
                </a:cubicBezTo>
                <a:cubicBezTo>
                  <a:pt x="878" y="89"/>
                  <a:pt x="888" y="98"/>
                  <a:pt x="900" y="101"/>
                </a:cubicBezTo>
                <a:cubicBezTo>
                  <a:pt x="909" y="95"/>
                  <a:pt x="919" y="92"/>
                  <a:pt x="930" y="93"/>
                </a:cubicBezTo>
                <a:cubicBezTo>
                  <a:pt x="939" y="95"/>
                  <a:pt x="947" y="100"/>
                  <a:pt x="956" y="99"/>
                </a:cubicBezTo>
                <a:cubicBezTo>
                  <a:pt x="963" y="96"/>
                  <a:pt x="972" y="93"/>
                  <a:pt x="975" y="86"/>
                </a:cubicBezTo>
                <a:cubicBezTo>
                  <a:pt x="961" y="87"/>
                  <a:pt x="948" y="86"/>
                  <a:pt x="934" y="84"/>
                </a:cubicBezTo>
                <a:cubicBezTo>
                  <a:pt x="930" y="83"/>
                  <a:pt x="927" y="80"/>
                  <a:pt x="923" y="80"/>
                </a:cubicBezTo>
                <a:cubicBezTo>
                  <a:pt x="913" y="75"/>
                  <a:pt x="902" y="71"/>
                  <a:pt x="892" y="65"/>
                </a:cubicBezTo>
                <a:cubicBezTo>
                  <a:pt x="878" y="54"/>
                  <a:pt x="862" y="45"/>
                  <a:pt x="849" y="32"/>
                </a:cubicBezTo>
                <a:cubicBezTo>
                  <a:pt x="846" y="26"/>
                  <a:pt x="840" y="20"/>
                  <a:pt x="836" y="14"/>
                </a:cubicBezTo>
                <a:close/>
                <a:moveTo>
                  <a:pt x="858" y="10"/>
                </a:moveTo>
                <a:cubicBezTo>
                  <a:pt x="844" y="9"/>
                  <a:pt x="844" y="9"/>
                  <a:pt x="844" y="9"/>
                </a:cubicBezTo>
                <a:cubicBezTo>
                  <a:pt x="843" y="10"/>
                  <a:pt x="841" y="9"/>
                  <a:pt x="841" y="11"/>
                </a:cubicBezTo>
                <a:cubicBezTo>
                  <a:pt x="850" y="28"/>
                  <a:pt x="866" y="41"/>
                  <a:pt x="883" y="52"/>
                </a:cubicBezTo>
                <a:cubicBezTo>
                  <a:pt x="897" y="65"/>
                  <a:pt x="915" y="69"/>
                  <a:pt x="931" y="78"/>
                </a:cubicBezTo>
                <a:cubicBezTo>
                  <a:pt x="940" y="79"/>
                  <a:pt x="940" y="79"/>
                  <a:pt x="940" y="79"/>
                </a:cubicBezTo>
                <a:cubicBezTo>
                  <a:pt x="937" y="73"/>
                  <a:pt x="932" y="67"/>
                  <a:pt x="931" y="60"/>
                </a:cubicBezTo>
                <a:cubicBezTo>
                  <a:pt x="918" y="53"/>
                  <a:pt x="903" y="50"/>
                  <a:pt x="891" y="40"/>
                </a:cubicBezTo>
                <a:cubicBezTo>
                  <a:pt x="879" y="32"/>
                  <a:pt x="867" y="22"/>
                  <a:pt x="858" y="10"/>
                </a:cubicBezTo>
                <a:close/>
                <a:moveTo>
                  <a:pt x="913" y="9"/>
                </a:moveTo>
                <a:cubicBezTo>
                  <a:pt x="903" y="9"/>
                  <a:pt x="903" y="9"/>
                  <a:pt x="903" y="9"/>
                </a:cubicBezTo>
                <a:cubicBezTo>
                  <a:pt x="899" y="10"/>
                  <a:pt x="896" y="8"/>
                  <a:pt x="892" y="10"/>
                </a:cubicBezTo>
                <a:cubicBezTo>
                  <a:pt x="897" y="21"/>
                  <a:pt x="910" y="23"/>
                  <a:pt x="918" y="32"/>
                </a:cubicBezTo>
                <a:cubicBezTo>
                  <a:pt x="926" y="33"/>
                  <a:pt x="937" y="44"/>
                  <a:pt x="943" y="34"/>
                </a:cubicBezTo>
                <a:cubicBezTo>
                  <a:pt x="944" y="33"/>
                  <a:pt x="945" y="31"/>
                  <a:pt x="944" y="30"/>
                </a:cubicBezTo>
                <a:cubicBezTo>
                  <a:pt x="933" y="25"/>
                  <a:pt x="922" y="20"/>
                  <a:pt x="913" y="9"/>
                </a:cubicBezTo>
                <a:close/>
                <a:moveTo>
                  <a:pt x="881" y="10"/>
                </a:moveTo>
                <a:cubicBezTo>
                  <a:pt x="877" y="11"/>
                  <a:pt x="863" y="6"/>
                  <a:pt x="869" y="15"/>
                </a:cubicBezTo>
                <a:cubicBezTo>
                  <a:pt x="885" y="29"/>
                  <a:pt x="900" y="42"/>
                  <a:pt x="918" y="50"/>
                </a:cubicBezTo>
                <a:cubicBezTo>
                  <a:pt x="923" y="51"/>
                  <a:pt x="927" y="55"/>
                  <a:pt x="932" y="53"/>
                </a:cubicBezTo>
                <a:cubicBezTo>
                  <a:pt x="933" y="50"/>
                  <a:pt x="937" y="45"/>
                  <a:pt x="933" y="43"/>
                </a:cubicBezTo>
                <a:cubicBezTo>
                  <a:pt x="912" y="38"/>
                  <a:pt x="897" y="23"/>
                  <a:pt x="881" y="10"/>
                </a:cubicBezTo>
                <a:close/>
                <a:moveTo>
                  <a:pt x="1011" y="9"/>
                </a:moveTo>
                <a:cubicBezTo>
                  <a:pt x="1000" y="10"/>
                  <a:pt x="988" y="10"/>
                  <a:pt x="977" y="9"/>
                </a:cubicBezTo>
                <a:cubicBezTo>
                  <a:pt x="960" y="10"/>
                  <a:pt x="941" y="9"/>
                  <a:pt x="925" y="10"/>
                </a:cubicBezTo>
                <a:cubicBezTo>
                  <a:pt x="925" y="11"/>
                  <a:pt x="925" y="11"/>
                  <a:pt x="925" y="11"/>
                </a:cubicBezTo>
                <a:cubicBezTo>
                  <a:pt x="931" y="19"/>
                  <a:pt x="941" y="23"/>
                  <a:pt x="951" y="26"/>
                </a:cubicBezTo>
                <a:cubicBezTo>
                  <a:pt x="959" y="29"/>
                  <a:pt x="964" y="19"/>
                  <a:pt x="973" y="22"/>
                </a:cubicBezTo>
                <a:cubicBezTo>
                  <a:pt x="978" y="21"/>
                  <a:pt x="982" y="22"/>
                  <a:pt x="987" y="23"/>
                </a:cubicBezTo>
                <a:cubicBezTo>
                  <a:pt x="994" y="20"/>
                  <a:pt x="1002" y="18"/>
                  <a:pt x="1009" y="15"/>
                </a:cubicBezTo>
                <a:cubicBezTo>
                  <a:pt x="1010" y="13"/>
                  <a:pt x="1013" y="12"/>
                  <a:pt x="1011" y="9"/>
                </a:cubicBezTo>
                <a:close/>
                <a:moveTo>
                  <a:pt x="1044" y="12"/>
                </a:moveTo>
                <a:cubicBezTo>
                  <a:pt x="1044" y="10"/>
                  <a:pt x="1044" y="10"/>
                  <a:pt x="1044" y="10"/>
                </a:cubicBezTo>
                <a:cubicBezTo>
                  <a:pt x="1037" y="10"/>
                  <a:pt x="1030" y="9"/>
                  <a:pt x="1023" y="10"/>
                </a:cubicBezTo>
                <a:cubicBezTo>
                  <a:pt x="1016" y="16"/>
                  <a:pt x="1009" y="21"/>
                  <a:pt x="1002" y="25"/>
                </a:cubicBezTo>
                <a:cubicBezTo>
                  <a:pt x="1002" y="29"/>
                  <a:pt x="1006" y="33"/>
                  <a:pt x="1010" y="34"/>
                </a:cubicBezTo>
                <a:cubicBezTo>
                  <a:pt x="1023" y="30"/>
                  <a:pt x="1032" y="20"/>
                  <a:pt x="1044" y="12"/>
                </a:cubicBezTo>
                <a:close/>
                <a:moveTo>
                  <a:pt x="1118" y="9"/>
                </a:moveTo>
                <a:cubicBezTo>
                  <a:pt x="1112" y="10"/>
                  <a:pt x="1112" y="10"/>
                  <a:pt x="1112" y="10"/>
                </a:cubicBezTo>
                <a:cubicBezTo>
                  <a:pt x="1105" y="10"/>
                  <a:pt x="1098" y="10"/>
                  <a:pt x="1092" y="10"/>
                </a:cubicBezTo>
                <a:cubicBezTo>
                  <a:pt x="1087" y="10"/>
                  <a:pt x="1091" y="16"/>
                  <a:pt x="1088" y="18"/>
                </a:cubicBezTo>
                <a:cubicBezTo>
                  <a:pt x="1076" y="34"/>
                  <a:pt x="1063" y="52"/>
                  <a:pt x="1046" y="64"/>
                </a:cubicBezTo>
                <a:cubicBezTo>
                  <a:pt x="1036" y="72"/>
                  <a:pt x="1025" y="74"/>
                  <a:pt x="1014" y="80"/>
                </a:cubicBezTo>
                <a:cubicBezTo>
                  <a:pt x="1013" y="88"/>
                  <a:pt x="1005" y="95"/>
                  <a:pt x="1007" y="103"/>
                </a:cubicBezTo>
                <a:cubicBezTo>
                  <a:pt x="1011" y="104"/>
                  <a:pt x="1013" y="101"/>
                  <a:pt x="1017" y="100"/>
                </a:cubicBezTo>
                <a:cubicBezTo>
                  <a:pt x="1021" y="100"/>
                  <a:pt x="1024" y="99"/>
                  <a:pt x="1026" y="95"/>
                </a:cubicBezTo>
                <a:cubicBezTo>
                  <a:pt x="1025" y="86"/>
                  <a:pt x="1032" y="80"/>
                  <a:pt x="1038" y="75"/>
                </a:cubicBezTo>
                <a:cubicBezTo>
                  <a:pt x="1048" y="67"/>
                  <a:pt x="1063" y="70"/>
                  <a:pt x="1074" y="74"/>
                </a:cubicBezTo>
                <a:cubicBezTo>
                  <a:pt x="1078" y="70"/>
                  <a:pt x="1085" y="68"/>
                  <a:pt x="1089" y="61"/>
                </a:cubicBezTo>
                <a:cubicBezTo>
                  <a:pt x="1100" y="47"/>
                  <a:pt x="1111" y="31"/>
                  <a:pt x="1119" y="15"/>
                </a:cubicBezTo>
                <a:cubicBezTo>
                  <a:pt x="1119" y="14"/>
                  <a:pt x="1121" y="10"/>
                  <a:pt x="1118" y="9"/>
                </a:cubicBezTo>
                <a:close/>
                <a:moveTo>
                  <a:pt x="687" y="15"/>
                </a:moveTo>
                <a:cubicBezTo>
                  <a:pt x="685" y="13"/>
                  <a:pt x="684" y="9"/>
                  <a:pt x="681" y="9"/>
                </a:cubicBezTo>
                <a:cubicBezTo>
                  <a:pt x="678" y="10"/>
                  <a:pt x="677" y="12"/>
                  <a:pt x="677" y="14"/>
                </a:cubicBezTo>
                <a:cubicBezTo>
                  <a:pt x="678" y="17"/>
                  <a:pt x="681" y="18"/>
                  <a:pt x="684" y="18"/>
                </a:cubicBezTo>
                <a:cubicBezTo>
                  <a:pt x="686" y="19"/>
                  <a:pt x="688" y="17"/>
                  <a:pt x="687" y="15"/>
                </a:cubicBezTo>
                <a:close/>
                <a:moveTo>
                  <a:pt x="1269" y="11"/>
                </a:moveTo>
                <a:cubicBezTo>
                  <a:pt x="1246" y="10"/>
                  <a:pt x="1219" y="10"/>
                  <a:pt x="1197" y="10"/>
                </a:cubicBezTo>
                <a:cubicBezTo>
                  <a:pt x="1174" y="10"/>
                  <a:pt x="1174" y="10"/>
                  <a:pt x="1174" y="10"/>
                </a:cubicBezTo>
                <a:cubicBezTo>
                  <a:pt x="1171" y="12"/>
                  <a:pt x="1165" y="7"/>
                  <a:pt x="1165" y="12"/>
                </a:cubicBezTo>
                <a:cubicBezTo>
                  <a:pt x="1172" y="20"/>
                  <a:pt x="1174" y="30"/>
                  <a:pt x="1174" y="41"/>
                </a:cubicBezTo>
                <a:cubicBezTo>
                  <a:pt x="1171" y="49"/>
                  <a:pt x="1166" y="61"/>
                  <a:pt x="1155" y="63"/>
                </a:cubicBezTo>
                <a:cubicBezTo>
                  <a:pt x="1151" y="64"/>
                  <a:pt x="1146" y="63"/>
                  <a:pt x="1142" y="60"/>
                </a:cubicBezTo>
                <a:cubicBezTo>
                  <a:pt x="1137" y="56"/>
                  <a:pt x="1143" y="51"/>
                  <a:pt x="1143" y="47"/>
                </a:cubicBezTo>
                <a:cubicBezTo>
                  <a:pt x="1143" y="42"/>
                  <a:pt x="1140" y="37"/>
                  <a:pt x="1136" y="35"/>
                </a:cubicBezTo>
                <a:cubicBezTo>
                  <a:pt x="1130" y="34"/>
                  <a:pt x="1125" y="38"/>
                  <a:pt x="1122" y="43"/>
                </a:cubicBezTo>
                <a:cubicBezTo>
                  <a:pt x="1120" y="52"/>
                  <a:pt x="1121" y="62"/>
                  <a:pt x="1128" y="69"/>
                </a:cubicBezTo>
                <a:cubicBezTo>
                  <a:pt x="1139" y="82"/>
                  <a:pt x="1157" y="73"/>
                  <a:pt x="1170" y="69"/>
                </a:cubicBezTo>
                <a:cubicBezTo>
                  <a:pt x="1174" y="66"/>
                  <a:pt x="1178" y="65"/>
                  <a:pt x="1184" y="65"/>
                </a:cubicBezTo>
                <a:cubicBezTo>
                  <a:pt x="1188" y="67"/>
                  <a:pt x="1194" y="69"/>
                  <a:pt x="1196" y="74"/>
                </a:cubicBezTo>
                <a:cubicBezTo>
                  <a:pt x="1200" y="88"/>
                  <a:pt x="1201" y="102"/>
                  <a:pt x="1196" y="115"/>
                </a:cubicBezTo>
                <a:cubicBezTo>
                  <a:pt x="1192" y="120"/>
                  <a:pt x="1190" y="126"/>
                  <a:pt x="1182" y="125"/>
                </a:cubicBezTo>
                <a:cubicBezTo>
                  <a:pt x="1173" y="122"/>
                  <a:pt x="1177" y="113"/>
                  <a:pt x="1178" y="107"/>
                </a:cubicBezTo>
                <a:cubicBezTo>
                  <a:pt x="1176" y="103"/>
                  <a:pt x="1176" y="97"/>
                  <a:pt x="1172" y="95"/>
                </a:cubicBezTo>
                <a:cubicBezTo>
                  <a:pt x="1168" y="96"/>
                  <a:pt x="1165" y="96"/>
                  <a:pt x="1162" y="98"/>
                </a:cubicBezTo>
                <a:cubicBezTo>
                  <a:pt x="1158" y="104"/>
                  <a:pt x="1159" y="111"/>
                  <a:pt x="1158" y="117"/>
                </a:cubicBezTo>
                <a:cubicBezTo>
                  <a:pt x="1156" y="130"/>
                  <a:pt x="1170" y="136"/>
                  <a:pt x="1178" y="141"/>
                </a:cubicBezTo>
                <a:cubicBezTo>
                  <a:pt x="1193" y="142"/>
                  <a:pt x="1193" y="142"/>
                  <a:pt x="1193" y="142"/>
                </a:cubicBezTo>
                <a:cubicBezTo>
                  <a:pt x="1206" y="140"/>
                  <a:pt x="1217" y="130"/>
                  <a:pt x="1223" y="118"/>
                </a:cubicBezTo>
                <a:cubicBezTo>
                  <a:pt x="1224" y="111"/>
                  <a:pt x="1225" y="101"/>
                  <a:pt x="1218" y="96"/>
                </a:cubicBezTo>
                <a:cubicBezTo>
                  <a:pt x="1216" y="94"/>
                  <a:pt x="1219" y="93"/>
                  <a:pt x="1220" y="91"/>
                </a:cubicBezTo>
                <a:cubicBezTo>
                  <a:pt x="1218" y="84"/>
                  <a:pt x="1214" y="78"/>
                  <a:pt x="1212" y="73"/>
                </a:cubicBezTo>
                <a:cubicBezTo>
                  <a:pt x="1212" y="69"/>
                  <a:pt x="1206" y="70"/>
                  <a:pt x="1209" y="67"/>
                </a:cubicBezTo>
                <a:cubicBezTo>
                  <a:pt x="1207" y="58"/>
                  <a:pt x="1208" y="47"/>
                  <a:pt x="1213" y="39"/>
                </a:cubicBezTo>
                <a:cubicBezTo>
                  <a:pt x="1220" y="26"/>
                  <a:pt x="1234" y="26"/>
                  <a:pt x="1247" y="25"/>
                </a:cubicBezTo>
                <a:cubicBezTo>
                  <a:pt x="1259" y="23"/>
                  <a:pt x="1269" y="32"/>
                  <a:pt x="1275" y="41"/>
                </a:cubicBezTo>
                <a:cubicBezTo>
                  <a:pt x="1275" y="47"/>
                  <a:pt x="1280" y="55"/>
                  <a:pt x="1272" y="60"/>
                </a:cubicBezTo>
                <a:cubicBezTo>
                  <a:pt x="1268" y="65"/>
                  <a:pt x="1265" y="58"/>
                  <a:pt x="1261" y="61"/>
                </a:cubicBezTo>
                <a:cubicBezTo>
                  <a:pt x="1256" y="63"/>
                  <a:pt x="1255" y="68"/>
                  <a:pt x="1255" y="72"/>
                </a:cubicBezTo>
                <a:cubicBezTo>
                  <a:pt x="1257" y="77"/>
                  <a:pt x="1260" y="80"/>
                  <a:pt x="1264" y="84"/>
                </a:cubicBezTo>
                <a:cubicBezTo>
                  <a:pt x="1268" y="88"/>
                  <a:pt x="1276" y="87"/>
                  <a:pt x="1281" y="86"/>
                </a:cubicBezTo>
                <a:cubicBezTo>
                  <a:pt x="1294" y="75"/>
                  <a:pt x="1294" y="75"/>
                  <a:pt x="1294" y="75"/>
                </a:cubicBezTo>
                <a:cubicBezTo>
                  <a:pt x="1300" y="64"/>
                  <a:pt x="1307" y="47"/>
                  <a:pt x="1297" y="35"/>
                </a:cubicBezTo>
                <a:cubicBezTo>
                  <a:pt x="1287" y="27"/>
                  <a:pt x="1277" y="21"/>
                  <a:pt x="1269" y="11"/>
                </a:cubicBezTo>
                <a:close/>
                <a:moveTo>
                  <a:pt x="1066" y="12"/>
                </a:moveTo>
                <a:cubicBezTo>
                  <a:pt x="1066" y="10"/>
                  <a:pt x="1066" y="10"/>
                  <a:pt x="1066" y="10"/>
                </a:cubicBezTo>
                <a:cubicBezTo>
                  <a:pt x="1062" y="9"/>
                  <a:pt x="1058" y="10"/>
                  <a:pt x="1054" y="10"/>
                </a:cubicBezTo>
                <a:cubicBezTo>
                  <a:pt x="1050" y="9"/>
                  <a:pt x="1050" y="13"/>
                  <a:pt x="1049" y="15"/>
                </a:cubicBezTo>
                <a:cubicBezTo>
                  <a:pt x="1025" y="33"/>
                  <a:pt x="1025" y="33"/>
                  <a:pt x="1025" y="33"/>
                </a:cubicBezTo>
                <a:cubicBezTo>
                  <a:pt x="1022" y="37"/>
                  <a:pt x="1015" y="36"/>
                  <a:pt x="1014" y="42"/>
                </a:cubicBezTo>
                <a:cubicBezTo>
                  <a:pt x="1015" y="44"/>
                  <a:pt x="1015" y="47"/>
                  <a:pt x="1017" y="47"/>
                </a:cubicBezTo>
                <a:cubicBezTo>
                  <a:pt x="1019" y="47"/>
                  <a:pt x="1022" y="45"/>
                  <a:pt x="1020" y="42"/>
                </a:cubicBezTo>
                <a:cubicBezTo>
                  <a:pt x="1028" y="41"/>
                  <a:pt x="1035" y="37"/>
                  <a:pt x="1041" y="32"/>
                </a:cubicBezTo>
                <a:cubicBezTo>
                  <a:pt x="1050" y="27"/>
                  <a:pt x="1058" y="21"/>
                  <a:pt x="1066" y="12"/>
                </a:cubicBezTo>
                <a:close/>
                <a:moveTo>
                  <a:pt x="1084" y="11"/>
                </a:moveTo>
                <a:cubicBezTo>
                  <a:pt x="1080" y="10"/>
                  <a:pt x="1072" y="8"/>
                  <a:pt x="1072" y="14"/>
                </a:cubicBezTo>
                <a:cubicBezTo>
                  <a:pt x="1063" y="20"/>
                  <a:pt x="1059" y="31"/>
                  <a:pt x="1048" y="34"/>
                </a:cubicBezTo>
                <a:cubicBezTo>
                  <a:pt x="1040" y="43"/>
                  <a:pt x="1027" y="47"/>
                  <a:pt x="1017" y="54"/>
                </a:cubicBezTo>
                <a:cubicBezTo>
                  <a:pt x="1017" y="59"/>
                  <a:pt x="1015" y="65"/>
                  <a:pt x="1017" y="71"/>
                </a:cubicBezTo>
                <a:cubicBezTo>
                  <a:pt x="1043" y="66"/>
                  <a:pt x="1061" y="43"/>
                  <a:pt x="1076" y="23"/>
                </a:cubicBezTo>
                <a:cubicBezTo>
                  <a:pt x="1080" y="20"/>
                  <a:pt x="1084" y="16"/>
                  <a:pt x="1084" y="11"/>
                </a:cubicBezTo>
                <a:close/>
                <a:moveTo>
                  <a:pt x="1151" y="10"/>
                </a:moveTo>
                <a:cubicBezTo>
                  <a:pt x="1147" y="10"/>
                  <a:pt x="1140" y="9"/>
                  <a:pt x="1137" y="11"/>
                </a:cubicBezTo>
                <a:cubicBezTo>
                  <a:pt x="1140" y="15"/>
                  <a:pt x="1144" y="15"/>
                  <a:pt x="1147" y="17"/>
                </a:cubicBezTo>
                <a:cubicBezTo>
                  <a:pt x="1151" y="17"/>
                  <a:pt x="1155" y="23"/>
                  <a:pt x="1160" y="19"/>
                </a:cubicBezTo>
                <a:cubicBezTo>
                  <a:pt x="1158" y="15"/>
                  <a:pt x="1154" y="12"/>
                  <a:pt x="1151" y="10"/>
                </a:cubicBezTo>
                <a:close/>
                <a:moveTo>
                  <a:pt x="1314" y="11"/>
                </a:moveTo>
                <a:cubicBezTo>
                  <a:pt x="1283" y="10"/>
                  <a:pt x="1283" y="10"/>
                  <a:pt x="1283" y="10"/>
                </a:cubicBezTo>
                <a:cubicBezTo>
                  <a:pt x="1281" y="12"/>
                  <a:pt x="1281" y="12"/>
                  <a:pt x="1281" y="12"/>
                </a:cubicBezTo>
                <a:cubicBezTo>
                  <a:pt x="1285" y="20"/>
                  <a:pt x="1294" y="23"/>
                  <a:pt x="1300" y="28"/>
                </a:cubicBezTo>
                <a:cubicBezTo>
                  <a:pt x="1308" y="36"/>
                  <a:pt x="1312" y="47"/>
                  <a:pt x="1309" y="57"/>
                </a:cubicBezTo>
                <a:cubicBezTo>
                  <a:pt x="1311" y="59"/>
                  <a:pt x="1311" y="59"/>
                  <a:pt x="1311" y="59"/>
                </a:cubicBezTo>
                <a:cubicBezTo>
                  <a:pt x="1315" y="71"/>
                  <a:pt x="1328" y="79"/>
                  <a:pt x="1336" y="88"/>
                </a:cubicBezTo>
                <a:cubicBezTo>
                  <a:pt x="1348" y="95"/>
                  <a:pt x="1359" y="103"/>
                  <a:pt x="1373" y="106"/>
                </a:cubicBezTo>
                <a:cubicBezTo>
                  <a:pt x="1383" y="99"/>
                  <a:pt x="1383" y="99"/>
                  <a:pt x="1383" y="99"/>
                </a:cubicBezTo>
                <a:cubicBezTo>
                  <a:pt x="1401" y="91"/>
                  <a:pt x="1420" y="103"/>
                  <a:pt x="1438" y="96"/>
                </a:cubicBezTo>
                <a:cubicBezTo>
                  <a:pt x="1442" y="94"/>
                  <a:pt x="1448" y="91"/>
                  <a:pt x="1449" y="87"/>
                </a:cubicBezTo>
                <a:cubicBezTo>
                  <a:pt x="1440" y="88"/>
                  <a:pt x="1431" y="87"/>
                  <a:pt x="1423" y="90"/>
                </a:cubicBezTo>
                <a:cubicBezTo>
                  <a:pt x="1417" y="88"/>
                  <a:pt x="1411" y="87"/>
                  <a:pt x="1407" y="82"/>
                </a:cubicBezTo>
                <a:cubicBezTo>
                  <a:pt x="1390" y="78"/>
                  <a:pt x="1377" y="69"/>
                  <a:pt x="1363" y="59"/>
                </a:cubicBezTo>
                <a:cubicBezTo>
                  <a:pt x="1345" y="45"/>
                  <a:pt x="1324" y="32"/>
                  <a:pt x="1314" y="11"/>
                </a:cubicBezTo>
                <a:close/>
                <a:moveTo>
                  <a:pt x="1342" y="11"/>
                </a:moveTo>
                <a:cubicBezTo>
                  <a:pt x="1336" y="10"/>
                  <a:pt x="1328" y="11"/>
                  <a:pt x="1321" y="12"/>
                </a:cubicBezTo>
                <a:cubicBezTo>
                  <a:pt x="1321" y="13"/>
                  <a:pt x="1322" y="14"/>
                  <a:pt x="1322" y="15"/>
                </a:cubicBezTo>
                <a:cubicBezTo>
                  <a:pt x="1333" y="29"/>
                  <a:pt x="1347" y="41"/>
                  <a:pt x="1362" y="52"/>
                </a:cubicBezTo>
                <a:cubicBezTo>
                  <a:pt x="1375" y="61"/>
                  <a:pt x="1387" y="71"/>
                  <a:pt x="1402" y="74"/>
                </a:cubicBezTo>
                <a:cubicBezTo>
                  <a:pt x="1402" y="60"/>
                  <a:pt x="1402" y="60"/>
                  <a:pt x="1402" y="60"/>
                </a:cubicBezTo>
                <a:cubicBezTo>
                  <a:pt x="1377" y="52"/>
                  <a:pt x="1358" y="32"/>
                  <a:pt x="1342" y="11"/>
                </a:cubicBezTo>
                <a:close/>
                <a:moveTo>
                  <a:pt x="1460" y="12"/>
                </a:moveTo>
                <a:cubicBezTo>
                  <a:pt x="1457" y="11"/>
                  <a:pt x="1453" y="11"/>
                  <a:pt x="1450" y="10"/>
                </a:cubicBezTo>
                <a:cubicBezTo>
                  <a:pt x="1436" y="12"/>
                  <a:pt x="1422" y="10"/>
                  <a:pt x="1408" y="12"/>
                </a:cubicBezTo>
                <a:cubicBezTo>
                  <a:pt x="1408" y="13"/>
                  <a:pt x="1408" y="13"/>
                  <a:pt x="1408" y="13"/>
                </a:cubicBezTo>
                <a:cubicBezTo>
                  <a:pt x="1413" y="17"/>
                  <a:pt x="1418" y="20"/>
                  <a:pt x="1424" y="21"/>
                </a:cubicBezTo>
                <a:cubicBezTo>
                  <a:pt x="1437" y="22"/>
                  <a:pt x="1452" y="22"/>
                  <a:pt x="1460" y="12"/>
                </a:cubicBezTo>
                <a:close/>
                <a:moveTo>
                  <a:pt x="1739" y="12"/>
                </a:moveTo>
                <a:cubicBezTo>
                  <a:pt x="1717" y="12"/>
                  <a:pt x="1717" y="12"/>
                  <a:pt x="1717" y="12"/>
                </a:cubicBezTo>
                <a:cubicBezTo>
                  <a:pt x="1680" y="12"/>
                  <a:pt x="1642" y="10"/>
                  <a:pt x="1606" y="12"/>
                </a:cubicBezTo>
                <a:cubicBezTo>
                  <a:pt x="1604" y="13"/>
                  <a:pt x="1606" y="15"/>
                  <a:pt x="1606" y="17"/>
                </a:cubicBezTo>
                <a:cubicBezTo>
                  <a:pt x="1609" y="26"/>
                  <a:pt x="1619" y="30"/>
                  <a:pt x="1626" y="36"/>
                </a:cubicBezTo>
                <a:cubicBezTo>
                  <a:pt x="1629" y="44"/>
                  <a:pt x="1624" y="50"/>
                  <a:pt x="1619" y="56"/>
                </a:cubicBezTo>
                <a:cubicBezTo>
                  <a:pt x="1612" y="62"/>
                  <a:pt x="1600" y="64"/>
                  <a:pt x="1591" y="60"/>
                </a:cubicBezTo>
                <a:cubicBezTo>
                  <a:pt x="1584" y="55"/>
                  <a:pt x="1593" y="47"/>
                  <a:pt x="1587" y="42"/>
                </a:cubicBezTo>
                <a:cubicBezTo>
                  <a:pt x="1585" y="41"/>
                  <a:pt x="1582" y="41"/>
                  <a:pt x="1580" y="43"/>
                </a:cubicBezTo>
                <a:cubicBezTo>
                  <a:pt x="1574" y="47"/>
                  <a:pt x="1571" y="53"/>
                  <a:pt x="1571" y="61"/>
                </a:cubicBezTo>
                <a:cubicBezTo>
                  <a:pt x="1574" y="66"/>
                  <a:pt x="1575" y="73"/>
                  <a:pt x="1581" y="75"/>
                </a:cubicBezTo>
                <a:cubicBezTo>
                  <a:pt x="1603" y="88"/>
                  <a:pt x="1621" y="65"/>
                  <a:pt x="1642" y="66"/>
                </a:cubicBezTo>
                <a:cubicBezTo>
                  <a:pt x="1651" y="66"/>
                  <a:pt x="1660" y="71"/>
                  <a:pt x="1662" y="80"/>
                </a:cubicBezTo>
                <a:cubicBezTo>
                  <a:pt x="1668" y="92"/>
                  <a:pt x="1665" y="108"/>
                  <a:pt x="1659" y="118"/>
                </a:cubicBezTo>
                <a:cubicBezTo>
                  <a:pt x="1655" y="123"/>
                  <a:pt x="1650" y="126"/>
                  <a:pt x="1644" y="125"/>
                </a:cubicBezTo>
                <a:cubicBezTo>
                  <a:pt x="1634" y="120"/>
                  <a:pt x="1650" y="113"/>
                  <a:pt x="1642" y="106"/>
                </a:cubicBezTo>
                <a:cubicBezTo>
                  <a:pt x="1640" y="104"/>
                  <a:pt x="1638" y="102"/>
                  <a:pt x="1635" y="103"/>
                </a:cubicBezTo>
                <a:cubicBezTo>
                  <a:pt x="1630" y="102"/>
                  <a:pt x="1626" y="106"/>
                  <a:pt x="1623" y="110"/>
                </a:cubicBezTo>
                <a:cubicBezTo>
                  <a:pt x="1621" y="118"/>
                  <a:pt x="1623" y="126"/>
                  <a:pt x="1626" y="134"/>
                </a:cubicBezTo>
                <a:cubicBezTo>
                  <a:pt x="1633" y="143"/>
                  <a:pt x="1644" y="148"/>
                  <a:pt x="1656" y="148"/>
                </a:cubicBezTo>
                <a:cubicBezTo>
                  <a:pt x="1671" y="147"/>
                  <a:pt x="1683" y="136"/>
                  <a:pt x="1690" y="123"/>
                </a:cubicBezTo>
                <a:cubicBezTo>
                  <a:pt x="1695" y="112"/>
                  <a:pt x="1691" y="97"/>
                  <a:pt x="1686" y="87"/>
                </a:cubicBezTo>
                <a:cubicBezTo>
                  <a:pt x="1682" y="78"/>
                  <a:pt x="1669" y="72"/>
                  <a:pt x="1671" y="60"/>
                </a:cubicBezTo>
                <a:cubicBezTo>
                  <a:pt x="1674" y="45"/>
                  <a:pt x="1688" y="39"/>
                  <a:pt x="1701" y="35"/>
                </a:cubicBezTo>
                <a:cubicBezTo>
                  <a:pt x="1710" y="34"/>
                  <a:pt x="1724" y="31"/>
                  <a:pt x="1731" y="38"/>
                </a:cubicBezTo>
                <a:cubicBezTo>
                  <a:pt x="1736" y="42"/>
                  <a:pt x="1738" y="48"/>
                  <a:pt x="1738" y="54"/>
                </a:cubicBezTo>
                <a:cubicBezTo>
                  <a:pt x="1735" y="61"/>
                  <a:pt x="1727" y="58"/>
                  <a:pt x="1723" y="63"/>
                </a:cubicBezTo>
                <a:cubicBezTo>
                  <a:pt x="1721" y="69"/>
                  <a:pt x="1717" y="74"/>
                  <a:pt x="1720" y="81"/>
                </a:cubicBezTo>
                <a:cubicBezTo>
                  <a:pt x="1723" y="85"/>
                  <a:pt x="1726" y="89"/>
                  <a:pt x="1731" y="89"/>
                </a:cubicBezTo>
                <a:cubicBezTo>
                  <a:pt x="1740" y="92"/>
                  <a:pt x="1748" y="86"/>
                  <a:pt x="1754" y="79"/>
                </a:cubicBezTo>
                <a:cubicBezTo>
                  <a:pt x="1756" y="73"/>
                  <a:pt x="1761" y="67"/>
                  <a:pt x="1758" y="60"/>
                </a:cubicBezTo>
                <a:cubicBezTo>
                  <a:pt x="1761" y="45"/>
                  <a:pt x="1745" y="36"/>
                  <a:pt x="1740" y="23"/>
                </a:cubicBezTo>
                <a:cubicBezTo>
                  <a:pt x="1739" y="20"/>
                  <a:pt x="1741" y="15"/>
                  <a:pt x="1739" y="12"/>
                </a:cubicBezTo>
                <a:close/>
                <a:moveTo>
                  <a:pt x="1373" y="11"/>
                </a:moveTo>
                <a:cubicBezTo>
                  <a:pt x="1352" y="11"/>
                  <a:pt x="1352" y="11"/>
                  <a:pt x="1352" y="11"/>
                </a:cubicBezTo>
                <a:cubicBezTo>
                  <a:pt x="1351" y="12"/>
                  <a:pt x="1351" y="12"/>
                  <a:pt x="1351" y="12"/>
                </a:cubicBezTo>
                <a:cubicBezTo>
                  <a:pt x="1363" y="31"/>
                  <a:pt x="1380" y="46"/>
                  <a:pt x="1401" y="54"/>
                </a:cubicBezTo>
                <a:cubicBezTo>
                  <a:pt x="1407" y="56"/>
                  <a:pt x="1408" y="47"/>
                  <a:pt x="1411" y="44"/>
                </a:cubicBezTo>
                <a:cubicBezTo>
                  <a:pt x="1396" y="38"/>
                  <a:pt x="1382" y="26"/>
                  <a:pt x="1373" y="11"/>
                </a:cubicBezTo>
                <a:close/>
                <a:moveTo>
                  <a:pt x="1545" y="14"/>
                </a:moveTo>
                <a:cubicBezTo>
                  <a:pt x="1544" y="11"/>
                  <a:pt x="1544" y="11"/>
                  <a:pt x="1544" y="11"/>
                </a:cubicBezTo>
                <a:cubicBezTo>
                  <a:pt x="1539" y="11"/>
                  <a:pt x="1532" y="11"/>
                  <a:pt x="1526" y="12"/>
                </a:cubicBezTo>
                <a:cubicBezTo>
                  <a:pt x="1519" y="21"/>
                  <a:pt x="1519" y="21"/>
                  <a:pt x="1519" y="21"/>
                </a:cubicBezTo>
                <a:cubicBezTo>
                  <a:pt x="1509" y="34"/>
                  <a:pt x="1493" y="40"/>
                  <a:pt x="1482" y="51"/>
                </a:cubicBezTo>
                <a:cubicBezTo>
                  <a:pt x="1489" y="62"/>
                  <a:pt x="1489" y="62"/>
                  <a:pt x="1489" y="62"/>
                </a:cubicBezTo>
                <a:cubicBezTo>
                  <a:pt x="1490" y="62"/>
                  <a:pt x="1490" y="62"/>
                  <a:pt x="1490" y="62"/>
                </a:cubicBezTo>
                <a:cubicBezTo>
                  <a:pt x="1506" y="55"/>
                  <a:pt x="1520" y="42"/>
                  <a:pt x="1532" y="28"/>
                </a:cubicBezTo>
                <a:cubicBezTo>
                  <a:pt x="1535" y="23"/>
                  <a:pt x="1542" y="21"/>
                  <a:pt x="1545" y="14"/>
                </a:cubicBezTo>
                <a:close/>
                <a:moveTo>
                  <a:pt x="1598" y="19"/>
                </a:moveTo>
                <a:cubicBezTo>
                  <a:pt x="1595" y="12"/>
                  <a:pt x="1595" y="12"/>
                  <a:pt x="1595" y="12"/>
                </a:cubicBezTo>
                <a:cubicBezTo>
                  <a:pt x="1581" y="12"/>
                  <a:pt x="1568" y="10"/>
                  <a:pt x="1554" y="12"/>
                </a:cubicBezTo>
                <a:cubicBezTo>
                  <a:pt x="1549" y="17"/>
                  <a:pt x="1545" y="25"/>
                  <a:pt x="1538" y="28"/>
                </a:cubicBezTo>
                <a:cubicBezTo>
                  <a:pt x="1525" y="46"/>
                  <a:pt x="1509" y="59"/>
                  <a:pt x="1490" y="69"/>
                </a:cubicBezTo>
                <a:cubicBezTo>
                  <a:pt x="1491" y="82"/>
                  <a:pt x="1491" y="82"/>
                  <a:pt x="1491" y="82"/>
                </a:cubicBezTo>
                <a:cubicBezTo>
                  <a:pt x="1491" y="93"/>
                  <a:pt x="1481" y="101"/>
                  <a:pt x="1483" y="113"/>
                </a:cubicBezTo>
                <a:cubicBezTo>
                  <a:pt x="1484" y="117"/>
                  <a:pt x="1486" y="122"/>
                  <a:pt x="1490" y="123"/>
                </a:cubicBezTo>
                <a:cubicBezTo>
                  <a:pt x="1497" y="125"/>
                  <a:pt x="1502" y="123"/>
                  <a:pt x="1508" y="122"/>
                </a:cubicBezTo>
                <a:cubicBezTo>
                  <a:pt x="1511" y="119"/>
                  <a:pt x="1519" y="118"/>
                  <a:pt x="1517" y="112"/>
                </a:cubicBezTo>
                <a:cubicBezTo>
                  <a:pt x="1511" y="110"/>
                  <a:pt x="1507" y="103"/>
                  <a:pt x="1505" y="98"/>
                </a:cubicBezTo>
                <a:cubicBezTo>
                  <a:pt x="1506" y="90"/>
                  <a:pt x="1508" y="82"/>
                  <a:pt x="1515" y="77"/>
                </a:cubicBezTo>
                <a:cubicBezTo>
                  <a:pt x="1526" y="69"/>
                  <a:pt x="1541" y="74"/>
                  <a:pt x="1551" y="80"/>
                </a:cubicBezTo>
                <a:cubicBezTo>
                  <a:pt x="1555" y="75"/>
                  <a:pt x="1559" y="70"/>
                  <a:pt x="1564" y="64"/>
                </a:cubicBezTo>
                <a:cubicBezTo>
                  <a:pt x="1565" y="50"/>
                  <a:pt x="1565" y="50"/>
                  <a:pt x="1565" y="50"/>
                </a:cubicBezTo>
                <a:cubicBezTo>
                  <a:pt x="1568" y="45"/>
                  <a:pt x="1572" y="38"/>
                  <a:pt x="1579" y="35"/>
                </a:cubicBezTo>
                <a:cubicBezTo>
                  <a:pt x="1584" y="33"/>
                  <a:pt x="1589" y="36"/>
                  <a:pt x="1594" y="39"/>
                </a:cubicBezTo>
                <a:cubicBezTo>
                  <a:pt x="1597" y="43"/>
                  <a:pt x="1595" y="49"/>
                  <a:pt x="1596" y="54"/>
                </a:cubicBezTo>
                <a:cubicBezTo>
                  <a:pt x="1602" y="55"/>
                  <a:pt x="1610" y="55"/>
                  <a:pt x="1615" y="50"/>
                </a:cubicBezTo>
                <a:cubicBezTo>
                  <a:pt x="1618" y="47"/>
                  <a:pt x="1620" y="44"/>
                  <a:pt x="1619" y="39"/>
                </a:cubicBezTo>
                <a:cubicBezTo>
                  <a:pt x="1610" y="35"/>
                  <a:pt x="1603" y="28"/>
                  <a:pt x="1598" y="19"/>
                </a:cubicBezTo>
                <a:close/>
                <a:moveTo>
                  <a:pt x="1399" y="11"/>
                </a:moveTo>
                <a:cubicBezTo>
                  <a:pt x="1385" y="11"/>
                  <a:pt x="1385" y="11"/>
                  <a:pt x="1385" y="11"/>
                </a:cubicBezTo>
                <a:cubicBezTo>
                  <a:pt x="1383" y="11"/>
                  <a:pt x="1382" y="13"/>
                  <a:pt x="1382" y="15"/>
                </a:cubicBezTo>
                <a:cubicBezTo>
                  <a:pt x="1391" y="25"/>
                  <a:pt x="1402" y="39"/>
                  <a:pt x="1417" y="40"/>
                </a:cubicBezTo>
                <a:cubicBezTo>
                  <a:pt x="1427" y="37"/>
                  <a:pt x="1437" y="32"/>
                  <a:pt x="1448" y="34"/>
                </a:cubicBezTo>
                <a:cubicBezTo>
                  <a:pt x="1464" y="40"/>
                  <a:pt x="1476" y="25"/>
                  <a:pt x="1488" y="17"/>
                </a:cubicBezTo>
                <a:cubicBezTo>
                  <a:pt x="1488" y="15"/>
                  <a:pt x="1491" y="12"/>
                  <a:pt x="1488" y="11"/>
                </a:cubicBezTo>
                <a:cubicBezTo>
                  <a:pt x="1471" y="11"/>
                  <a:pt x="1471" y="11"/>
                  <a:pt x="1471" y="11"/>
                </a:cubicBezTo>
                <a:cubicBezTo>
                  <a:pt x="1461" y="21"/>
                  <a:pt x="1449" y="26"/>
                  <a:pt x="1435" y="27"/>
                </a:cubicBezTo>
                <a:cubicBezTo>
                  <a:pt x="1421" y="27"/>
                  <a:pt x="1408" y="22"/>
                  <a:pt x="1399" y="11"/>
                </a:cubicBezTo>
                <a:close/>
                <a:moveTo>
                  <a:pt x="1517" y="12"/>
                </a:moveTo>
                <a:cubicBezTo>
                  <a:pt x="1498" y="11"/>
                  <a:pt x="1498" y="11"/>
                  <a:pt x="1498" y="11"/>
                </a:cubicBezTo>
                <a:cubicBezTo>
                  <a:pt x="1496" y="12"/>
                  <a:pt x="1496" y="12"/>
                  <a:pt x="1496" y="12"/>
                </a:cubicBezTo>
                <a:cubicBezTo>
                  <a:pt x="1492" y="23"/>
                  <a:pt x="1480" y="30"/>
                  <a:pt x="1470" y="36"/>
                </a:cubicBezTo>
                <a:cubicBezTo>
                  <a:pt x="1468" y="41"/>
                  <a:pt x="1475" y="42"/>
                  <a:pt x="1477" y="45"/>
                </a:cubicBezTo>
                <a:cubicBezTo>
                  <a:pt x="1489" y="38"/>
                  <a:pt x="1502" y="32"/>
                  <a:pt x="1511" y="21"/>
                </a:cubicBezTo>
                <a:cubicBezTo>
                  <a:pt x="1513" y="18"/>
                  <a:pt x="1518" y="16"/>
                  <a:pt x="1517" y="12"/>
                </a:cubicBezTo>
                <a:close/>
                <a:moveTo>
                  <a:pt x="1777" y="12"/>
                </a:moveTo>
                <a:cubicBezTo>
                  <a:pt x="1767" y="12"/>
                  <a:pt x="1758" y="12"/>
                  <a:pt x="1749" y="12"/>
                </a:cubicBezTo>
                <a:cubicBezTo>
                  <a:pt x="1746" y="14"/>
                  <a:pt x="1747" y="18"/>
                  <a:pt x="1747" y="21"/>
                </a:cubicBezTo>
                <a:cubicBezTo>
                  <a:pt x="1753" y="34"/>
                  <a:pt x="1767" y="46"/>
                  <a:pt x="1766" y="62"/>
                </a:cubicBezTo>
                <a:cubicBezTo>
                  <a:pt x="1778" y="82"/>
                  <a:pt x="1796" y="96"/>
                  <a:pt x="1814" y="109"/>
                </a:cubicBezTo>
                <a:cubicBezTo>
                  <a:pt x="1820" y="110"/>
                  <a:pt x="1824" y="118"/>
                  <a:pt x="1831" y="116"/>
                </a:cubicBezTo>
                <a:cubicBezTo>
                  <a:pt x="1832" y="109"/>
                  <a:pt x="1840" y="103"/>
                  <a:pt x="1845" y="99"/>
                </a:cubicBezTo>
                <a:cubicBezTo>
                  <a:pt x="1834" y="91"/>
                  <a:pt x="1823" y="81"/>
                  <a:pt x="1814" y="71"/>
                </a:cubicBezTo>
                <a:cubicBezTo>
                  <a:pt x="1800" y="59"/>
                  <a:pt x="1791" y="44"/>
                  <a:pt x="1782" y="27"/>
                </a:cubicBezTo>
                <a:cubicBezTo>
                  <a:pt x="1780" y="22"/>
                  <a:pt x="1780" y="16"/>
                  <a:pt x="1777" y="12"/>
                </a:cubicBezTo>
                <a:close/>
                <a:moveTo>
                  <a:pt x="1804" y="28"/>
                </a:moveTo>
                <a:cubicBezTo>
                  <a:pt x="1800" y="22"/>
                  <a:pt x="1800" y="10"/>
                  <a:pt x="1790" y="12"/>
                </a:cubicBezTo>
                <a:cubicBezTo>
                  <a:pt x="1788" y="13"/>
                  <a:pt x="1784" y="11"/>
                  <a:pt x="1784" y="13"/>
                </a:cubicBezTo>
                <a:cubicBezTo>
                  <a:pt x="1789" y="29"/>
                  <a:pt x="1797" y="42"/>
                  <a:pt x="1805" y="56"/>
                </a:cubicBezTo>
                <a:cubicBezTo>
                  <a:pt x="1818" y="69"/>
                  <a:pt x="1833" y="86"/>
                  <a:pt x="1849" y="94"/>
                </a:cubicBezTo>
                <a:cubicBezTo>
                  <a:pt x="1855" y="100"/>
                  <a:pt x="1865" y="96"/>
                  <a:pt x="1873" y="99"/>
                </a:cubicBezTo>
                <a:cubicBezTo>
                  <a:pt x="1881" y="99"/>
                  <a:pt x="1887" y="104"/>
                  <a:pt x="1895" y="102"/>
                </a:cubicBezTo>
                <a:cubicBezTo>
                  <a:pt x="1901" y="100"/>
                  <a:pt x="1909" y="100"/>
                  <a:pt x="1910" y="94"/>
                </a:cubicBezTo>
                <a:cubicBezTo>
                  <a:pt x="1903" y="95"/>
                  <a:pt x="1896" y="91"/>
                  <a:pt x="1890" y="89"/>
                </a:cubicBezTo>
                <a:cubicBezTo>
                  <a:pt x="1883" y="94"/>
                  <a:pt x="1874" y="95"/>
                  <a:pt x="1866" y="95"/>
                </a:cubicBezTo>
                <a:cubicBezTo>
                  <a:pt x="1857" y="92"/>
                  <a:pt x="1851" y="84"/>
                  <a:pt x="1850" y="76"/>
                </a:cubicBezTo>
                <a:cubicBezTo>
                  <a:pt x="1847" y="74"/>
                  <a:pt x="1844" y="71"/>
                  <a:pt x="1841" y="68"/>
                </a:cubicBezTo>
                <a:cubicBezTo>
                  <a:pt x="1827" y="56"/>
                  <a:pt x="1815" y="42"/>
                  <a:pt x="1804" y="28"/>
                </a:cubicBezTo>
                <a:close/>
                <a:moveTo>
                  <a:pt x="1813" y="21"/>
                </a:moveTo>
                <a:cubicBezTo>
                  <a:pt x="1809" y="19"/>
                  <a:pt x="1812" y="10"/>
                  <a:pt x="1804" y="12"/>
                </a:cubicBezTo>
                <a:cubicBezTo>
                  <a:pt x="1803" y="12"/>
                  <a:pt x="1803" y="13"/>
                  <a:pt x="1803" y="14"/>
                </a:cubicBezTo>
                <a:cubicBezTo>
                  <a:pt x="1814" y="32"/>
                  <a:pt x="1814" y="32"/>
                  <a:pt x="1814" y="32"/>
                </a:cubicBezTo>
                <a:cubicBezTo>
                  <a:pt x="1817" y="40"/>
                  <a:pt x="1826" y="44"/>
                  <a:pt x="1830" y="51"/>
                </a:cubicBezTo>
                <a:cubicBezTo>
                  <a:pt x="1836" y="56"/>
                  <a:pt x="1842" y="64"/>
                  <a:pt x="1850" y="67"/>
                </a:cubicBezTo>
                <a:cubicBezTo>
                  <a:pt x="1851" y="63"/>
                  <a:pt x="1852" y="60"/>
                  <a:pt x="1853" y="56"/>
                </a:cubicBezTo>
                <a:cubicBezTo>
                  <a:pt x="1837" y="47"/>
                  <a:pt x="1827" y="34"/>
                  <a:pt x="1813" y="21"/>
                </a:cubicBezTo>
                <a:close/>
                <a:moveTo>
                  <a:pt x="1829" y="12"/>
                </a:moveTo>
                <a:cubicBezTo>
                  <a:pt x="1824" y="13"/>
                  <a:pt x="1819" y="10"/>
                  <a:pt x="1815" y="13"/>
                </a:cubicBezTo>
                <a:cubicBezTo>
                  <a:pt x="1818" y="22"/>
                  <a:pt x="1828" y="27"/>
                  <a:pt x="1833" y="34"/>
                </a:cubicBezTo>
                <a:cubicBezTo>
                  <a:pt x="1840" y="40"/>
                  <a:pt x="1847" y="47"/>
                  <a:pt x="1856" y="51"/>
                </a:cubicBezTo>
                <a:cubicBezTo>
                  <a:pt x="1857" y="49"/>
                  <a:pt x="1860" y="48"/>
                  <a:pt x="1859" y="46"/>
                </a:cubicBezTo>
                <a:cubicBezTo>
                  <a:pt x="1846" y="38"/>
                  <a:pt x="1838" y="24"/>
                  <a:pt x="1829" y="12"/>
                </a:cubicBezTo>
                <a:close/>
                <a:moveTo>
                  <a:pt x="1856" y="22"/>
                </a:moveTo>
                <a:cubicBezTo>
                  <a:pt x="1852" y="18"/>
                  <a:pt x="1852" y="9"/>
                  <a:pt x="1843" y="12"/>
                </a:cubicBezTo>
                <a:cubicBezTo>
                  <a:pt x="1841" y="13"/>
                  <a:pt x="1836" y="11"/>
                  <a:pt x="1837" y="15"/>
                </a:cubicBezTo>
                <a:cubicBezTo>
                  <a:pt x="1845" y="24"/>
                  <a:pt x="1851" y="37"/>
                  <a:pt x="1864" y="42"/>
                </a:cubicBezTo>
                <a:cubicBezTo>
                  <a:pt x="1867" y="40"/>
                  <a:pt x="1870" y="40"/>
                  <a:pt x="1871" y="36"/>
                </a:cubicBezTo>
                <a:cubicBezTo>
                  <a:pt x="1866" y="32"/>
                  <a:pt x="1861" y="28"/>
                  <a:pt x="1856" y="22"/>
                </a:cubicBezTo>
                <a:close/>
                <a:moveTo>
                  <a:pt x="1882" y="13"/>
                </a:moveTo>
                <a:cubicBezTo>
                  <a:pt x="1860" y="12"/>
                  <a:pt x="1860" y="12"/>
                  <a:pt x="1860" y="12"/>
                </a:cubicBezTo>
                <a:cubicBezTo>
                  <a:pt x="1858" y="14"/>
                  <a:pt x="1858" y="14"/>
                  <a:pt x="1858" y="14"/>
                </a:cubicBezTo>
                <a:cubicBezTo>
                  <a:pt x="1860" y="21"/>
                  <a:pt x="1868" y="28"/>
                  <a:pt x="1875" y="32"/>
                </a:cubicBezTo>
                <a:cubicBezTo>
                  <a:pt x="1877" y="35"/>
                  <a:pt x="1881" y="30"/>
                  <a:pt x="1883" y="34"/>
                </a:cubicBezTo>
                <a:cubicBezTo>
                  <a:pt x="1899" y="30"/>
                  <a:pt x="1913" y="36"/>
                  <a:pt x="1926" y="42"/>
                </a:cubicBezTo>
                <a:cubicBezTo>
                  <a:pt x="1938" y="41"/>
                  <a:pt x="1948" y="33"/>
                  <a:pt x="1957" y="25"/>
                </a:cubicBezTo>
                <a:cubicBezTo>
                  <a:pt x="1960" y="20"/>
                  <a:pt x="1969" y="20"/>
                  <a:pt x="1968" y="13"/>
                </a:cubicBezTo>
                <a:cubicBezTo>
                  <a:pt x="1949" y="13"/>
                  <a:pt x="1949" y="13"/>
                  <a:pt x="1949" y="13"/>
                </a:cubicBezTo>
                <a:cubicBezTo>
                  <a:pt x="1939" y="25"/>
                  <a:pt x="1923" y="30"/>
                  <a:pt x="1908" y="28"/>
                </a:cubicBezTo>
                <a:cubicBezTo>
                  <a:pt x="1897" y="26"/>
                  <a:pt x="1890" y="19"/>
                  <a:pt x="1882" y="13"/>
                </a:cubicBezTo>
                <a:close/>
                <a:moveTo>
                  <a:pt x="1940" y="14"/>
                </a:moveTo>
                <a:cubicBezTo>
                  <a:pt x="1930" y="11"/>
                  <a:pt x="1921" y="13"/>
                  <a:pt x="1911" y="12"/>
                </a:cubicBezTo>
                <a:cubicBezTo>
                  <a:pt x="1904" y="14"/>
                  <a:pt x="1897" y="11"/>
                  <a:pt x="1892" y="13"/>
                </a:cubicBezTo>
                <a:cubicBezTo>
                  <a:pt x="1895" y="18"/>
                  <a:pt x="1902" y="21"/>
                  <a:pt x="1908" y="23"/>
                </a:cubicBezTo>
                <a:cubicBezTo>
                  <a:pt x="1920" y="25"/>
                  <a:pt x="1933" y="23"/>
                  <a:pt x="1940" y="14"/>
                </a:cubicBezTo>
                <a:close/>
                <a:moveTo>
                  <a:pt x="1162" y="25"/>
                </a:moveTo>
                <a:cubicBezTo>
                  <a:pt x="1149" y="25"/>
                  <a:pt x="1140" y="18"/>
                  <a:pt x="1128" y="14"/>
                </a:cubicBezTo>
                <a:cubicBezTo>
                  <a:pt x="1127" y="17"/>
                  <a:pt x="1124" y="19"/>
                  <a:pt x="1125" y="22"/>
                </a:cubicBezTo>
                <a:cubicBezTo>
                  <a:pt x="1130" y="27"/>
                  <a:pt x="1136" y="28"/>
                  <a:pt x="1142" y="31"/>
                </a:cubicBezTo>
                <a:cubicBezTo>
                  <a:pt x="1147" y="38"/>
                  <a:pt x="1157" y="39"/>
                  <a:pt x="1165" y="38"/>
                </a:cubicBezTo>
                <a:cubicBezTo>
                  <a:pt x="1166" y="34"/>
                  <a:pt x="1167" y="28"/>
                  <a:pt x="1162" y="25"/>
                </a:cubicBezTo>
                <a:close/>
                <a:moveTo>
                  <a:pt x="690" y="26"/>
                </a:moveTo>
                <a:cubicBezTo>
                  <a:pt x="686" y="21"/>
                  <a:pt x="678" y="24"/>
                  <a:pt x="672" y="22"/>
                </a:cubicBezTo>
                <a:cubicBezTo>
                  <a:pt x="670" y="23"/>
                  <a:pt x="668" y="26"/>
                  <a:pt x="669" y="28"/>
                </a:cubicBezTo>
                <a:cubicBezTo>
                  <a:pt x="674" y="33"/>
                  <a:pt x="681" y="33"/>
                  <a:pt x="687" y="34"/>
                </a:cubicBezTo>
                <a:cubicBezTo>
                  <a:pt x="690" y="33"/>
                  <a:pt x="690" y="29"/>
                  <a:pt x="690" y="26"/>
                </a:cubicBezTo>
                <a:close/>
                <a:moveTo>
                  <a:pt x="184" y="34"/>
                </a:moveTo>
                <a:cubicBezTo>
                  <a:pt x="181" y="30"/>
                  <a:pt x="177" y="28"/>
                  <a:pt x="173" y="27"/>
                </a:cubicBezTo>
                <a:cubicBezTo>
                  <a:pt x="170" y="28"/>
                  <a:pt x="170" y="31"/>
                  <a:pt x="169" y="33"/>
                </a:cubicBezTo>
                <a:cubicBezTo>
                  <a:pt x="168" y="34"/>
                  <a:pt x="166" y="38"/>
                  <a:pt x="169" y="38"/>
                </a:cubicBezTo>
                <a:cubicBezTo>
                  <a:pt x="174" y="37"/>
                  <a:pt x="178" y="35"/>
                  <a:pt x="184" y="34"/>
                </a:cubicBezTo>
                <a:close/>
                <a:moveTo>
                  <a:pt x="1122" y="29"/>
                </a:moveTo>
                <a:cubicBezTo>
                  <a:pt x="1120" y="29"/>
                  <a:pt x="1119" y="32"/>
                  <a:pt x="1118" y="34"/>
                </a:cubicBezTo>
                <a:cubicBezTo>
                  <a:pt x="1118" y="34"/>
                  <a:pt x="1120" y="34"/>
                  <a:pt x="1120" y="34"/>
                </a:cubicBezTo>
                <a:cubicBezTo>
                  <a:pt x="1121" y="32"/>
                  <a:pt x="1123" y="31"/>
                  <a:pt x="1122" y="29"/>
                </a:cubicBezTo>
                <a:close/>
                <a:moveTo>
                  <a:pt x="1005" y="44"/>
                </a:moveTo>
                <a:cubicBezTo>
                  <a:pt x="1002" y="39"/>
                  <a:pt x="998" y="33"/>
                  <a:pt x="992" y="31"/>
                </a:cubicBezTo>
                <a:cubicBezTo>
                  <a:pt x="984" y="31"/>
                  <a:pt x="976" y="28"/>
                  <a:pt x="967" y="30"/>
                </a:cubicBezTo>
                <a:cubicBezTo>
                  <a:pt x="956" y="34"/>
                  <a:pt x="943" y="39"/>
                  <a:pt x="940" y="53"/>
                </a:cubicBezTo>
                <a:cubicBezTo>
                  <a:pt x="940" y="58"/>
                  <a:pt x="939" y="65"/>
                  <a:pt x="944" y="69"/>
                </a:cubicBezTo>
                <a:cubicBezTo>
                  <a:pt x="946" y="72"/>
                  <a:pt x="950" y="74"/>
                  <a:pt x="954" y="73"/>
                </a:cubicBezTo>
                <a:cubicBezTo>
                  <a:pt x="965" y="69"/>
                  <a:pt x="958" y="58"/>
                  <a:pt x="965" y="52"/>
                </a:cubicBezTo>
                <a:cubicBezTo>
                  <a:pt x="970" y="51"/>
                  <a:pt x="974" y="49"/>
                  <a:pt x="978" y="51"/>
                </a:cubicBezTo>
                <a:cubicBezTo>
                  <a:pt x="985" y="53"/>
                  <a:pt x="988" y="59"/>
                  <a:pt x="990" y="64"/>
                </a:cubicBezTo>
                <a:cubicBezTo>
                  <a:pt x="993" y="75"/>
                  <a:pt x="988" y="84"/>
                  <a:pt x="981" y="91"/>
                </a:cubicBezTo>
                <a:cubicBezTo>
                  <a:pt x="972" y="100"/>
                  <a:pt x="960" y="110"/>
                  <a:pt x="946" y="106"/>
                </a:cubicBezTo>
                <a:cubicBezTo>
                  <a:pt x="933" y="102"/>
                  <a:pt x="915" y="96"/>
                  <a:pt x="905" y="109"/>
                </a:cubicBezTo>
                <a:cubicBezTo>
                  <a:pt x="899" y="114"/>
                  <a:pt x="898" y="121"/>
                  <a:pt x="899" y="128"/>
                </a:cubicBezTo>
                <a:cubicBezTo>
                  <a:pt x="901" y="132"/>
                  <a:pt x="903" y="138"/>
                  <a:pt x="909" y="139"/>
                </a:cubicBezTo>
                <a:cubicBezTo>
                  <a:pt x="913" y="141"/>
                  <a:pt x="917" y="140"/>
                  <a:pt x="919" y="136"/>
                </a:cubicBezTo>
                <a:cubicBezTo>
                  <a:pt x="921" y="133"/>
                  <a:pt x="922" y="129"/>
                  <a:pt x="921" y="126"/>
                </a:cubicBezTo>
                <a:cubicBezTo>
                  <a:pt x="916" y="122"/>
                  <a:pt x="921" y="116"/>
                  <a:pt x="922" y="112"/>
                </a:cubicBezTo>
                <a:cubicBezTo>
                  <a:pt x="927" y="109"/>
                  <a:pt x="935" y="110"/>
                  <a:pt x="941" y="110"/>
                </a:cubicBezTo>
                <a:cubicBezTo>
                  <a:pt x="949" y="115"/>
                  <a:pt x="955" y="125"/>
                  <a:pt x="953" y="135"/>
                </a:cubicBezTo>
                <a:cubicBezTo>
                  <a:pt x="952" y="144"/>
                  <a:pt x="944" y="151"/>
                  <a:pt x="939" y="158"/>
                </a:cubicBezTo>
                <a:cubicBezTo>
                  <a:pt x="939" y="158"/>
                  <a:pt x="939" y="158"/>
                  <a:pt x="939" y="158"/>
                </a:cubicBezTo>
                <a:cubicBezTo>
                  <a:pt x="977" y="159"/>
                  <a:pt x="1015" y="159"/>
                  <a:pt x="1053" y="159"/>
                </a:cubicBezTo>
                <a:cubicBezTo>
                  <a:pt x="1056" y="160"/>
                  <a:pt x="1056" y="156"/>
                  <a:pt x="1057" y="154"/>
                </a:cubicBezTo>
                <a:cubicBezTo>
                  <a:pt x="1073" y="150"/>
                  <a:pt x="1078" y="133"/>
                  <a:pt x="1083" y="120"/>
                </a:cubicBezTo>
                <a:cubicBezTo>
                  <a:pt x="1086" y="106"/>
                  <a:pt x="1083" y="90"/>
                  <a:pt x="1071" y="81"/>
                </a:cubicBezTo>
                <a:cubicBezTo>
                  <a:pt x="1063" y="78"/>
                  <a:pt x="1052" y="75"/>
                  <a:pt x="1044" y="80"/>
                </a:cubicBezTo>
                <a:cubicBezTo>
                  <a:pt x="1035" y="85"/>
                  <a:pt x="1033" y="95"/>
                  <a:pt x="1033" y="104"/>
                </a:cubicBezTo>
                <a:cubicBezTo>
                  <a:pt x="1039" y="116"/>
                  <a:pt x="1052" y="100"/>
                  <a:pt x="1057" y="111"/>
                </a:cubicBezTo>
                <a:cubicBezTo>
                  <a:pt x="1053" y="122"/>
                  <a:pt x="1041" y="129"/>
                  <a:pt x="1030" y="129"/>
                </a:cubicBezTo>
                <a:cubicBezTo>
                  <a:pt x="1022" y="133"/>
                  <a:pt x="1015" y="129"/>
                  <a:pt x="1008" y="126"/>
                </a:cubicBezTo>
                <a:cubicBezTo>
                  <a:pt x="1000" y="119"/>
                  <a:pt x="996" y="110"/>
                  <a:pt x="998" y="100"/>
                </a:cubicBezTo>
                <a:cubicBezTo>
                  <a:pt x="1004" y="87"/>
                  <a:pt x="1010" y="72"/>
                  <a:pt x="1008" y="56"/>
                </a:cubicBezTo>
                <a:cubicBezTo>
                  <a:pt x="1006" y="53"/>
                  <a:pt x="1009" y="47"/>
                  <a:pt x="1005" y="44"/>
                </a:cubicBezTo>
                <a:close/>
                <a:moveTo>
                  <a:pt x="538" y="50"/>
                </a:moveTo>
                <a:cubicBezTo>
                  <a:pt x="526" y="36"/>
                  <a:pt x="526" y="36"/>
                  <a:pt x="526" y="36"/>
                </a:cubicBezTo>
                <a:cubicBezTo>
                  <a:pt x="514" y="30"/>
                  <a:pt x="499" y="31"/>
                  <a:pt x="488" y="38"/>
                </a:cubicBezTo>
                <a:cubicBezTo>
                  <a:pt x="481" y="43"/>
                  <a:pt x="472" y="50"/>
                  <a:pt x="474" y="60"/>
                </a:cubicBezTo>
                <a:cubicBezTo>
                  <a:pt x="475" y="65"/>
                  <a:pt x="478" y="70"/>
                  <a:pt x="483" y="73"/>
                </a:cubicBezTo>
                <a:cubicBezTo>
                  <a:pt x="486" y="73"/>
                  <a:pt x="489" y="75"/>
                  <a:pt x="492" y="73"/>
                </a:cubicBezTo>
                <a:cubicBezTo>
                  <a:pt x="496" y="68"/>
                  <a:pt x="501" y="63"/>
                  <a:pt x="499" y="56"/>
                </a:cubicBezTo>
                <a:cubicBezTo>
                  <a:pt x="500" y="53"/>
                  <a:pt x="504" y="52"/>
                  <a:pt x="507" y="52"/>
                </a:cubicBezTo>
                <a:cubicBezTo>
                  <a:pt x="512" y="54"/>
                  <a:pt x="519" y="55"/>
                  <a:pt x="522" y="61"/>
                </a:cubicBezTo>
                <a:cubicBezTo>
                  <a:pt x="525" y="70"/>
                  <a:pt x="521" y="78"/>
                  <a:pt x="516" y="85"/>
                </a:cubicBezTo>
                <a:cubicBezTo>
                  <a:pt x="509" y="97"/>
                  <a:pt x="497" y="107"/>
                  <a:pt x="482" y="107"/>
                </a:cubicBezTo>
                <a:cubicBezTo>
                  <a:pt x="463" y="103"/>
                  <a:pt x="463" y="103"/>
                  <a:pt x="463" y="103"/>
                </a:cubicBezTo>
                <a:cubicBezTo>
                  <a:pt x="454" y="105"/>
                  <a:pt x="445" y="106"/>
                  <a:pt x="439" y="113"/>
                </a:cubicBezTo>
                <a:cubicBezTo>
                  <a:pt x="433" y="118"/>
                  <a:pt x="434" y="128"/>
                  <a:pt x="437" y="135"/>
                </a:cubicBezTo>
                <a:cubicBezTo>
                  <a:pt x="440" y="139"/>
                  <a:pt x="444" y="139"/>
                  <a:pt x="449" y="139"/>
                </a:cubicBezTo>
                <a:cubicBezTo>
                  <a:pt x="462" y="139"/>
                  <a:pt x="455" y="123"/>
                  <a:pt x="463" y="117"/>
                </a:cubicBezTo>
                <a:cubicBezTo>
                  <a:pt x="467" y="115"/>
                  <a:pt x="472" y="115"/>
                  <a:pt x="477" y="116"/>
                </a:cubicBezTo>
                <a:cubicBezTo>
                  <a:pt x="481" y="118"/>
                  <a:pt x="486" y="122"/>
                  <a:pt x="487" y="127"/>
                </a:cubicBezTo>
                <a:cubicBezTo>
                  <a:pt x="491" y="135"/>
                  <a:pt x="489" y="145"/>
                  <a:pt x="484" y="152"/>
                </a:cubicBezTo>
                <a:cubicBezTo>
                  <a:pt x="482" y="156"/>
                  <a:pt x="478" y="155"/>
                  <a:pt x="477" y="159"/>
                </a:cubicBezTo>
                <a:cubicBezTo>
                  <a:pt x="490" y="160"/>
                  <a:pt x="506" y="159"/>
                  <a:pt x="520" y="160"/>
                </a:cubicBezTo>
                <a:cubicBezTo>
                  <a:pt x="612" y="159"/>
                  <a:pt x="612" y="159"/>
                  <a:pt x="612" y="159"/>
                </a:cubicBezTo>
                <a:cubicBezTo>
                  <a:pt x="621" y="154"/>
                  <a:pt x="621" y="154"/>
                  <a:pt x="621" y="154"/>
                </a:cubicBezTo>
                <a:cubicBezTo>
                  <a:pt x="633" y="140"/>
                  <a:pt x="632" y="121"/>
                  <a:pt x="636" y="104"/>
                </a:cubicBezTo>
                <a:cubicBezTo>
                  <a:pt x="634" y="102"/>
                  <a:pt x="633" y="100"/>
                  <a:pt x="633" y="99"/>
                </a:cubicBezTo>
                <a:cubicBezTo>
                  <a:pt x="626" y="92"/>
                  <a:pt x="623" y="81"/>
                  <a:pt x="613" y="78"/>
                </a:cubicBezTo>
                <a:cubicBezTo>
                  <a:pt x="605" y="76"/>
                  <a:pt x="597" y="78"/>
                  <a:pt x="590" y="81"/>
                </a:cubicBezTo>
                <a:cubicBezTo>
                  <a:pt x="585" y="84"/>
                  <a:pt x="579" y="89"/>
                  <a:pt x="578" y="96"/>
                </a:cubicBezTo>
                <a:cubicBezTo>
                  <a:pt x="578" y="101"/>
                  <a:pt x="581" y="106"/>
                  <a:pt x="584" y="110"/>
                </a:cubicBezTo>
                <a:cubicBezTo>
                  <a:pt x="590" y="115"/>
                  <a:pt x="600" y="105"/>
                  <a:pt x="604" y="116"/>
                </a:cubicBezTo>
                <a:cubicBezTo>
                  <a:pt x="603" y="119"/>
                  <a:pt x="600" y="122"/>
                  <a:pt x="598" y="123"/>
                </a:cubicBezTo>
                <a:cubicBezTo>
                  <a:pt x="596" y="127"/>
                  <a:pt x="590" y="126"/>
                  <a:pt x="588" y="130"/>
                </a:cubicBezTo>
                <a:cubicBezTo>
                  <a:pt x="576" y="133"/>
                  <a:pt x="565" y="139"/>
                  <a:pt x="552" y="134"/>
                </a:cubicBezTo>
                <a:cubicBezTo>
                  <a:pt x="540" y="126"/>
                  <a:pt x="534" y="111"/>
                  <a:pt x="535" y="97"/>
                </a:cubicBezTo>
                <a:cubicBezTo>
                  <a:pt x="539" y="82"/>
                  <a:pt x="542" y="65"/>
                  <a:pt x="538" y="50"/>
                </a:cubicBezTo>
                <a:close/>
                <a:moveTo>
                  <a:pt x="1259" y="36"/>
                </a:moveTo>
                <a:cubicBezTo>
                  <a:pt x="1258" y="34"/>
                  <a:pt x="1258" y="34"/>
                  <a:pt x="1258" y="34"/>
                </a:cubicBezTo>
                <a:cubicBezTo>
                  <a:pt x="1246" y="31"/>
                  <a:pt x="1232" y="32"/>
                  <a:pt x="1223" y="39"/>
                </a:cubicBezTo>
                <a:cubicBezTo>
                  <a:pt x="1220" y="43"/>
                  <a:pt x="1216" y="47"/>
                  <a:pt x="1217" y="51"/>
                </a:cubicBezTo>
                <a:cubicBezTo>
                  <a:pt x="1222" y="51"/>
                  <a:pt x="1227" y="50"/>
                  <a:pt x="1232" y="49"/>
                </a:cubicBezTo>
                <a:cubicBezTo>
                  <a:pt x="1243" y="48"/>
                  <a:pt x="1251" y="41"/>
                  <a:pt x="1259" y="36"/>
                </a:cubicBezTo>
                <a:close/>
                <a:moveTo>
                  <a:pt x="773" y="34"/>
                </a:moveTo>
                <a:cubicBezTo>
                  <a:pt x="770" y="34"/>
                  <a:pt x="770" y="34"/>
                  <a:pt x="770" y="34"/>
                </a:cubicBezTo>
                <a:cubicBezTo>
                  <a:pt x="766" y="36"/>
                  <a:pt x="761" y="35"/>
                  <a:pt x="757" y="38"/>
                </a:cubicBezTo>
                <a:cubicBezTo>
                  <a:pt x="754" y="41"/>
                  <a:pt x="749" y="44"/>
                  <a:pt x="750" y="49"/>
                </a:cubicBezTo>
                <a:cubicBezTo>
                  <a:pt x="756" y="48"/>
                  <a:pt x="760" y="44"/>
                  <a:pt x="765" y="42"/>
                </a:cubicBezTo>
                <a:cubicBezTo>
                  <a:pt x="768" y="40"/>
                  <a:pt x="772" y="37"/>
                  <a:pt x="773" y="34"/>
                </a:cubicBezTo>
                <a:close/>
                <a:moveTo>
                  <a:pt x="316" y="36"/>
                </a:moveTo>
                <a:cubicBezTo>
                  <a:pt x="314" y="34"/>
                  <a:pt x="311" y="35"/>
                  <a:pt x="309" y="34"/>
                </a:cubicBezTo>
                <a:cubicBezTo>
                  <a:pt x="301" y="37"/>
                  <a:pt x="290" y="34"/>
                  <a:pt x="283" y="40"/>
                </a:cubicBezTo>
                <a:cubicBezTo>
                  <a:pt x="280" y="42"/>
                  <a:pt x="275" y="47"/>
                  <a:pt x="274" y="51"/>
                </a:cubicBezTo>
                <a:cubicBezTo>
                  <a:pt x="283" y="49"/>
                  <a:pt x="294" y="47"/>
                  <a:pt x="302" y="43"/>
                </a:cubicBezTo>
                <a:cubicBezTo>
                  <a:pt x="307" y="41"/>
                  <a:pt x="312" y="40"/>
                  <a:pt x="316" y="36"/>
                </a:cubicBezTo>
                <a:close/>
                <a:moveTo>
                  <a:pt x="794" y="45"/>
                </a:moveTo>
                <a:cubicBezTo>
                  <a:pt x="794" y="40"/>
                  <a:pt x="789" y="35"/>
                  <a:pt x="783" y="35"/>
                </a:cubicBezTo>
                <a:cubicBezTo>
                  <a:pt x="773" y="43"/>
                  <a:pt x="762" y="51"/>
                  <a:pt x="751" y="57"/>
                </a:cubicBezTo>
                <a:cubicBezTo>
                  <a:pt x="751" y="59"/>
                  <a:pt x="751" y="59"/>
                  <a:pt x="751" y="59"/>
                </a:cubicBezTo>
                <a:cubicBezTo>
                  <a:pt x="751" y="62"/>
                  <a:pt x="751" y="67"/>
                  <a:pt x="755" y="68"/>
                </a:cubicBezTo>
                <a:cubicBezTo>
                  <a:pt x="765" y="65"/>
                  <a:pt x="771" y="57"/>
                  <a:pt x="778" y="49"/>
                </a:cubicBezTo>
                <a:cubicBezTo>
                  <a:pt x="783" y="48"/>
                  <a:pt x="788" y="46"/>
                  <a:pt x="793" y="48"/>
                </a:cubicBezTo>
                <a:cubicBezTo>
                  <a:pt x="794" y="48"/>
                  <a:pt x="794" y="46"/>
                  <a:pt x="794" y="45"/>
                </a:cubicBezTo>
                <a:close/>
                <a:moveTo>
                  <a:pt x="685" y="40"/>
                </a:moveTo>
                <a:cubicBezTo>
                  <a:pt x="682" y="38"/>
                  <a:pt x="679" y="38"/>
                  <a:pt x="676" y="38"/>
                </a:cubicBezTo>
                <a:cubicBezTo>
                  <a:pt x="673" y="40"/>
                  <a:pt x="672" y="43"/>
                  <a:pt x="673" y="47"/>
                </a:cubicBezTo>
                <a:cubicBezTo>
                  <a:pt x="676" y="47"/>
                  <a:pt x="676" y="47"/>
                  <a:pt x="676" y="47"/>
                </a:cubicBezTo>
                <a:cubicBezTo>
                  <a:pt x="680" y="46"/>
                  <a:pt x="683" y="42"/>
                  <a:pt x="685" y="40"/>
                </a:cubicBezTo>
                <a:close/>
                <a:moveTo>
                  <a:pt x="211" y="44"/>
                </a:moveTo>
                <a:cubicBezTo>
                  <a:pt x="200" y="40"/>
                  <a:pt x="200" y="40"/>
                  <a:pt x="200" y="40"/>
                </a:cubicBezTo>
                <a:cubicBezTo>
                  <a:pt x="199" y="40"/>
                  <a:pt x="198" y="40"/>
                  <a:pt x="198" y="41"/>
                </a:cubicBezTo>
                <a:cubicBezTo>
                  <a:pt x="201" y="45"/>
                  <a:pt x="200" y="50"/>
                  <a:pt x="201" y="54"/>
                </a:cubicBezTo>
                <a:cubicBezTo>
                  <a:pt x="204" y="54"/>
                  <a:pt x="206" y="52"/>
                  <a:pt x="208" y="50"/>
                </a:cubicBezTo>
                <a:cubicBezTo>
                  <a:pt x="209" y="48"/>
                  <a:pt x="213" y="47"/>
                  <a:pt x="211" y="44"/>
                </a:cubicBezTo>
                <a:close/>
                <a:moveTo>
                  <a:pt x="324" y="42"/>
                </a:moveTo>
                <a:cubicBezTo>
                  <a:pt x="323" y="41"/>
                  <a:pt x="322" y="40"/>
                  <a:pt x="321" y="40"/>
                </a:cubicBezTo>
                <a:cubicBezTo>
                  <a:pt x="312" y="46"/>
                  <a:pt x="302" y="49"/>
                  <a:pt x="293" y="52"/>
                </a:cubicBezTo>
                <a:cubicBezTo>
                  <a:pt x="287" y="54"/>
                  <a:pt x="281" y="56"/>
                  <a:pt x="275" y="58"/>
                </a:cubicBezTo>
                <a:cubicBezTo>
                  <a:pt x="280" y="61"/>
                  <a:pt x="281" y="69"/>
                  <a:pt x="288" y="67"/>
                </a:cubicBezTo>
                <a:cubicBezTo>
                  <a:pt x="298" y="64"/>
                  <a:pt x="309" y="61"/>
                  <a:pt x="314" y="50"/>
                </a:cubicBezTo>
                <a:cubicBezTo>
                  <a:pt x="317" y="47"/>
                  <a:pt x="323" y="47"/>
                  <a:pt x="324" y="42"/>
                </a:cubicBezTo>
                <a:close/>
                <a:moveTo>
                  <a:pt x="1712" y="44"/>
                </a:moveTo>
                <a:cubicBezTo>
                  <a:pt x="1712" y="41"/>
                  <a:pt x="1712" y="41"/>
                  <a:pt x="1712" y="41"/>
                </a:cubicBezTo>
                <a:cubicBezTo>
                  <a:pt x="1708" y="40"/>
                  <a:pt x="1708" y="40"/>
                  <a:pt x="1708" y="40"/>
                </a:cubicBezTo>
                <a:cubicBezTo>
                  <a:pt x="1697" y="44"/>
                  <a:pt x="1684" y="47"/>
                  <a:pt x="1678" y="58"/>
                </a:cubicBezTo>
                <a:cubicBezTo>
                  <a:pt x="1678" y="60"/>
                  <a:pt x="1677" y="63"/>
                  <a:pt x="1679" y="64"/>
                </a:cubicBezTo>
                <a:cubicBezTo>
                  <a:pt x="1692" y="61"/>
                  <a:pt x="1701" y="52"/>
                  <a:pt x="1712" y="44"/>
                </a:cubicBezTo>
                <a:close/>
                <a:moveTo>
                  <a:pt x="1730" y="50"/>
                </a:moveTo>
                <a:cubicBezTo>
                  <a:pt x="1728" y="44"/>
                  <a:pt x="1728" y="44"/>
                  <a:pt x="1728" y="44"/>
                </a:cubicBezTo>
                <a:cubicBezTo>
                  <a:pt x="1726" y="43"/>
                  <a:pt x="1723" y="39"/>
                  <a:pt x="1720" y="41"/>
                </a:cubicBezTo>
                <a:cubicBezTo>
                  <a:pt x="1717" y="47"/>
                  <a:pt x="1710" y="51"/>
                  <a:pt x="1705" y="56"/>
                </a:cubicBezTo>
                <a:cubicBezTo>
                  <a:pt x="1699" y="60"/>
                  <a:pt x="1694" y="64"/>
                  <a:pt x="1688" y="65"/>
                </a:cubicBezTo>
                <a:cubicBezTo>
                  <a:pt x="1686" y="68"/>
                  <a:pt x="1682" y="68"/>
                  <a:pt x="1683" y="71"/>
                </a:cubicBezTo>
                <a:cubicBezTo>
                  <a:pt x="1684" y="73"/>
                  <a:pt x="1685" y="74"/>
                  <a:pt x="1687" y="74"/>
                </a:cubicBezTo>
                <a:cubicBezTo>
                  <a:pt x="1693" y="70"/>
                  <a:pt x="1701" y="72"/>
                  <a:pt x="1707" y="65"/>
                </a:cubicBezTo>
                <a:cubicBezTo>
                  <a:pt x="1714" y="64"/>
                  <a:pt x="1718" y="59"/>
                  <a:pt x="1723" y="54"/>
                </a:cubicBezTo>
                <a:cubicBezTo>
                  <a:pt x="1726" y="52"/>
                  <a:pt x="1731" y="54"/>
                  <a:pt x="1730" y="50"/>
                </a:cubicBezTo>
                <a:close/>
                <a:moveTo>
                  <a:pt x="1470" y="49"/>
                </a:moveTo>
                <a:cubicBezTo>
                  <a:pt x="1463" y="39"/>
                  <a:pt x="1453" y="44"/>
                  <a:pt x="1444" y="41"/>
                </a:cubicBezTo>
                <a:cubicBezTo>
                  <a:pt x="1431" y="41"/>
                  <a:pt x="1418" y="46"/>
                  <a:pt x="1411" y="58"/>
                </a:cubicBezTo>
                <a:cubicBezTo>
                  <a:pt x="1409" y="64"/>
                  <a:pt x="1407" y="73"/>
                  <a:pt x="1412" y="78"/>
                </a:cubicBezTo>
                <a:cubicBezTo>
                  <a:pt x="1416" y="81"/>
                  <a:pt x="1421" y="83"/>
                  <a:pt x="1425" y="82"/>
                </a:cubicBezTo>
                <a:cubicBezTo>
                  <a:pt x="1434" y="78"/>
                  <a:pt x="1431" y="69"/>
                  <a:pt x="1433" y="62"/>
                </a:cubicBezTo>
                <a:cubicBezTo>
                  <a:pt x="1435" y="57"/>
                  <a:pt x="1440" y="56"/>
                  <a:pt x="1444" y="54"/>
                </a:cubicBezTo>
                <a:cubicBezTo>
                  <a:pt x="1451" y="52"/>
                  <a:pt x="1456" y="60"/>
                  <a:pt x="1460" y="63"/>
                </a:cubicBezTo>
                <a:cubicBezTo>
                  <a:pt x="1461" y="69"/>
                  <a:pt x="1462" y="75"/>
                  <a:pt x="1460" y="82"/>
                </a:cubicBezTo>
                <a:cubicBezTo>
                  <a:pt x="1454" y="99"/>
                  <a:pt x="1437" y="107"/>
                  <a:pt x="1419" y="106"/>
                </a:cubicBezTo>
                <a:cubicBezTo>
                  <a:pt x="1406" y="105"/>
                  <a:pt x="1389" y="99"/>
                  <a:pt x="1380" y="112"/>
                </a:cubicBezTo>
                <a:cubicBezTo>
                  <a:pt x="1378" y="117"/>
                  <a:pt x="1376" y="125"/>
                  <a:pt x="1378" y="131"/>
                </a:cubicBezTo>
                <a:cubicBezTo>
                  <a:pt x="1380" y="134"/>
                  <a:pt x="1383" y="140"/>
                  <a:pt x="1388" y="139"/>
                </a:cubicBezTo>
                <a:cubicBezTo>
                  <a:pt x="1390" y="138"/>
                  <a:pt x="1393" y="137"/>
                  <a:pt x="1394" y="134"/>
                </a:cubicBezTo>
                <a:cubicBezTo>
                  <a:pt x="1396" y="131"/>
                  <a:pt x="1393" y="128"/>
                  <a:pt x="1391" y="126"/>
                </a:cubicBezTo>
                <a:cubicBezTo>
                  <a:pt x="1389" y="120"/>
                  <a:pt x="1397" y="116"/>
                  <a:pt x="1401" y="113"/>
                </a:cubicBezTo>
                <a:cubicBezTo>
                  <a:pt x="1407" y="110"/>
                  <a:pt x="1413" y="113"/>
                  <a:pt x="1418" y="114"/>
                </a:cubicBezTo>
                <a:cubicBezTo>
                  <a:pt x="1425" y="118"/>
                  <a:pt x="1425" y="126"/>
                  <a:pt x="1428" y="132"/>
                </a:cubicBezTo>
                <a:cubicBezTo>
                  <a:pt x="1430" y="142"/>
                  <a:pt x="1425" y="152"/>
                  <a:pt x="1418" y="158"/>
                </a:cubicBezTo>
                <a:cubicBezTo>
                  <a:pt x="1418" y="159"/>
                  <a:pt x="1419" y="159"/>
                  <a:pt x="1420" y="159"/>
                </a:cubicBezTo>
                <a:cubicBezTo>
                  <a:pt x="1444" y="158"/>
                  <a:pt x="1467" y="159"/>
                  <a:pt x="1490" y="159"/>
                </a:cubicBezTo>
                <a:cubicBezTo>
                  <a:pt x="1507" y="158"/>
                  <a:pt x="1524" y="159"/>
                  <a:pt x="1540" y="158"/>
                </a:cubicBezTo>
                <a:cubicBezTo>
                  <a:pt x="1550" y="153"/>
                  <a:pt x="1558" y="143"/>
                  <a:pt x="1562" y="132"/>
                </a:cubicBezTo>
                <a:cubicBezTo>
                  <a:pt x="1568" y="116"/>
                  <a:pt x="1564" y="99"/>
                  <a:pt x="1551" y="88"/>
                </a:cubicBezTo>
                <a:cubicBezTo>
                  <a:pt x="1542" y="84"/>
                  <a:pt x="1530" y="76"/>
                  <a:pt x="1519" y="83"/>
                </a:cubicBezTo>
                <a:cubicBezTo>
                  <a:pt x="1515" y="86"/>
                  <a:pt x="1513" y="90"/>
                  <a:pt x="1512" y="95"/>
                </a:cubicBezTo>
                <a:cubicBezTo>
                  <a:pt x="1513" y="102"/>
                  <a:pt x="1520" y="105"/>
                  <a:pt x="1525" y="109"/>
                </a:cubicBezTo>
                <a:cubicBezTo>
                  <a:pt x="1527" y="112"/>
                  <a:pt x="1525" y="115"/>
                  <a:pt x="1524" y="118"/>
                </a:cubicBezTo>
                <a:cubicBezTo>
                  <a:pt x="1516" y="128"/>
                  <a:pt x="1503" y="133"/>
                  <a:pt x="1490" y="131"/>
                </a:cubicBezTo>
                <a:cubicBezTo>
                  <a:pt x="1486" y="129"/>
                  <a:pt x="1482" y="126"/>
                  <a:pt x="1480" y="123"/>
                </a:cubicBezTo>
                <a:cubicBezTo>
                  <a:pt x="1474" y="118"/>
                  <a:pt x="1475" y="109"/>
                  <a:pt x="1476" y="103"/>
                </a:cubicBezTo>
                <a:cubicBezTo>
                  <a:pt x="1482" y="93"/>
                  <a:pt x="1487" y="79"/>
                  <a:pt x="1481" y="67"/>
                </a:cubicBezTo>
                <a:cubicBezTo>
                  <a:pt x="1481" y="60"/>
                  <a:pt x="1475" y="55"/>
                  <a:pt x="1470" y="49"/>
                </a:cubicBezTo>
                <a:close/>
                <a:moveTo>
                  <a:pt x="1113" y="41"/>
                </a:moveTo>
                <a:cubicBezTo>
                  <a:pt x="1112" y="43"/>
                  <a:pt x="1109" y="45"/>
                  <a:pt x="1109" y="48"/>
                </a:cubicBezTo>
                <a:cubicBezTo>
                  <a:pt x="1109" y="50"/>
                  <a:pt x="1110" y="51"/>
                  <a:pt x="1112" y="52"/>
                </a:cubicBezTo>
                <a:cubicBezTo>
                  <a:pt x="1113" y="48"/>
                  <a:pt x="1114" y="45"/>
                  <a:pt x="1113" y="41"/>
                </a:cubicBezTo>
                <a:close/>
                <a:moveTo>
                  <a:pt x="1162" y="44"/>
                </a:moveTo>
                <a:cubicBezTo>
                  <a:pt x="1159" y="44"/>
                  <a:pt x="1154" y="41"/>
                  <a:pt x="1150" y="42"/>
                </a:cubicBezTo>
                <a:cubicBezTo>
                  <a:pt x="1151" y="47"/>
                  <a:pt x="1148" y="52"/>
                  <a:pt x="1149" y="56"/>
                </a:cubicBezTo>
                <a:cubicBezTo>
                  <a:pt x="1155" y="59"/>
                  <a:pt x="1157" y="54"/>
                  <a:pt x="1161" y="51"/>
                </a:cubicBezTo>
                <a:cubicBezTo>
                  <a:pt x="1162" y="49"/>
                  <a:pt x="1164" y="47"/>
                  <a:pt x="1162" y="44"/>
                </a:cubicBezTo>
                <a:close/>
                <a:moveTo>
                  <a:pt x="1269" y="48"/>
                </a:moveTo>
                <a:cubicBezTo>
                  <a:pt x="1267" y="43"/>
                  <a:pt x="1267" y="43"/>
                  <a:pt x="1267" y="43"/>
                </a:cubicBezTo>
                <a:cubicBezTo>
                  <a:pt x="1265" y="41"/>
                  <a:pt x="1263" y="44"/>
                  <a:pt x="1261" y="43"/>
                </a:cubicBezTo>
                <a:cubicBezTo>
                  <a:pt x="1248" y="53"/>
                  <a:pt x="1231" y="54"/>
                  <a:pt x="1216" y="58"/>
                </a:cubicBezTo>
                <a:cubicBezTo>
                  <a:pt x="1215" y="62"/>
                  <a:pt x="1215" y="67"/>
                  <a:pt x="1219" y="70"/>
                </a:cubicBezTo>
                <a:cubicBezTo>
                  <a:pt x="1234" y="69"/>
                  <a:pt x="1247" y="64"/>
                  <a:pt x="1257" y="55"/>
                </a:cubicBezTo>
                <a:cubicBezTo>
                  <a:pt x="1261" y="51"/>
                  <a:pt x="1270" y="56"/>
                  <a:pt x="1269" y="48"/>
                </a:cubicBezTo>
                <a:close/>
                <a:moveTo>
                  <a:pt x="162" y="53"/>
                </a:moveTo>
                <a:cubicBezTo>
                  <a:pt x="163" y="51"/>
                  <a:pt x="163" y="48"/>
                  <a:pt x="163" y="46"/>
                </a:cubicBezTo>
                <a:cubicBezTo>
                  <a:pt x="159" y="51"/>
                  <a:pt x="159" y="51"/>
                  <a:pt x="159" y="51"/>
                </a:cubicBezTo>
                <a:cubicBezTo>
                  <a:pt x="160" y="52"/>
                  <a:pt x="160" y="53"/>
                  <a:pt x="162" y="53"/>
                </a:cubicBezTo>
                <a:close/>
                <a:moveTo>
                  <a:pt x="1113" y="62"/>
                </a:moveTo>
                <a:cubicBezTo>
                  <a:pt x="1110" y="60"/>
                  <a:pt x="1109" y="55"/>
                  <a:pt x="1105" y="54"/>
                </a:cubicBezTo>
                <a:cubicBezTo>
                  <a:pt x="1103" y="55"/>
                  <a:pt x="1102" y="57"/>
                  <a:pt x="1102" y="58"/>
                </a:cubicBezTo>
                <a:cubicBezTo>
                  <a:pt x="1105" y="67"/>
                  <a:pt x="1110" y="74"/>
                  <a:pt x="1119" y="79"/>
                </a:cubicBezTo>
                <a:cubicBezTo>
                  <a:pt x="1127" y="89"/>
                  <a:pt x="1139" y="94"/>
                  <a:pt x="1149" y="101"/>
                </a:cubicBezTo>
                <a:cubicBezTo>
                  <a:pt x="1153" y="103"/>
                  <a:pt x="1155" y="97"/>
                  <a:pt x="1157" y="94"/>
                </a:cubicBezTo>
                <a:cubicBezTo>
                  <a:pt x="1158" y="91"/>
                  <a:pt x="1162" y="92"/>
                  <a:pt x="1162" y="89"/>
                </a:cubicBezTo>
                <a:cubicBezTo>
                  <a:pt x="1153" y="84"/>
                  <a:pt x="1144" y="82"/>
                  <a:pt x="1134" y="81"/>
                </a:cubicBezTo>
                <a:cubicBezTo>
                  <a:pt x="1124" y="78"/>
                  <a:pt x="1120" y="68"/>
                  <a:pt x="1113" y="62"/>
                </a:cubicBezTo>
                <a:close/>
                <a:moveTo>
                  <a:pt x="43" y="61"/>
                </a:moveTo>
                <a:cubicBezTo>
                  <a:pt x="40" y="58"/>
                  <a:pt x="36" y="55"/>
                  <a:pt x="32" y="55"/>
                </a:cubicBezTo>
                <a:cubicBezTo>
                  <a:pt x="25" y="56"/>
                  <a:pt x="25" y="63"/>
                  <a:pt x="20" y="67"/>
                </a:cubicBezTo>
                <a:cubicBezTo>
                  <a:pt x="17" y="71"/>
                  <a:pt x="12" y="70"/>
                  <a:pt x="9" y="68"/>
                </a:cubicBezTo>
                <a:cubicBezTo>
                  <a:pt x="7" y="68"/>
                  <a:pt x="6" y="64"/>
                  <a:pt x="4" y="64"/>
                </a:cubicBezTo>
                <a:cubicBezTo>
                  <a:pt x="4" y="69"/>
                  <a:pt x="5" y="74"/>
                  <a:pt x="4" y="79"/>
                </a:cubicBezTo>
                <a:cubicBezTo>
                  <a:pt x="34" y="80"/>
                  <a:pt x="34" y="80"/>
                  <a:pt x="34" y="80"/>
                </a:cubicBezTo>
                <a:cubicBezTo>
                  <a:pt x="34" y="83"/>
                  <a:pt x="33" y="86"/>
                  <a:pt x="31" y="87"/>
                </a:cubicBezTo>
                <a:cubicBezTo>
                  <a:pt x="24" y="95"/>
                  <a:pt x="14" y="97"/>
                  <a:pt x="5" y="93"/>
                </a:cubicBezTo>
                <a:cubicBezTo>
                  <a:pt x="4" y="93"/>
                  <a:pt x="4" y="93"/>
                  <a:pt x="4" y="93"/>
                </a:cubicBezTo>
                <a:cubicBezTo>
                  <a:pt x="0" y="101"/>
                  <a:pt x="9" y="99"/>
                  <a:pt x="13" y="101"/>
                </a:cubicBezTo>
                <a:cubicBezTo>
                  <a:pt x="20" y="101"/>
                  <a:pt x="26" y="99"/>
                  <a:pt x="32" y="96"/>
                </a:cubicBezTo>
                <a:cubicBezTo>
                  <a:pt x="36" y="93"/>
                  <a:pt x="36" y="87"/>
                  <a:pt x="41" y="86"/>
                </a:cubicBezTo>
                <a:cubicBezTo>
                  <a:pt x="45" y="78"/>
                  <a:pt x="48" y="68"/>
                  <a:pt x="43" y="61"/>
                </a:cubicBezTo>
                <a:close/>
                <a:moveTo>
                  <a:pt x="163" y="67"/>
                </a:moveTo>
                <a:cubicBezTo>
                  <a:pt x="161" y="63"/>
                  <a:pt x="157" y="62"/>
                  <a:pt x="156" y="58"/>
                </a:cubicBezTo>
                <a:cubicBezTo>
                  <a:pt x="155" y="57"/>
                  <a:pt x="153" y="59"/>
                  <a:pt x="152" y="60"/>
                </a:cubicBezTo>
                <a:cubicBezTo>
                  <a:pt x="148" y="64"/>
                  <a:pt x="156" y="69"/>
                  <a:pt x="158" y="73"/>
                </a:cubicBezTo>
                <a:cubicBezTo>
                  <a:pt x="161" y="74"/>
                  <a:pt x="164" y="78"/>
                  <a:pt x="166" y="79"/>
                </a:cubicBezTo>
                <a:cubicBezTo>
                  <a:pt x="166" y="74"/>
                  <a:pt x="163" y="71"/>
                  <a:pt x="163" y="67"/>
                </a:cubicBezTo>
                <a:close/>
                <a:moveTo>
                  <a:pt x="982" y="70"/>
                </a:moveTo>
                <a:cubicBezTo>
                  <a:pt x="982" y="66"/>
                  <a:pt x="980" y="62"/>
                  <a:pt x="978" y="59"/>
                </a:cubicBezTo>
                <a:cubicBezTo>
                  <a:pt x="977" y="58"/>
                  <a:pt x="975" y="59"/>
                  <a:pt x="973" y="59"/>
                </a:cubicBezTo>
                <a:cubicBezTo>
                  <a:pt x="969" y="59"/>
                  <a:pt x="969" y="63"/>
                  <a:pt x="969" y="67"/>
                </a:cubicBezTo>
                <a:cubicBezTo>
                  <a:pt x="968" y="72"/>
                  <a:pt x="963" y="75"/>
                  <a:pt x="962" y="80"/>
                </a:cubicBezTo>
                <a:cubicBezTo>
                  <a:pt x="965" y="83"/>
                  <a:pt x="970" y="80"/>
                  <a:pt x="974" y="80"/>
                </a:cubicBezTo>
                <a:cubicBezTo>
                  <a:pt x="979" y="78"/>
                  <a:pt x="984" y="75"/>
                  <a:pt x="982" y="70"/>
                </a:cubicBezTo>
                <a:close/>
                <a:moveTo>
                  <a:pt x="516" y="68"/>
                </a:moveTo>
                <a:cubicBezTo>
                  <a:pt x="516" y="63"/>
                  <a:pt x="511" y="59"/>
                  <a:pt x="507" y="61"/>
                </a:cubicBezTo>
                <a:cubicBezTo>
                  <a:pt x="507" y="68"/>
                  <a:pt x="500" y="73"/>
                  <a:pt x="499" y="78"/>
                </a:cubicBezTo>
                <a:cubicBezTo>
                  <a:pt x="502" y="80"/>
                  <a:pt x="505" y="77"/>
                  <a:pt x="509" y="78"/>
                </a:cubicBezTo>
                <a:cubicBezTo>
                  <a:pt x="513" y="77"/>
                  <a:pt x="517" y="73"/>
                  <a:pt x="516" y="68"/>
                </a:cubicBezTo>
                <a:close/>
                <a:moveTo>
                  <a:pt x="637" y="68"/>
                </a:moveTo>
                <a:cubicBezTo>
                  <a:pt x="636" y="65"/>
                  <a:pt x="637" y="61"/>
                  <a:pt x="633" y="60"/>
                </a:cubicBezTo>
                <a:cubicBezTo>
                  <a:pt x="631" y="61"/>
                  <a:pt x="628" y="64"/>
                  <a:pt x="628" y="67"/>
                </a:cubicBezTo>
                <a:cubicBezTo>
                  <a:pt x="645" y="82"/>
                  <a:pt x="645" y="82"/>
                  <a:pt x="645" y="82"/>
                </a:cubicBezTo>
                <a:cubicBezTo>
                  <a:pt x="655" y="85"/>
                  <a:pt x="663" y="92"/>
                  <a:pt x="672" y="96"/>
                </a:cubicBezTo>
                <a:cubicBezTo>
                  <a:pt x="674" y="98"/>
                  <a:pt x="677" y="97"/>
                  <a:pt x="678" y="95"/>
                </a:cubicBezTo>
                <a:cubicBezTo>
                  <a:pt x="679" y="94"/>
                  <a:pt x="681" y="91"/>
                  <a:pt x="679" y="89"/>
                </a:cubicBezTo>
                <a:cubicBezTo>
                  <a:pt x="675" y="89"/>
                  <a:pt x="672" y="86"/>
                  <a:pt x="668" y="85"/>
                </a:cubicBezTo>
                <a:cubicBezTo>
                  <a:pt x="655" y="84"/>
                  <a:pt x="644" y="79"/>
                  <a:pt x="637" y="68"/>
                </a:cubicBezTo>
                <a:close/>
                <a:moveTo>
                  <a:pt x="1453" y="66"/>
                </a:moveTo>
                <a:cubicBezTo>
                  <a:pt x="1451" y="62"/>
                  <a:pt x="1448" y="61"/>
                  <a:pt x="1445" y="61"/>
                </a:cubicBezTo>
                <a:cubicBezTo>
                  <a:pt x="1437" y="62"/>
                  <a:pt x="1441" y="71"/>
                  <a:pt x="1438" y="76"/>
                </a:cubicBezTo>
                <a:cubicBezTo>
                  <a:pt x="1438" y="78"/>
                  <a:pt x="1436" y="80"/>
                  <a:pt x="1437" y="82"/>
                </a:cubicBezTo>
                <a:cubicBezTo>
                  <a:pt x="1442" y="83"/>
                  <a:pt x="1448" y="82"/>
                  <a:pt x="1452" y="79"/>
                </a:cubicBezTo>
                <a:cubicBezTo>
                  <a:pt x="1455" y="75"/>
                  <a:pt x="1454" y="70"/>
                  <a:pt x="1453" y="66"/>
                </a:cubicBezTo>
                <a:close/>
                <a:moveTo>
                  <a:pt x="360" y="62"/>
                </a:moveTo>
                <a:cubicBezTo>
                  <a:pt x="355" y="62"/>
                  <a:pt x="354" y="68"/>
                  <a:pt x="352" y="71"/>
                </a:cubicBezTo>
                <a:cubicBezTo>
                  <a:pt x="345" y="81"/>
                  <a:pt x="335" y="92"/>
                  <a:pt x="321" y="92"/>
                </a:cubicBezTo>
                <a:cubicBezTo>
                  <a:pt x="312" y="97"/>
                  <a:pt x="304" y="99"/>
                  <a:pt x="296" y="103"/>
                </a:cubicBezTo>
                <a:cubicBezTo>
                  <a:pt x="296" y="108"/>
                  <a:pt x="291" y="112"/>
                  <a:pt x="293" y="115"/>
                </a:cubicBezTo>
                <a:cubicBezTo>
                  <a:pt x="308" y="111"/>
                  <a:pt x="308" y="111"/>
                  <a:pt x="308" y="111"/>
                </a:cubicBezTo>
                <a:cubicBezTo>
                  <a:pt x="311" y="110"/>
                  <a:pt x="314" y="106"/>
                  <a:pt x="318" y="106"/>
                </a:cubicBezTo>
                <a:cubicBezTo>
                  <a:pt x="335" y="98"/>
                  <a:pt x="352" y="89"/>
                  <a:pt x="365" y="74"/>
                </a:cubicBezTo>
                <a:cubicBezTo>
                  <a:pt x="368" y="69"/>
                  <a:pt x="362" y="66"/>
                  <a:pt x="360" y="62"/>
                </a:cubicBezTo>
                <a:close/>
                <a:moveTo>
                  <a:pt x="39" y="68"/>
                </a:moveTo>
                <a:cubicBezTo>
                  <a:pt x="38" y="65"/>
                  <a:pt x="36" y="64"/>
                  <a:pt x="34" y="63"/>
                </a:cubicBezTo>
                <a:cubicBezTo>
                  <a:pt x="30" y="66"/>
                  <a:pt x="26" y="71"/>
                  <a:pt x="25" y="74"/>
                </a:cubicBezTo>
                <a:cubicBezTo>
                  <a:pt x="29" y="76"/>
                  <a:pt x="33" y="74"/>
                  <a:pt x="36" y="74"/>
                </a:cubicBezTo>
                <a:cubicBezTo>
                  <a:pt x="39" y="73"/>
                  <a:pt x="39" y="70"/>
                  <a:pt x="39" y="68"/>
                </a:cubicBezTo>
                <a:close/>
                <a:moveTo>
                  <a:pt x="838" y="68"/>
                </a:moveTo>
                <a:cubicBezTo>
                  <a:pt x="837" y="67"/>
                  <a:pt x="836" y="64"/>
                  <a:pt x="834" y="64"/>
                </a:cubicBezTo>
                <a:cubicBezTo>
                  <a:pt x="832" y="66"/>
                  <a:pt x="833" y="70"/>
                  <a:pt x="831" y="72"/>
                </a:cubicBezTo>
                <a:cubicBezTo>
                  <a:pt x="831" y="73"/>
                  <a:pt x="832" y="73"/>
                  <a:pt x="833" y="73"/>
                </a:cubicBezTo>
                <a:cubicBezTo>
                  <a:pt x="835" y="72"/>
                  <a:pt x="838" y="71"/>
                  <a:pt x="838" y="68"/>
                </a:cubicBezTo>
                <a:close/>
                <a:moveTo>
                  <a:pt x="1114" y="82"/>
                </a:moveTo>
                <a:cubicBezTo>
                  <a:pt x="1109" y="80"/>
                  <a:pt x="1106" y="74"/>
                  <a:pt x="1103" y="70"/>
                </a:cubicBezTo>
                <a:cubicBezTo>
                  <a:pt x="1099" y="70"/>
                  <a:pt x="1098" y="62"/>
                  <a:pt x="1095" y="66"/>
                </a:cubicBezTo>
                <a:cubicBezTo>
                  <a:pt x="1093" y="68"/>
                  <a:pt x="1095" y="70"/>
                  <a:pt x="1095" y="71"/>
                </a:cubicBezTo>
                <a:cubicBezTo>
                  <a:pt x="1105" y="86"/>
                  <a:pt x="1120" y="94"/>
                  <a:pt x="1133" y="105"/>
                </a:cubicBezTo>
                <a:cubicBezTo>
                  <a:pt x="1139" y="107"/>
                  <a:pt x="1144" y="112"/>
                  <a:pt x="1150" y="113"/>
                </a:cubicBezTo>
                <a:cubicBezTo>
                  <a:pt x="1151" y="112"/>
                  <a:pt x="1151" y="110"/>
                  <a:pt x="1150" y="108"/>
                </a:cubicBezTo>
                <a:cubicBezTo>
                  <a:pt x="1137" y="100"/>
                  <a:pt x="1124" y="92"/>
                  <a:pt x="1114" y="82"/>
                </a:cubicBezTo>
                <a:close/>
                <a:moveTo>
                  <a:pt x="769" y="73"/>
                </a:moveTo>
                <a:cubicBezTo>
                  <a:pt x="770" y="62"/>
                  <a:pt x="760" y="72"/>
                  <a:pt x="757" y="74"/>
                </a:cubicBezTo>
                <a:cubicBezTo>
                  <a:pt x="758" y="76"/>
                  <a:pt x="759" y="77"/>
                  <a:pt x="760" y="78"/>
                </a:cubicBezTo>
                <a:cubicBezTo>
                  <a:pt x="764" y="77"/>
                  <a:pt x="768" y="77"/>
                  <a:pt x="769" y="73"/>
                </a:cubicBezTo>
                <a:close/>
                <a:moveTo>
                  <a:pt x="1312" y="75"/>
                </a:moveTo>
                <a:cubicBezTo>
                  <a:pt x="1310" y="73"/>
                  <a:pt x="1309" y="67"/>
                  <a:pt x="1306" y="69"/>
                </a:cubicBezTo>
                <a:cubicBezTo>
                  <a:pt x="1304" y="74"/>
                  <a:pt x="1301" y="79"/>
                  <a:pt x="1297" y="83"/>
                </a:cubicBezTo>
                <a:cubicBezTo>
                  <a:pt x="1302" y="83"/>
                  <a:pt x="1307" y="78"/>
                  <a:pt x="1312" y="76"/>
                </a:cubicBezTo>
                <a:cubicBezTo>
                  <a:pt x="1312" y="75"/>
                  <a:pt x="1312" y="75"/>
                  <a:pt x="1312" y="75"/>
                </a:cubicBezTo>
                <a:close/>
                <a:moveTo>
                  <a:pt x="306" y="76"/>
                </a:moveTo>
                <a:cubicBezTo>
                  <a:pt x="304" y="74"/>
                  <a:pt x="305" y="71"/>
                  <a:pt x="303" y="68"/>
                </a:cubicBezTo>
                <a:cubicBezTo>
                  <a:pt x="297" y="68"/>
                  <a:pt x="294" y="73"/>
                  <a:pt x="289" y="73"/>
                </a:cubicBezTo>
                <a:cubicBezTo>
                  <a:pt x="288" y="77"/>
                  <a:pt x="294" y="81"/>
                  <a:pt x="289" y="84"/>
                </a:cubicBezTo>
                <a:cubicBezTo>
                  <a:pt x="296" y="83"/>
                  <a:pt x="302" y="81"/>
                  <a:pt x="306" y="76"/>
                </a:cubicBezTo>
                <a:close/>
                <a:moveTo>
                  <a:pt x="1712" y="68"/>
                </a:moveTo>
                <a:cubicBezTo>
                  <a:pt x="1709" y="69"/>
                  <a:pt x="1707" y="71"/>
                  <a:pt x="1705" y="73"/>
                </a:cubicBezTo>
                <a:cubicBezTo>
                  <a:pt x="1700" y="75"/>
                  <a:pt x="1693" y="74"/>
                  <a:pt x="1689" y="79"/>
                </a:cubicBezTo>
                <a:cubicBezTo>
                  <a:pt x="1691" y="81"/>
                  <a:pt x="1691" y="85"/>
                  <a:pt x="1694" y="86"/>
                </a:cubicBezTo>
                <a:cubicBezTo>
                  <a:pt x="1700" y="85"/>
                  <a:pt x="1706" y="82"/>
                  <a:pt x="1711" y="79"/>
                </a:cubicBezTo>
                <a:cubicBezTo>
                  <a:pt x="1712" y="76"/>
                  <a:pt x="1712" y="72"/>
                  <a:pt x="1712" y="68"/>
                </a:cubicBezTo>
                <a:close/>
                <a:moveTo>
                  <a:pt x="1248" y="69"/>
                </a:moveTo>
                <a:cubicBezTo>
                  <a:pt x="1240" y="70"/>
                  <a:pt x="1233" y="74"/>
                  <a:pt x="1224" y="74"/>
                </a:cubicBezTo>
                <a:cubicBezTo>
                  <a:pt x="1222" y="76"/>
                  <a:pt x="1222" y="76"/>
                  <a:pt x="1222" y="76"/>
                </a:cubicBezTo>
                <a:cubicBezTo>
                  <a:pt x="1225" y="79"/>
                  <a:pt x="1225" y="79"/>
                  <a:pt x="1225" y="79"/>
                </a:cubicBezTo>
                <a:cubicBezTo>
                  <a:pt x="1233" y="80"/>
                  <a:pt x="1240" y="78"/>
                  <a:pt x="1247" y="75"/>
                </a:cubicBezTo>
                <a:cubicBezTo>
                  <a:pt x="1249" y="73"/>
                  <a:pt x="1247" y="70"/>
                  <a:pt x="1248" y="69"/>
                </a:cubicBezTo>
                <a:close/>
                <a:moveTo>
                  <a:pt x="245" y="74"/>
                </a:moveTo>
                <a:cubicBezTo>
                  <a:pt x="244" y="69"/>
                  <a:pt x="237" y="70"/>
                  <a:pt x="232" y="70"/>
                </a:cubicBezTo>
                <a:cubicBezTo>
                  <a:pt x="231" y="70"/>
                  <a:pt x="228" y="72"/>
                  <a:pt x="229" y="74"/>
                </a:cubicBezTo>
                <a:cubicBezTo>
                  <a:pt x="234" y="77"/>
                  <a:pt x="241" y="75"/>
                  <a:pt x="245" y="74"/>
                </a:cubicBezTo>
                <a:close/>
                <a:moveTo>
                  <a:pt x="649" y="89"/>
                </a:moveTo>
                <a:cubicBezTo>
                  <a:pt x="637" y="87"/>
                  <a:pt x="632" y="76"/>
                  <a:pt x="623" y="71"/>
                </a:cubicBezTo>
                <a:cubicBezTo>
                  <a:pt x="622" y="72"/>
                  <a:pt x="620" y="72"/>
                  <a:pt x="621" y="74"/>
                </a:cubicBezTo>
                <a:cubicBezTo>
                  <a:pt x="628" y="78"/>
                  <a:pt x="631" y="87"/>
                  <a:pt x="637" y="92"/>
                </a:cubicBezTo>
                <a:cubicBezTo>
                  <a:pt x="641" y="107"/>
                  <a:pt x="659" y="110"/>
                  <a:pt x="672" y="114"/>
                </a:cubicBezTo>
                <a:cubicBezTo>
                  <a:pt x="675" y="112"/>
                  <a:pt x="675" y="107"/>
                  <a:pt x="675" y="103"/>
                </a:cubicBezTo>
                <a:cubicBezTo>
                  <a:pt x="666" y="98"/>
                  <a:pt x="657" y="94"/>
                  <a:pt x="649" y="89"/>
                </a:cubicBezTo>
                <a:close/>
                <a:moveTo>
                  <a:pt x="149" y="72"/>
                </a:moveTo>
                <a:cubicBezTo>
                  <a:pt x="143" y="71"/>
                  <a:pt x="143" y="71"/>
                  <a:pt x="143" y="71"/>
                </a:cubicBezTo>
                <a:cubicBezTo>
                  <a:pt x="143" y="73"/>
                  <a:pt x="146" y="76"/>
                  <a:pt x="149" y="77"/>
                </a:cubicBezTo>
                <a:cubicBezTo>
                  <a:pt x="155" y="85"/>
                  <a:pt x="163" y="92"/>
                  <a:pt x="166" y="102"/>
                </a:cubicBezTo>
                <a:cubicBezTo>
                  <a:pt x="179" y="113"/>
                  <a:pt x="179" y="113"/>
                  <a:pt x="179" y="113"/>
                </a:cubicBezTo>
                <a:cubicBezTo>
                  <a:pt x="187" y="116"/>
                  <a:pt x="192" y="125"/>
                  <a:pt x="201" y="123"/>
                </a:cubicBezTo>
                <a:cubicBezTo>
                  <a:pt x="202" y="119"/>
                  <a:pt x="204" y="115"/>
                  <a:pt x="201" y="112"/>
                </a:cubicBezTo>
                <a:cubicBezTo>
                  <a:pt x="190" y="105"/>
                  <a:pt x="178" y="97"/>
                  <a:pt x="167" y="90"/>
                </a:cubicBezTo>
                <a:cubicBezTo>
                  <a:pt x="161" y="84"/>
                  <a:pt x="157" y="77"/>
                  <a:pt x="149" y="72"/>
                </a:cubicBezTo>
                <a:close/>
                <a:moveTo>
                  <a:pt x="716" y="75"/>
                </a:moveTo>
                <a:cubicBezTo>
                  <a:pt x="713" y="73"/>
                  <a:pt x="708" y="72"/>
                  <a:pt x="704" y="71"/>
                </a:cubicBezTo>
                <a:cubicBezTo>
                  <a:pt x="703" y="72"/>
                  <a:pt x="700" y="72"/>
                  <a:pt x="701" y="74"/>
                </a:cubicBezTo>
                <a:cubicBezTo>
                  <a:pt x="704" y="77"/>
                  <a:pt x="712" y="77"/>
                  <a:pt x="716" y="75"/>
                </a:cubicBezTo>
                <a:close/>
                <a:moveTo>
                  <a:pt x="1089" y="73"/>
                </a:moveTo>
                <a:cubicBezTo>
                  <a:pt x="1086" y="73"/>
                  <a:pt x="1083" y="76"/>
                  <a:pt x="1081" y="79"/>
                </a:cubicBezTo>
                <a:cubicBezTo>
                  <a:pt x="1084" y="85"/>
                  <a:pt x="1089" y="91"/>
                  <a:pt x="1089" y="99"/>
                </a:cubicBezTo>
                <a:cubicBezTo>
                  <a:pt x="1094" y="107"/>
                  <a:pt x="1086" y="116"/>
                  <a:pt x="1095" y="124"/>
                </a:cubicBezTo>
                <a:cubicBezTo>
                  <a:pt x="1114" y="140"/>
                  <a:pt x="1137" y="149"/>
                  <a:pt x="1161" y="155"/>
                </a:cubicBezTo>
                <a:cubicBezTo>
                  <a:pt x="1162" y="162"/>
                  <a:pt x="1171" y="157"/>
                  <a:pt x="1175" y="159"/>
                </a:cubicBezTo>
                <a:cubicBezTo>
                  <a:pt x="1207" y="160"/>
                  <a:pt x="1242" y="159"/>
                  <a:pt x="1274" y="159"/>
                </a:cubicBezTo>
                <a:cubicBezTo>
                  <a:pt x="1280" y="153"/>
                  <a:pt x="1287" y="152"/>
                  <a:pt x="1294" y="150"/>
                </a:cubicBezTo>
                <a:cubicBezTo>
                  <a:pt x="1307" y="142"/>
                  <a:pt x="1319" y="132"/>
                  <a:pt x="1330" y="121"/>
                </a:cubicBezTo>
                <a:cubicBezTo>
                  <a:pt x="1336" y="116"/>
                  <a:pt x="1344" y="111"/>
                  <a:pt x="1346" y="103"/>
                </a:cubicBezTo>
                <a:cubicBezTo>
                  <a:pt x="1340" y="97"/>
                  <a:pt x="1332" y="94"/>
                  <a:pt x="1325" y="88"/>
                </a:cubicBezTo>
                <a:cubicBezTo>
                  <a:pt x="1309" y="100"/>
                  <a:pt x="1293" y="110"/>
                  <a:pt x="1276" y="119"/>
                </a:cubicBezTo>
                <a:cubicBezTo>
                  <a:pt x="1259" y="126"/>
                  <a:pt x="1242" y="133"/>
                  <a:pt x="1223" y="132"/>
                </a:cubicBezTo>
                <a:cubicBezTo>
                  <a:pt x="1214" y="138"/>
                  <a:pt x="1207" y="148"/>
                  <a:pt x="1195" y="149"/>
                </a:cubicBezTo>
                <a:cubicBezTo>
                  <a:pt x="1183" y="152"/>
                  <a:pt x="1173" y="145"/>
                  <a:pt x="1163" y="140"/>
                </a:cubicBezTo>
                <a:cubicBezTo>
                  <a:pt x="1156" y="136"/>
                  <a:pt x="1151" y="128"/>
                  <a:pt x="1149" y="120"/>
                </a:cubicBezTo>
                <a:cubicBezTo>
                  <a:pt x="1145" y="117"/>
                  <a:pt x="1141" y="115"/>
                  <a:pt x="1136" y="112"/>
                </a:cubicBezTo>
                <a:cubicBezTo>
                  <a:pt x="1118" y="103"/>
                  <a:pt x="1103" y="88"/>
                  <a:pt x="1089" y="73"/>
                </a:cubicBezTo>
                <a:close/>
                <a:moveTo>
                  <a:pt x="1187" y="75"/>
                </a:moveTo>
                <a:cubicBezTo>
                  <a:pt x="1186" y="74"/>
                  <a:pt x="1183" y="73"/>
                  <a:pt x="1180" y="73"/>
                </a:cubicBezTo>
                <a:cubicBezTo>
                  <a:pt x="1178" y="73"/>
                  <a:pt x="1176" y="74"/>
                  <a:pt x="1175" y="75"/>
                </a:cubicBezTo>
                <a:cubicBezTo>
                  <a:pt x="1177" y="77"/>
                  <a:pt x="1179" y="77"/>
                  <a:pt x="1181" y="77"/>
                </a:cubicBezTo>
                <a:cubicBezTo>
                  <a:pt x="1183" y="77"/>
                  <a:pt x="1187" y="78"/>
                  <a:pt x="1187" y="75"/>
                </a:cubicBezTo>
                <a:close/>
                <a:moveTo>
                  <a:pt x="1656" y="82"/>
                </a:moveTo>
                <a:cubicBezTo>
                  <a:pt x="1654" y="75"/>
                  <a:pt x="1646" y="73"/>
                  <a:pt x="1639" y="73"/>
                </a:cubicBezTo>
                <a:cubicBezTo>
                  <a:pt x="1635" y="74"/>
                  <a:pt x="1631" y="73"/>
                  <a:pt x="1629" y="77"/>
                </a:cubicBezTo>
                <a:cubicBezTo>
                  <a:pt x="1635" y="85"/>
                  <a:pt x="1647" y="86"/>
                  <a:pt x="1656" y="90"/>
                </a:cubicBezTo>
                <a:cubicBezTo>
                  <a:pt x="1659" y="89"/>
                  <a:pt x="1656" y="85"/>
                  <a:pt x="1656" y="82"/>
                </a:cubicBezTo>
                <a:close/>
                <a:moveTo>
                  <a:pt x="1593" y="99"/>
                </a:moveTo>
                <a:cubicBezTo>
                  <a:pt x="1582" y="93"/>
                  <a:pt x="1579" y="78"/>
                  <a:pt x="1567" y="73"/>
                </a:cubicBezTo>
                <a:cubicBezTo>
                  <a:pt x="1566" y="74"/>
                  <a:pt x="1563" y="75"/>
                  <a:pt x="1564" y="77"/>
                </a:cubicBezTo>
                <a:cubicBezTo>
                  <a:pt x="1568" y="87"/>
                  <a:pt x="1577" y="96"/>
                  <a:pt x="1584" y="104"/>
                </a:cubicBezTo>
                <a:cubicBezTo>
                  <a:pt x="1593" y="110"/>
                  <a:pt x="1600" y="119"/>
                  <a:pt x="1609" y="123"/>
                </a:cubicBezTo>
                <a:cubicBezTo>
                  <a:pt x="1611" y="125"/>
                  <a:pt x="1614" y="127"/>
                  <a:pt x="1616" y="126"/>
                </a:cubicBezTo>
                <a:cubicBezTo>
                  <a:pt x="1617" y="121"/>
                  <a:pt x="1615" y="118"/>
                  <a:pt x="1614" y="114"/>
                </a:cubicBezTo>
                <a:cubicBezTo>
                  <a:pt x="1607" y="110"/>
                  <a:pt x="1599" y="105"/>
                  <a:pt x="1593" y="99"/>
                </a:cubicBezTo>
                <a:close/>
                <a:moveTo>
                  <a:pt x="1767" y="76"/>
                </a:moveTo>
                <a:cubicBezTo>
                  <a:pt x="1766" y="75"/>
                  <a:pt x="1766" y="73"/>
                  <a:pt x="1764" y="73"/>
                </a:cubicBezTo>
                <a:cubicBezTo>
                  <a:pt x="1759" y="85"/>
                  <a:pt x="1759" y="85"/>
                  <a:pt x="1759" y="85"/>
                </a:cubicBezTo>
                <a:cubicBezTo>
                  <a:pt x="1751" y="92"/>
                  <a:pt x="1751" y="92"/>
                  <a:pt x="1751" y="92"/>
                </a:cubicBezTo>
                <a:cubicBezTo>
                  <a:pt x="1757" y="89"/>
                  <a:pt x="1765" y="83"/>
                  <a:pt x="1767" y="76"/>
                </a:cubicBezTo>
                <a:close/>
                <a:moveTo>
                  <a:pt x="1914" y="82"/>
                </a:moveTo>
                <a:cubicBezTo>
                  <a:pt x="1911" y="77"/>
                  <a:pt x="1907" y="74"/>
                  <a:pt x="1901" y="74"/>
                </a:cubicBezTo>
                <a:cubicBezTo>
                  <a:pt x="1898" y="76"/>
                  <a:pt x="1896" y="80"/>
                  <a:pt x="1895" y="85"/>
                </a:cubicBezTo>
                <a:cubicBezTo>
                  <a:pt x="1900" y="88"/>
                  <a:pt x="1908" y="89"/>
                  <a:pt x="1914" y="88"/>
                </a:cubicBezTo>
                <a:cubicBezTo>
                  <a:pt x="1915" y="87"/>
                  <a:pt x="1915" y="84"/>
                  <a:pt x="1914" y="82"/>
                </a:cubicBezTo>
                <a:close/>
                <a:moveTo>
                  <a:pt x="857" y="85"/>
                </a:moveTo>
                <a:cubicBezTo>
                  <a:pt x="846" y="75"/>
                  <a:pt x="846" y="75"/>
                  <a:pt x="846" y="75"/>
                </a:cubicBezTo>
                <a:cubicBezTo>
                  <a:pt x="837" y="73"/>
                  <a:pt x="833" y="83"/>
                  <a:pt x="825" y="83"/>
                </a:cubicBezTo>
                <a:cubicBezTo>
                  <a:pt x="818" y="91"/>
                  <a:pt x="807" y="93"/>
                  <a:pt x="800" y="103"/>
                </a:cubicBezTo>
                <a:cubicBezTo>
                  <a:pt x="790" y="109"/>
                  <a:pt x="781" y="118"/>
                  <a:pt x="770" y="121"/>
                </a:cubicBezTo>
                <a:cubicBezTo>
                  <a:pt x="766" y="127"/>
                  <a:pt x="766" y="127"/>
                  <a:pt x="766" y="127"/>
                </a:cubicBezTo>
                <a:cubicBezTo>
                  <a:pt x="762" y="137"/>
                  <a:pt x="752" y="141"/>
                  <a:pt x="744" y="147"/>
                </a:cubicBezTo>
                <a:cubicBezTo>
                  <a:pt x="731" y="152"/>
                  <a:pt x="713" y="157"/>
                  <a:pt x="699" y="151"/>
                </a:cubicBezTo>
                <a:cubicBezTo>
                  <a:pt x="686" y="146"/>
                  <a:pt x="680" y="132"/>
                  <a:pt x="675" y="121"/>
                </a:cubicBezTo>
                <a:cubicBezTo>
                  <a:pt x="666" y="117"/>
                  <a:pt x="655" y="116"/>
                  <a:pt x="647" y="111"/>
                </a:cubicBezTo>
                <a:cubicBezTo>
                  <a:pt x="637" y="104"/>
                  <a:pt x="644" y="119"/>
                  <a:pt x="637" y="121"/>
                </a:cubicBezTo>
                <a:cubicBezTo>
                  <a:pt x="643" y="126"/>
                  <a:pt x="636" y="132"/>
                  <a:pt x="639" y="138"/>
                </a:cubicBezTo>
                <a:cubicBezTo>
                  <a:pt x="646" y="143"/>
                  <a:pt x="654" y="147"/>
                  <a:pt x="663" y="151"/>
                </a:cubicBezTo>
                <a:cubicBezTo>
                  <a:pt x="668" y="152"/>
                  <a:pt x="675" y="153"/>
                  <a:pt x="677" y="159"/>
                </a:cubicBezTo>
                <a:cubicBezTo>
                  <a:pt x="777" y="159"/>
                  <a:pt x="777" y="159"/>
                  <a:pt x="777" y="159"/>
                </a:cubicBezTo>
                <a:cubicBezTo>
                  <a:pt x="803" y="151"/>
                  <a:pt x="825" y="136"/>
                  <a:pt x="847" y="119"/>
                </a:cubicBezTo>
                <a:cubicBezTo>
                  <a:pt x="854" y="111"/>
                  <a:pt x="867" y="105"/>
                  <a:pt x="870" y="94"/>
                </a:cubicBezTo>
                <a:cubicBezTo>
                  <a:pt x="857" y="85"/>
                  <a:pt x="857" y="85"/>
                  <a:pt x="857" y="85"/>
                </a:cubicBezTo>
                <a:close/>
                <a:moveTo>
                  <a:pt x="229" y="81"/>
                </a:moveTo>
                <a:cubicBezTo>
                  <a:pt x="227" y="80"/>
                  <a:pt x="224" y="78"/>
                  <a:pt x="224" y="76"/>
                </a:cubicBezTo>
                <a:cubicBezTo>
                  <a:pt x="223" y="76"/>
                  <a:pt x="222" y="77"/>
                  <a:pt x="220" y="77"/>
                </a:cubicBezTo>
                <a:cubicBezTo>
                  <a:pt x="215" y="82"/>
                  <a:pt x="208" y="86"/>
                  <a:pt x="203" y="89"/>
                </a:cubicBezTo>
                <a:cubicBezTo>
                  <a:pt x="204" y="91"/>
                  <a:pt x="206" y="92"/>
                  <a:pt x="207" y="93"/>
                </a:cubicBezTo>
                <a:cubicBezTo>
                  <a:pt x="213" y="87"/>
                  <a:pt x="220" y="82"/>
                  <a:pt x="229" y="81"/>
                </a:cubicBezTo>
                <a:close/>
                <a:moveTo>
                  <a:pt x="379" y="83"/>
                </a:moveTo>
                <a:cubicBezTo>
                  <a:pt x="376" y="81"/>
                  <a:pt x="374" y="77"/>
                  <a:pt x="370" y="77"/>
                </a:cubicBezTo>
                <a:cubicBezTo>
                  <a:pt x="362" y="87"/>
                  <a:pt x="350" y="94"/>
                  <a:pt x="339" y="101"/>
                </a:cubicBezTo>
                <a:cubicBezTo>
                  <a:pt x="328" y="106"/>
                  <a:pt x="318" y="114"/>
                  <a:pt x="305" y="114"/>
                </a:cubicBezTo>
                <a:cubicBezTo>
                  <a:pt x="300" y="115"/>
                  <a:pt x="296" y="119"/>
                  <a:pt x="290" y="120"/>
                </a:cubicBezTo>
                <a:cubicBezTo>
                  <a:pt x="295" y="120"/>
                  <a:pt x="295" y="120"/>
                  <a:pt x="295" y="120"/>
                </a:cubicBezTo>
                <a:cubicBezTo>
                  <a:pt x="293" y="125"/>
                  <a:pt x="288" y="123"/>
                  <a:pt x="285" y="126"/>
                </a:cubicBezTo>
                <a:cubicBezTo>
                  <a:pt x="279" y="135"/>
                  <a:pt x="279" y="135"/>
                  <a:pt x="279" y="135"/>
                </a:cubicBezTo>
                <a:cubicBezTo>
                  <a:pt x="293" y="132"/>
                  <a:pt x="307" y="127"/>
                  <a:pt x="320" y="122"/>
                </a:cubicBezTo>
                <a:cubicBezTo>
                  <a:pt x="341" y="113"/>
                  <a:pt x="359" y="100"/>
                  <a:pt x="378" y="86"/>
                </a:cubicBezTo>
                <a:cubicBezTo>
                  <a:pt x="379" y="83"/>
                  <a:pt x="379" y="83"/>
                  <a:pt x="379" y="83"/>
                </a:cubicBezTo>
                <a:close/>
                <a:moveTo>
                  <a:pt x="716" y="82"/>
                </a:moveTo>
                <a:cubicBezTo>
                  <a:pt x="705" y="84"/>
                  <a:pt x="697" y="80"/>
                  <a:pt x="687" y="77"/>
                </a:cubicBezTo>
                <a:cubicBezTo>
                  <a:pt x="684" y="79"/>
                  <a:pt x="681" y="80"/>
                  <a:pt x="679" y="82"/>
                </a:cubicBezTo>
                <a:cubicBezTo>
                  <a:pt x="684" y="88"/>
                  <a:pt x="692" y="86"/>
                  <a:pt x="699" y="86"/>
                </a:cubicBezTo>
                <a:cubicBezTo>
                  <a:pt x="707" y="91"/>
                  <a:pt x="716" y="95"/>
                  <a:pt x="726" y="93"/>
                </a:cubicBezTo>
                <a:cubicBezTo>
                  <a:pt x="727" y="91"/>
                  <a:pt x="726" y="88"/>
                  <a:pt x="725" y="87"/>
                </a:cubicBezTo>
                <a:cubicBezTo>
                  <a:pt x="725" y="83"/>
                  <a:pt x="720" y="81"/>
                  <a:pt x="716" y="82"/>
                </a:cubicBezTo>
                <a:close/>
                <a:moveTo>
                  <a:pt x="1188" y="83"/>
                </a:moveTo>
                <a:cubicBezTo>
                  <a:pt x="1181" y="81"/>
                  <a:pt x="1172" y="82"/>
                  <a:pt x="1165" y="78"/>
                </a:cubicBezTo>
                <a:cubicBezTo>
                  <a:pt x="1163" y="79"/>
                  <a:pt x="1161" y="80"/>
                  <a:pt x="1159" y="82"/>
                </a:cubicBezTo>
                <a:cubicBezTo>
                  <a:pt x="1163" y="83"/>
                  <a:pt x="1167" y="86"/>
                  <a:pt x="1171" y="86"/>
                </a:cubicBezTo>
                <a:cubicBezTo>
                  <a:pt x="1177" y="87"/>
                  <a:pt x="1184" y="89"/>
                  <a:pt x="1190" y="87"/>
                </a:cubicBezTo>
                <a:cubicBezTo>
                  <a:pt x="1191" y="86"/>
                  <a:pt x="1190" y="84"/>
                  <a:pt x="1188" y="83"/>
                </a:cubicBezTo>
                <a:close/>
                <a:moveTo>
                  <a:pt x="1255" y="86"/>
                </a:moveTo>
                <a:cubicBezTo>
                  <a:pt x="1254" y="77"/>
                  <a:pt x="1245" y="80"/>
                  <a:pt x="1240" y="83"/>
                </a:cubicBezTo>
                <a:cubicBezTo>
                  <a:pt x="1236" y="85"/>
                  <a:pt x="1230" y="83"/>
                  <a:pt x="1226" y="86"/>
                </a:cubicBezTo>
                <a:cubicBezTo>
                  <a:pt x="1227" y="88"/>
                  <a:pt x="1227" y="91"/>
                  <a:pt x="1228" y="93"/>
                </a:cubicBezTo>
                <a:cubicBezTo>
                  <a:pt x="1239" y="95"/>
                  <a:pt x="1248" y="90"/>
                  <a:pt x="1255" y="86"/>
                </a:cubicBezTo>
                <a:close/>
                <a:moveTo>
                  <a:pt x="250" y="80"/>
                </a:moveTo>
                <a:cubicBezTo>
                  <a:pt x="242" y="80"/>
                  <a:pt x="242" y="80"/>
                  <a:pt x="242" y="80"/>
                </a:cubicBezTo>
                <a:cubicBezTo>
                  <a:pt x="239" y="82"/>
                  <a:pt x="235" y="79"/>
                  <a:pt x="233" y="82"/>
                </a:cubicBezTo>
                <a:cubicBezTo>
                  <a:pt x="239" y="86"/>
                  <a:pt x="238" y="97"/>
                  <a:pt x="247" y="94"/>
                </a:cubicBezTo>
                <a:cubicBezTo>
                  <a:pt x="253" y="91"/>
                  <a:pt x="250" y="86"/>
                  <a:pt x="250" y="80"/>
                </a:cubicBezTo>
                <a:close/>
                <a:moveTo>
                  <a:pt x="1635" y="88"/>
                </a:moveTo>
                <a:cubicBezTo>
                  <a:pt x="1630" y="86"/>
                  <a:pt x="1626" y="81"/>
                  <a:pt x="1621" y="80"/>
                </a:cubicBezTo>
                <a:cubicBezTo>
                  <a:pt x="1619" y="81"/>
                  <a:pt x="1614" y="81"/>
                  <a:pt x="1615" y="85"/>
                </a:cubicBezTo>
                <a:cubicBezTo>
                  <a:pt x="1621" y="88"/>
                  <a:pt x="1626" y="93"/>
                  <a:pt x="1633" y="96"/>
                </a:cubicBezTo>
                <a:cubicBezTo>
                  <a:pt x="1643" y="92"/>
                  <a:pt x="1647" y="105"/>
                  <a:pt x="1657" y="101"/>
                </a:cubicBezTo>
                <a:cubicBezTo>
                  <a:pt x="1658" y="100"/>
                  <a:pt x="1659" y="96"/>
                  <a:pt x="1656" y="95"/>
                </a:cubicBezTo>
                <a:cubicBezTo>
                  <a:pt x="1648" y="94"/>
                  <a:pt x="1642" y="90"/>
                  <a:pt x="1635" y="88"/>
                </a:cubicBezTo>
                <a:close/>
                <a:moveTo>
                  <a:pt x="1319" y="83"/>
                </a:moveTo>
                <a:cubicBezTo>
                  <a:pt x="1319" y="82"/>
                  <a:pt x="1317" y="80"/>
                  <a:pt x="1315" y="80"/>
                </a:cubicBezTo>
                <a:cubicBezTo>
                  <a:pt x="1301" y="87"/>
                  <a:pt x="1301" y="87"/>
                  <a:pt x="1301" y="87"/>
                </a:cubicBezTo>
                <a:cubicBezTo>
                  <a:pt x="1286" y="97"/>
                  <a:pt x="1269" y="104"/>
                  <a:pt x="1252" y="111"/>
                </a:cubicBezTo>
                <a:cubicBezTo>
                  <a:pt x="1243" y="115"/>
                  <a:pt x="1227" y="112"/>
                  <a:pt x="1227" y="125"/>
                </a:cubicBezTo>
                <a:cubicBezTo>
                  <a:pt x="1227" y="126"/>
                  <a:pt x="1228" y="126"/>
                  <a:pt x="1229" y="127"/>
                </a:cubicBezTo>
                <a:cubicBezTo>
                  <a:pt x="1254" y="124"/>
                  <a:pt x="1277" y="115"/>
                  <a:pt x="1297" y="101"/>
                </a:cubicBezTo>
                <a:cubicBezTo>
                  <a:pt x="1305" y="96"/>
                  <a:pt x="1314" y="91"/>
                  <a:pt x="1319" y="83"/>
                </a:cubicBezTo>
                <a:close/>
                <a:moveTo>
                  <a:pt x="779" y="90"/>
                </a:moveTo>
                <a:cubicBezTo>
                  <a:pt x="776" y="87"/>
                  <a:pt x="773" y="81"/>
                  <a:pt x="768" y="82"/>
                </a:cubicBezTo>
                <a:cubicBezTo>
                  <a:pt x="760" y="84"/>
                  <a:pt x="768" y="91"/>
                  <a:pt x="768" y="95"/>
                </a:cubicBezTo>
                <a:cubicBezTo>
                  <a:pt x="770" y="96"/>
                  <a:pt x="770" y="96"/>
                  <a:pt x="770" y="96"/>
                </a:cubicBezTo>
                <a:cubicBezTo>
                  <a:pt x="773" y="94"/>
                  <a:pt x="777" y="93"/>
                  <a:pt x="779" y="90"/>
                </a:cubicBezTo>
                <a:close/>
                <a:moveTo>
                  <a:pt x="1778" y="88"/>
                </a:moveTo>
                <a:cubicBezTo>
                  <a:pt x="1777" y="86"/>
                  <a:pt x="1774" y="82"/>
                  <a:pt x="1771" y="82"/>
                </a:cubicBezTo>
                <a:cubicBezTo>
                  <a:pt x="1762" y="92"/>
                  <a:pt x="1752" y="99"/>
                  <a:pt x="1742" y="107"/>
                </a:cubicBezTo>
                <a:cubicBezTo>
                  <a:pt x="1728" y="115"/>
                  <a:pt x="1713" y="121"/>
                  <a:pt x="1697" y="124"/>
                </a:cubicBezTo>
                <a:cubicBezTo>
                  <a:pt x="1694" y="130"/>
                  <a:pt x="1690" y="136"/>
                  <a:pt x="1684" y="142"/>
                </a:cubicBezTo>
                <a:cubicBezTo>
                  <a:pt x="1674" y="152"/>
                  <a:pt x="1659" y="155"/>
                  <a:pt x="1645" y="154"/>
                </a:cubicBezTo>
                <a:cubicBezTo>
                  <a:pt x="1634" y="151"/>
                  <a:pt x="1622" y="143"/>
                  <a:pt x="1618" y="132"/>
                </a:cubicBezTo>
                <a:cubicBezTo>
                  <a:pt x="1608" y="131"/>
                  <a:pt x="1599" y="123"/>
                  <a:pt x="1591" y="116"/>
                </a:cubicBezTo>
                <a:cubicBezTo>
                  <a:pt x="1583" y="112"/>
                  <a:pt x="1577" y="103"/>
                  <a:pt x="1569" y="98"/>
                </a:cubicBezTo>
                <a:cubicBezTo>
                  <a:pt x="1568" y="96"/>
                  <a:pt x="1568" y="93"/>
                  <a:pt x="1566" y="93"/>
                </a:cubicBezTo>
                <a:cubicBezTo>
                  <a:pt x="1573" y="101"/>
                  <a:pt x="1572" y="113"/>
                  <a:pt x="1571" y="123"/>
                </a:cubicBezTo>
                <a:cubicBezTo>
                  <a:pt x="1571" y="128"/>
                  <a:pt x="1568" y="133"/>
                  <a:pt x="1568" y="138"/>
                </a:cubicBezTo>
                <a:cubicBezTo>
                  <a:pt x="1571" y="141"/>
                  <a:pt x="1574" y="145"/>
                  <a:pt x="1579" y="147"/>
                </a:cubicBezTo>
                <a:cubicBezTo>
                  <a:pt x="1584" y="153"/>
                  <a:pt x="1593" y="152"/>
                  <a:pt x="1597" y="159"/>
                </a:cubicBezTo>
                <a:cubicBezTo>
                  <a:pt x="1652" y="159"/>
                  <a:pt x="1708" y="159"/>
                  <a:pt x="1765" y="159"/>
                </a:cubicBezTo>
                <a:cubicBezTo>
                  <a:pt x="1767" y="155"/>
                  <a:pt x="1767" y="155"/>
                  <a:pt x="1767" y="155"/>
                </a:cubicBezTo>
                <a:cubicBezTo>
                  <a:pt x="1786" y="146"/>
                  <a:pt x="1798" y="130"/>
                  <a:pt x="1809" y="114"/>
                </a:cubicBezTo>
                <a:cubicBezTo>
                  <a:pt x="1802" y="106"/>
                  <a:pt x="1791" y="101"/>
                  <a:pt x="1783" y="94"/>
                </a:cubicBezTo>
                <a:cubicBezTo>
                  <a:pt x="1764" y="113"/>
                  <a:pt x="1741" y="130"/>
                  <a:pt x="1714" y="135"/>
                </a:cubicBezTo>
                <a:cubicBezTo>
                  <a:pt x="1708" y="135"/>
                  <a:pt x="1701" y="137"/>
                  <a:pt x="1696" y="135"/>
                </a:cubicBezTo>
                <a:cubicBezTo>
                  <a:pt x="1695" y="134"/>
                  <a:pt x="1696" y="132"/>
                  <a:pt x="1697" y="132"/>
                </a:cubicBezTo>
                <a:cubicBezTo>
                  <a:pt x="1712" y="130"/>
                  <a:pt x="1728" y="129"/>
                  <a:pt x="1740" y="120"/>
                </a:cubicBezTo>
                <a:cubicBezTo>
                  <a:pt x="1742" y="119"/>
                  <a:pt x="1744" y="119"/>
                  <a:pt x="1745" y="118"/>
                </a:cubicBezTo>
                <a:cubicBezTo>
                  <a:pt x="1758" y="111"/>
                  <a:pt x="1771" y="101"/>
                  <a:pt x="1778" y="88"/>
                </a:cubicBezTo>
                <a:close/>
                <a:moveTo>
                  <a:pt x="311" y="89"/>
                </a:moveTo>
                <a:cubicBezTo>
                  <a:pt x="310" y="87"/>
                  <a:pt x="309" y="83"/>
                  <a:pt x="306" y="83"/>
                </a:cubicBezTo>
                <a:cubicBezTo>
                  <a:pt x="295" y="89"/>
                  <a:pt x="295" y="89"/>
                  <a:pt x="295" y="89"/>
                </a:cubicBezTo>
                <a:cubicBezTo>
                  <a:pt x="294" y="91"/>
                  <a:pt x="295" y="94"/>
                  <a:pt x="296" y="96"/>
                </a:cubicBezTo>
                <a:cubicBezTo>
                  <a:pt x="301" y="95"/>
                  <a:pt x="308" y="94"/>
                  <a:pt x="311" y="89"/>
                </a:cubicBezTo>
                <a:close/>
                <a:moveTo>
                  <a:pt x="1720" y="92"/>
                </a:moveTo>
                <a:cubicBezTo>
                  <a:pt x="1718" y="89"/>
                  <a:pt x="1715" y="85"/>
                  <a:pt x="1711" y="85"/>
                </a:cubicBezTo>
                <a:cubicBezTo>
                  <a:pt x="1706" y="89"/>
                  <a:pt x="1700" y="88"/>
                  <a:pt x="1695" y="91"/>
                </a:cubicBezTo>
                <a:cubicBezTo>
                  <a:pt x="1698" y="99"/>
                  <a:pt x="1700" y="108"/>
                  <a:pt x="1700" y="116"/>
                </a:cubicBezTo>
                <a:cubicBezTo>
                  <a:pt x="1704" y="116"/>
                  <a:pt x="1704" y="116"/>
                  <a:pt x="1704" y="116"/>
                </a:cubicBezTo>
                <a:cubicBezTo>
                  <a:pt x="1722" y="113"/>
                  <a:pt x="1739" y="106"/>
                  <a:pt x="1751" y="92"/>
                </a:cubicBezTo>
                <a:cubicBezTo>
                  <a:pt x="1744" y="96"/>
                  <a:pt x="1735" y="97"/>
                  <a:pt x="1727" y="96"/>
                </a:cubicBezTo>
                <a:cubicBezTo>
                  <a:pt x="1720" y="101"/>
                  <a:pt x="1720" y="101"/>
                  <a:pt x="1720" y="101"/>
                </a:cubicBezTo>
                <a:cubicBezTo>
                  <a:pt x="1713" y="103"/>
                  <a:pt x="1707" y="107"/>
                  <a:pt x="1701" y="106"/>
                </a:cubicBezTo>
                <a:cubicBezTo>
                  <a:pt x="1700" y="100"/>
                  <a:pt x="1708" y="102"/>
                  <a:pt x="1712" y="100"/>
                </a:cubicBezTo>
                <a:cubicBezTo>
                  <a:pt x="1714" y="98"/>
                  <a:pt x="1720" y="98"/>
                  <a:pt x="1720" y="92"/>
                </a:cubicBezTo>
                <a:close/>
                <a:moveTo>
                  <a:pt x="1623" y="97"/>
                </a:moveTo>
                <a:cubicBezTo>
                  <a:pt x="1608" y="87"/>
                  <a:pt x="1608" y="87"/>
                  <a:pt x="1608" y="87"/>
                </a:cubicBezTo>
                <a:cubicBezTo>
                  <a:pt x="1605" y="85"/>
                  <a:pt x="1600" y="87"/>
                  <a:pt x="1596" y="86"/>
                </a:cubicBezTo>
                <a:cubicBezTo>
                  <a:pt x="1594" y="87"/>
                  <a:pt x="1591" y="86"/>
                  <a:pt x="1590" y="88"/>
                </a:cubicBezTo>
                <a:cubicBezTo>
                  <a:pt x="1598" y="97"/>
                  <a:pt x="1606" y="104"/>
                  <a:pt x="1616" y="109"/>
                </a:cubicBezTo>
                <a:cubicBezTo>
                  <a:pt x="1618" y="105"/>
                  <a:pt x="1623" y="101"/>
                  <a:pt x="1623" y="97"/>
                </a:cubicBezTo>
                <a:close/>
                <a:moveTo>
                  <a:pt x="392" y="92"/>
                </a:moveTo>
                <a:cubicBezTo>
                  <a:pt x="389" y="92"/>
                  <a:pt x="388" y="88"/>
                  <a:pt x="384" y="88"/>
                </a:cubicBezTo>
                <a:cubicBezTo>
                  <a:pt x="374" y="96"/>
                  <a:pt x="363" y="102"/>
                  <a:pt x="353" y="110"/>
                </a:cubicBezTo>
                <a:cubicBezTo>
                  <a:pt x="349" y="114"/>
                  <a:pt x="344" y="115"/>
                  <a:pt x="340" y="117"/>
                </a:cubicBezTo>
                <a:cubicBezTo>
                  <a:pt x="321" y="131"/>
                  <a:pt x="297" y="134"/>
                  <a:pt x="276" y="143"/>
                </a:cubicBezTo>
                <a:cubicBezTo>
                  <a:pt x="270" y="142"/>
                  <a:pt x="270" y="142"/>
                  <a:pt x="270" y="142"/>
                </a:cubicBezTo>
                <a:cubicBezTo>
                  <a:pt x="259" y="148"/>
                  <a:pt x="248" y="152"/>
                  <a:pt x="235" y="153"/>
                </a:cubicBezTo>
                <a:cubicBezTo>
                  <a:pt x="227" y="152"/>
                  <a:pt x="217" y="149"/>
                  <a:pt x="212" y="141"/>
                </a:cubicBezTo>
                <a:cubicBezTo>
                  <a:pt x="208" y="139"/>
                  <a:pt x="208" y="129"/>
                  <a:pt x="201" y="131"/>
                </a:cubicBezTo>
                <a:cubicBezTo>
                  <a:pt x="190" y="126"/>
                  <a:pt x="179" y="121"/>
                  <a:pt x="169" y="113"/>
                </a:cubicBezTo>
                <a:cubicBezTo>
                  <a:pt x="169" y="113"/>
                  <a:pt x="169" y="114"/>
                  <a:pt x="168" y="115"/>
                </a:cubicBezTo>
                <a:cubicBezTo>
                  <a:pt x="170" y="124"/>
                  <a:pt x="167" y="133"/>
                  <a:pt x="166" y="141"/>
                </a:cubicBezTo>
                <a:cubicBezTo>
                  <a:pt x="175" y="147"/>
                  <a:pt x="183" y="155"/>
                  <a:pt x="194" y="156"/>
                </a:cubicBezTo>
                <a:cubicBezTo>
                  <a:pt x="198" y="162"/>
                  <a:pt x="205" y="158"/>
                  <a:pt x="210" y="160"/>
                </a:cubicBezTo>
                <a:cubicBezTo>
                  <a:pt x="253" y="159"/>
                  <a:pt x="299" y="160"/>
                  <a:pt x="341" y="159"/>
                </a:cubicBezTo>
                <a:cubicBezTo>
                  <a:pt x="343" y="155"/>
                  <a:pt x="343" y="155"/>
                  <a:pt x="343" y="155"/>
                </a:cubicBezTo>
                <a:cubicBezTo>
                  <a:pt x="356" y="150"/>
                  <a:pt x="368" y="141"/>
                  <a:pt x="381" y="132"/>
                </a:cubicBezTo>
                <a:cubicBezTo>
                  <a:pt x="409" y="105"/>
                  <a:pt x="409" y="105"/>
                  <a:pt x="409" y="105"/>
                </a:cubicBezTo>
                <a:cubicBezTo>
                  <a:pt x="409" y="102"/>
                  <a:pt x="409" y="102"/>
                  <a:pt x="409" y="102"/>
                </a:cubicBezTo>
                <a:cubicBezTo>
                  <a:pt x="403" y="100"/>
                  <a:pt x="398" y="95"/>
                  <a:pt x="392" y="92"/>
                </a:cubicBezTo>
                <a:close/>
                <a:moveTo>
                  <a:pt x="196" y="92"/>
                </a:moveTo>
                <a:cubicBezTo>
                  <a:pt x="190" y="92"/>
                  <a:pt x="183" y="87"/>
                  <a:pt x="178" y="89"/>
                </a:cubicBezTo>
                <a:cubicBezTo>
                  <a:pt x="178" y="90"/>
                  <a:pt x="178" y="90"/>
                  <a:pt x="178" y="90"/>
                </a:cubicBezTo>
                <a:cubicBezTo>
                  <a:pt x="186" y="96"/>
                  <a:pt x="193" y="103"/>
                  <a:pt x="203" y="105"/>
                </a:cubicBezTo>
                <a:cubicBezTo>
                  <a:pt x="209" y="99"/>
                  <a:pt x="199" y="96"/>
                  <a:pt x="196" y="92"/>
                </a:cubicBezTo>
                <a:close/>
                <a:moveTo>
                  <a:pt x="1275" y="94"/>
                </a:moveTo>
                <a:cubicBezTo>
                  <a:pt x="1270" y="94"/>
                  <a:pt x="1265" y="92"/>
                  <a:pt x="1260" y="91"/>
                </a:cubicBezTo>
                <a:cubicBezTo>
                  <a:pt x="1254" y="92"/>
                  <a:pt x="1249" y="95"/>
                  <a:pt x="1244" y="97"/>
                </a:cubicBezTo>
                <a:cubicBezTo>
                  <a:pt x="1240" y="100"/>
                  <a:pt x="1233" y="96"/>
                  <a:pt x="1230" y="100"/>
                </a:cubicBezTo>
                <a:cubicBezTo>
                  <a:pt x="1230" y="103"/>
                  <a:pt x="1229" y="107"/>
                  <a:pt x="1231" y="110"/>
                </a:cubicBezTo>
                <a:cubicBezTo>
                  <a:pt x="1246" y="111"/>
                  <a:pt x="1257" y="101"/>
                  <a:pt x="1270" y="98"/>
                </a:cubicBezTo>
                <a:cubicBezTo>
                  <a:pt x="1272" y="98"/>
                  <a:pt x="1275" y="96"/>
                  <a:pt x="1275" y="94"/>
                </a:cubicBezTo>
                <a:close/>
                <a:moveTo>
                  <a:pt x="1192" y="96"/>
                </a:moveTo>
                <a:cubicBezTo>
                  <a:pt x="1191" y="92"/>
                  <a:pt x="1184" y="93"/>
                  <a:pt x="1181" y="93"/>
                </a:cubicBezTo>
                <a:cubicBezTo>
                  <a:pt x="1183" y="98"/>
                  <a:pt x="1183" y="104"/>
                  <a:pt x="1188" y="106"/>
                </a:cubicBezTo>
                <a:cubicBezTo>
                  <a:pt x="1193" y="106"/>
                  <a:pt x="1191" y="100"/>
                  <a:pt x="1192" y="96"/>
                </a:cubicBezTo>
                <a:close/>
                <a:moveTo>
                  <a:pt x="797" y="96"/>
                </a:moveTo>
                <a:cubicBezTo>
                  <a:pt x="793" y="95"/>
                  <a:pt x="790" y="95"/>
                  <a:pt x="786" y="94"/>
                </a:cubicBezTo>
                <a:cubicBezTo>
                  <a:pt x="781" y="99"/>
                  <a:pt x="775" y="99"/>
                  <a:pt x="770" y="104"/>
                </a:cubicBezTo>
                <a:cubicBezTo>
                  <a:pt x="771" y="107"/>
                  <a:pt x="768" y="112"/>
                  <a:pt x="772" y="113"/>
                </a:cubicBezTo>
                <a:cubicBezTo>
                  <a:pt x="781" y="111"/>
                  <a:pt x="788" y="104"/>
                  <a:pt x="795" y="99"/>
                </a:cubicBezTo>
                <a:cubicBezTo>
                  <a:pt x="797" y="96"/>
                  <a:pt x="797" y="96"/>
                  <a:pt x="797" y="96"/>
                </a:cubicBezTo>
                <a:close/>
                <a:moveTo>
                  <a:pt x="96" y="105"/>
                </a:moveTo>
                <a:cubicBezTo>
                  <a:pt x="91" y="96"/>
                  <a:pt x="91" y="96"/>
                  <a:pt x="91" y="96"/>
                </a:cubicBezTo>
                <a:cubicBezTo>
                  <a:pt x="86" y="96"/>
                  <a:pt x="82" y="100"/>
                  <a:pt x="77" y="100"/>
                </a:cubicBezTo>
                <a:cubicBezTo>
                  <a:pt x="74" y="106"/>
                  <a:pt x="70" y="113"/>
                  <a:pt x="73" y="119"/>
                </a:cubicBezTo>
                <a:cubicBezTo>
                  <a:pt x="75" y="125"/>
                  <a:pt x="81" y="124"/>
                  <a:pt x="85" y="124"/>
                </a:cubicBezTo>
                <a:cubicBezTo>
                  <a:pt x="92" y="123"/>
                  <a:pt x="99" y="123"/>
                  <a:pt x="104" y="116"/>
                </a:cubicBezTo>
                <a:cubicBezTo>
                  <a:pt x="106" y="114"/>
                  <a:pt x="111" y="113"/>
                  <a:pt x="109" y="110"/>
                </a:cubicBezTo>
                <a:cubicBezTo>
                  <a:pt x="103" y="112"/>
                  <a:pt x="100" y="108"/>
                  <a:pt x="96" y="105"/>
                </a:cubicBezTo>
                <a:close/>
                <a:moveTo>
                  <a:pt x="727" y="101"/>
                </a:moveTo>
                <a:cubicBezTo>
                  <a:pt x="727" y="95"/>
                  <a:pt x="718" y="99"/>
                  <a:pt x="714" y="99"/>
                </a:cubicBezTo>
                <a:cubicBezTo>
                  <a:pt x="714" y="114"/>
                  <a:pt x="714" y="114"/>
                  <a:pt x="714" y="114"/>
                </a:cubicBezTo>
                <a:cubicBezTo>
                  <a:pt x="715" y="115"/>
                  <a:pt x="717" y="114"/>
                  <a:pt x="718" y="114"/>
                </a:cubicBezTo>
                <a:cubicBezTo>
                  <a:pt x="723" y="112"/>
                  <a:pt x="725" y="106"/>
                  <a:pt x="727" y="101"/>
                </a:cubicBezTo>
                <a:close/>
                <a:moveTo>
                  <a:pt x="890" y="107"/>
                </a:moveTo>
                <a:cubicBezTo>
                  <a:pt x="888" y="105"/>
                  <a:pt x="886" y="102"/>
                  <a:pt x="883" y="100"/>
                </a:cubicBezTo>
                <a:cubicBezTo>
                  <a:pt x="881" y="100"/>
                  <a:pt x="877" y="99"/>
                  <a:pt x="875" y="101"/>
                </a:cubicBezTo>
                <a:cubicBezTo>
                  <a:pt x="861" y="117"/>
                  <a:pt x="846" y="132"/>
                  <a:pt x="827" y="143"/>
                </a:cubicBezTo>
                <a:cubicBezTo>
                  <a:pt x="819" y="148"/>
                  <a:pt x="810" y="152"/>
                  <a:pt x="803" y="158"/>
                </a:cubicBezTo>
                <a:cubicBezTo>
                  <a:pt x="810" y="160"/>
                  <a:pt x="818" y="158"/>
                  <a:pt x="825" y="159"/>
                </a:cubicBezTo>
                <a:cubicBezTo>
                  <a:pt x="836" y="152"/>
                  <a:pt x="847" y="145"/>
                  <a:pt x="858" y="138"/>
                </a:cubicBezTo>
                <a:cubicBezTo>
                  <a:pt x="869" y="127"/>
                  <a:pt x="883" y="121"/>
                  <a:pt x="890" y="107"/>
                </a:cubicBezTo>
                <a:close/>
                <a:moveTo>
                  <a:pt x="247" y="100"/>
                </a:moveTo>
                <a:cubicBezTo>
                  <a:pt x="244" y="99"/>
                  <a:pt x="242" y="103"/>
                  <a:pt x="243" y="106"/>
                </a:cubicBezTo>
                <a:cubicBezTo>
                  <a:pt x="244" y="106"/>
                  <a:pt x="244" y="106"/>
                  <a:pt x="244" y="106"/>
                </a:cubicBezTo>
                <a:cubicBezTo>
                  <a:pt x="246" y="105"/>
                  <a:pt x="248" y="102"/>
                  <a:pt x="247" y="100"/>
                </a:cubicBezTo>
                <a:close/>
                <a:moveTo>
                  <a:pt x="580" y="116"/>
                </a:moveTo>
                <a:cubicBezTo>
                  <a:pt x="572" y="106"/>
                  <a:pt x="572" y="106"/>
                  <a:pt x="572" y="106"/>
                </a:cubicBezTo>
                <a:cubicBezTo>
                  <a:pt x="564" y="108"/>
                  <a:pt x="555" y="110"/>
                  <a:pt x="546" y="112"/>
                </a:cubicBezTo>
                <a:cubicBezTo>
                  <a:pt x="545" y="114"/>
                  <a:pt x="545" y="114"/>
                  <a:pt x="545" y="114"/>
                </a:cubicBezTo>
                <a:cubicBezTo>
                  <a:pt x="547" y="121"/>
                  <a:pt x="553" y="127"/>
                  <a:pt x="560" y="129"/>
                </a:cubicBezTo>
                <a:cubicBezTo>
                  <a:pt x="570" y="127"/>
                  <a:pt x="582" y="129"/>
                  <a:pt x="587" y="120"/>
                </a:cubicBezTo>
                <a:cubicBezTo>
                  <a:pt x="585" y="118"/>
                  <a:pt x="582" y="118"/>
                  <a:pt x="580" y="116"/>
                </a:cubicBezTo>
                <a:close/>
                <a:moveTo>
                  <a:pt x="1034" y="115"/>
                </a:moveTo>
                <a:cubicBezTo>
                  <a:pt x="1026" y="107"/>
                  <a:pt x="1026" y="107"/>
                  <a:pt x="1026" y="107"/>
                </a:cubicBezTo>
                <a:cubicBezTo>
                  <a:pt x="1019" y="106"/>
                  <a:pt x="1015" y="111"/>
                  <a:pt x="1008" y="112"/>
                </a:cubicBezTo>
                <a:cubicBezTo>
                  <a:pt x="1007" y="115"/>
                  <a:pt x="1012" y="117"/>
                  <a:pt x="1013" y="120"/>
                </a:cubicBezTo>
                <a:cubicBezTo>
                  <a:pt x="1018" y="124"/>
                  <a:pt x="1026" y="124"/>
                  <a:pt x="1032" y="123"/>
                </a:cubicBezTo>
                <a:cubicBezTo>
                  <a:pt x="1035" y="122"/>
                  <a:pt x="1040" y="121"/>
                  <a:pt x="1041" y="117"/>
                </a:cubicBezTo>
                <a:cubicBezTo>
                  <a:pt x="1034" y="115"/>
                  <a:pt x="1034" y="115"/>
                  <a:pt x="1034" y="115"/>
                </a:cubicBezTo>
                <a:close/>
                <a:moveTo>
                  <a:pt x="1655" y="110"/>
                </a:moveTo>
                <a:cubicBezTo>
                  <a:pt x="1656" y="107"/>
                  <a:pt x="1653" y="107"/>
                  <a:pt x="1651" y="108"/>
                </a:cubicBezTo>
                <a:cubicBezTo>
                  <a:pt x="1651" y="110"/>
                  <a:pt x="1651" y="113"/>
                  <a:pt x="1652" y="114"/>
                </a:cubicBezTo>
                <a:cubicBezTo>
                  <a:pt x="1654" y="113"/>
                  <a:pt x="1655" y="111"/>
                  <a:pt x="1655" y="110"/>
                </a:cubicBezTo>
                <a:close/>
                <a:moveTo>
                  <a:pt x="1363" y="113"/>
                </a:moveTo>
                <a:cubicBezTo>
                  <a:pt x="1366" y="108"/>
                  <a:pt x="1357" y="110"/>
                  <a:pt x="1355" y="107"/>
                </a:cubicBezTo>
                <a:cubicBezTo>
                  <a:pt x="1350" y="111"/>
                  <a:pt x="1347" y="116"/>
                  <a:pt x="1343" y="119"/>
                </a:cubicBezTo>
                <a:cubicBezTo>
                  <a:pt x="1328" y="133"/>
                  <a:pt x="1312" y="149"/>
                  <a:pt x="1293" y="158"/>
                </a:cubicBezTo>
                <a:cubicBezTo>
                  <a:pt x="1293" y="159"/>
                  <a:pt x="1293" y="159"/>
                  <a:pt x="1293" y="159"/>
                </a:cubicBezTo>
                <a:cubicBezTo>
                  <a:pt x="1308" y="158"/>
                  <a:pt x="1308" y="158"/>
                  <a:pt x="1308" y="158"/>
                </a:cubicBezTo>
                <a:cubicBezTo>
                  <a:pt x="1308" y="156"/>
                  <a:pt x="1309" y="153"/>
                  <a:pt x="1312" y="152"/>
                </a:cubicBezTo>
                <a:cubicBezTo>
                  <a:pt x="1320" y="151"/>
                  <a:pt x="1327" y="144"/>
                  <a:pt x="1334" y="139"/>
                </a:cubicBezTo>
                <a:cubicBezTo>
                  <a:pt x="1343" y="131"/>
                  <a:pt x="1355" y="125"/>
                  <a:pt x="1363" y="113"/>
                </a:cubicBezTo>
                <a:close/>
                <a:moveTo>
                  <a:pt x="428" y="113"/>
                </a:moveTo>
                <a:cubicBezTo>
                  <a:pt x="426" y="110"/>
                  <a:pt x="422" y="108"/>
                  <a:pt x="418" y="108"/>
                </a:cubicBezTo>
                <a:cubicBezTo>
                  <a:pt x="404" y="118"/>
                  <a:pt x="394" y="135"/>
                  <a:pt x="377" y="143"/>
                </a:cubicBezTo>
                <a:cubicBezTo>
                  <a:pt x="371" y="149"/>
                  <a:pt x="362" y="153"/>
                  <a:pt x="357" y="158"/>
                </a:cubicBezTo>
                <a:cubicBezTo>
                  <a:pt x="368" y="159"/>
                  <a:pt x="368" y="159"/>
                  <a:pt x="368" y="159"/>
                </a:cubicBezTo>
                <a:cubicBezTo>
                  <a:pt x="373" y="158"/>
                  <a:pt x="376" y="161"/>
                  <a:pt x="381" y="159"/>
                </a:cubicBezTo>
                <a:cubicBezTo>
                  <a:pt x="382" y="154"/>
                  <a:pt x="382" y="154"/>
                  <a:pt x="382" y="154"/>
                </a:cubicBezTo>
                <a:cubicBezTo>
                  <a:pt x="396" y="147"/>
                  <a:pt x="408" y="136"/>
                  <a:pt x="419" y="125"/>
                </a:cubicBezTo>
                <a:cubicBezTo>
                  <a:pt x="423" y="121"/>
                  <a:pt x="425" y="116"/>
                  <a:pt x="428" y="113"/>
                </a:cubicBezTo>
                <a:close/>
                <a:moveTo>
                  <a:pt x="1188" y="112"/>
                </a:moveTo>
                <a:cubicBezTo>
                  <a:pt x="1187" y="111"/>
                  <a:pt x="1185" y="111"/>
                  <a:pt x="1184" y="112"/>
                </a:cubicBezTo>
                <a:cubicBezTo>
                  <a:pt x="1184" y="113"/>
                  <a:pt x="1183" y="116"/>
                  <a:pt x="1185" y="116"/>
                </a:cubicBezTo>
                <a:cubicBezTo>
                  <a:pt x="1187" y="115"/>
                  <a:pt x="1189" y="113"/>
                  <a:pt x="1188" y="112"/>
                </a:cubicBezTo>
                <a:close/>
                <a:moveTo>
                  <a:pt x="1371" y="130"/>
                </a:moveTo>
                <a:cubicBezTo>
                  <a:pt x="1370" y="126"/>
                  <a:pt x="1371" y="120"/>
                  <a:pt x="1369" y="116"/>
                </a:cubicBezTo>
                <a:cubicBezTo>
                  <a:pt x="1366" y="117"/>
                  <a:pt x="1364" y="120"/>
                  <a:pt x="1363" y="122"/>
                </a:cubicBezTo>
                <a:cubicBezTo>
                  <a:pt x="1350" y="133"/>
                  <a:pt x="1337" y="144"/>
                  <a:pt x="1323" y="153"/>
                </a:cubicBezTo>
                <a:cubicBezTo>
                  <a:pt x="1321" y="156"/>
                  <a:pt x="1316" y="154"/>
                  <a:pt x="1315" y="158"/>
                </a:cubicBezTo>
                <a:cubicBezTo>
                  <a:pt x="1321" y="159"/>
                  <a:pt x="1327" y="159"/>
                  <a:pt x="1334" y="159"/>
                </a:cubicBezTo>
                <a:cubicBezTo>
                  <a:pt x="1350" y="149"/>
                  <a:pt x="1350" y="149"/>
                  <a:pt x="1350" y="149"/>
                </a:cubicBezTo>
                <a:cubicBezTo>
                  <a:pt x="1357" y="142"/>
                  <a:pt x="1366" y="139"/>
                  <a:pt x="1371" y="130"/>
                </a:cubicBezTo>
                <a:close/>
                <a:moveTo>
                  <a:pt x="891" y="117"/>
                </a:moveTo>
                <a:cubicBezTo>
                  <a:pt x="890" y="117"/>
                  <a:pt x="890" y="117"/>
                  <a:pt x="890" y="117"/>
                </a:cubicBezTo>
                <a:cubicBezTo>
                  <a:pt x="874" y="135"/>
                  <a:pt x="855" y="145"/>
                  <a:pt x="837" y="158"/>
                </a:cubicBezTo>
                <a:cubicBezTo>
                  <a:pt x="845" y="161"/>
                  <a:pt x="853" y="159"/>
                  <a:pt x="861" y="159"/>
                </a:cubicBezTo>
                <a:cubicBezTo>
                  <a:pt x="863" y="160"/>
                  <a:pt x="865" y="157"/>
                  <a:pt x="865" y="155"/>
                </a:cubicBezTo>
                <a:cubicBezTo>
                  <a:pt x="871" y="147"/>
                  <a:pt x="879" y="144"/>
                  <a:pt x="886" y="136"/>
                </a:cubicBezTo>
                <a:cubicBezTo>
                  <a:pt x="894" y="133"/>
                  <a:pt x="890" y="124"/>
                  <a:pt x="891" y="117"/>
                </a:cubicBezTo>
                <a:close/>
                <a:moveTo>
                  <a:pt x="940" y="121"/>
                </a:moveTo>
                <a:cubicBezTo>
                  <a:pt x="938" y="116"/>
                  <a:pt x="930" y="116"/>
                  <a:pt x="928" y="120"/>
                </a:cubicBezTo>
                <a:cubicBezTo>
                  <a:pt x="929" y="123"/>
                  <a:pt x="928" y="128"/>
                  <a:pt x="931" y="131"/>
                </a:cubicBezTo>
                <a:cubicBezTo>
                  <a:pt x="936" y="130"/>
                  <a:pt x="937" y="124"/>
                  <a:pt x="940" y="121"/>
                </a:cubicBezTo>
                <a:close/>
                <a:moveTo>
                  <a:pt x="1822" y="121"/>
                </a:moveTo>
                <a:cubicBezTo>
                  <a:pt x="1819" y="121"/>
                  <a:pt x="1817" y="118"/>
                  <a:pt x="1815" y="118"/>
                </a:cubicBezTo>
                <a:cubicBezTo>
                  <a:pt x="1807" y="128"/>
                  <a:pt x="1800" y="140"/>
                  <a:pt x="1790" y="149"/>
                </a:cubicBezTo>
                <a:cubicBezTo>
                  <a:pt x="1786" y="151"/>
                  <a:pt x="1781" y="154"/>
                  <a:pt x="1778" y="158"/>
                </a:cubicBezTo>
                <a:cubicBezTo>
                  <a:pt x="1781" y="159"/>
                  <a:pt x="1783" y="159"/>
                  <a:pt x="1786" y="159"/>
                </a:cubicBezTo>
                <a:cubicBezTo>
                  <a:pt x="1796" y="151"/>
                  <a:pt x="1808" y="142"/>
                  <a:pt x="1817" y="134"/>
                </a:cubicBezTo>
                <a:cubicBezTo>
                  <a:pt x="1821" y="131"/>
                  <a:pt x="1820" y="125"/>
                  <a:pt x="1822" y="121"/>
                </a:cubicBezTo>
                <a:close/>
                <a:moveTo>
                  <a:pt x="1417" y="123"/>
                </a:moveTo>
                <a:cubicBezTo>
                  <a:pt x="1415" y="120"/>
                  <a:pt x="1411" y="119"/>
                  <a:pt x="1408" y="119"/>
                </a:cubicBezTo>
                <a:cubicBezTo>
                  <a:pt x="1404" y="118"/>
                  <a:pt x="1402" y="121"/>
                  <a:pt x="1400" y="125"/>
                </a:cubicBezTo>
                <a:cubicBezTo>
                  <a:pt x="1402" y="127"/>
                  <a:pt x="1402" y="131"/>
                  <a:pt x="1402" y="135"/>
                </a:cubicBezTo>
                <a:cubicBezTo>
                  <a:pt x="1399" y="140"/>
                  <a:pt x="1394" y="147"/>
                  <a:pt x="1386" y="147"/>
                </a:cubicBezTo>
                <a:cubicBezTo>
                  <a:pt x="1382" y="149"/>
                  <a:pt x="1377" y="153"/>
                  <a:pt x="1374" y="158"/>
                </a:cubicBezTo>
                <a:cubicBezTo>
                  <a:pt x="1382" y="163"/>
                  <a:pt x="1387" y="153"/>
                  <a:pt x="1393" y="150"/>
                </a:cubicBezTo>
                <a:cubicBezTo>
                  <a:pt x="1399" y="141"/>
                  <a:pt x="1414" y="135"/>
                  <a:pt x="1417" y="123"/>
                </a:cubicBezTo>
                <a:close/>
                <a:moveTo>
                  <a:pt x="284" y="121"/>
                </a:moveTo>
                <a:cubicBezTo>
                  <a:pt x="285" y="121"/>
                  <a:pt x="285" y="121"/>
                  <a:pt x="285" y="121"/>
                </a:cubicBezTo>
                <a:cubicBezTo>
                  <a:pt x="286" y="121"/>
                  <a:pt x="286" y="121"/>
                  <a:pt x="286" y="121"/>
                </a:cubicBezTo>
                <a:cubicBezTo>
                  <a:pt x="284" y="121"/>
                  <a:pt x="284" y="121"/>
                  <a:pt x="284" y="121"/>
                </a:cubicBezTo>
                <a:close/>
                <a:moveTo>
                  <a:pt x="7" y="145"/>
                </a:moveTo>
                <a:cubicBezTo>
                  <a:pt x="8" y="137"/>
                  <a:pt x="10" y="128"/>
                  <a:pt x="4" y="123"/>
                </a:cubicBezTo>
                <a:cubicBezTo>
                  <a:pt x="4" y="131"/>
                  <a:pt x="3" y="140"/>
                  <a:pt x="4" y="148"/>
                </a:cubicBezTo>
                <a:cubicBezTo>
                  <a:pt x="7" y="145"/>
                  <a:pt x="7" y="145"/>
                  <a:pt x="7" y="145"/>
                </a:cubicBezTo>
                <a:close/>
                <a:moveTo>
                  <a:pt x="475" y="125"/>
                </a:moveTo>
                <a:cubicBezTo>
                  <a:pt x="474" y="123"/>
                  <a:pt x="472" y="123"/>
                  <a:pt x="469" y="123"/>
                </a:cubicBezTo>
                <a:cubicBezTo>
                  <a:pt x="467" y="123"/>
                  <a:pt x="467" y="126"/>
                  <a:pt x="466" y="128"/>
                </a:cubicBezTo>
                <a:cubicBezTo>
                  <a:pt x="466" y="132"/>
                  <a:pt x="463" y="137"/>
                  <a:pt x="464" y="139"/>
                </a:cubicBezTo>
                <a:cubicBezTo>
                  <a:pt x="468" y="136"/>
                  <a:pt x="473" y="130"/>
                  <a:pt x="475" y="125"/>
                </a:cubicBezTo>
                <a:close/>
                <a:moveTo>
                  <a:pt x="428" y="135"/>
                </a:moveTo>
                <a:cubicBezTo>
                  <a:pt x="427" y="126"/>
                  <a:pt x="427" y="126"/>
                  <a:pt x="427" y="126"/>
                </a:cubicBezTo>
                <a:cubicBezTo>
                  <a:pt x="423" y="128"/>
                  <a:pt x="420" y="130"/>
                  <a:pt x="417" y="134"/>
                </a:cubicBezTo>
                <a:cubicBezTo>
                  <a:pt x="408" y="144"/>
                  <a:pt x="397" y="151"/>
                  <a:pt x="387" y="158"/>
                </a:cubicBezTo>
                <a:cubicBezTo>
                  <a:pt x="394" y="160"/>
                  <a:pt x="399" y="159"/>
                  <a:pt x="406" y="159"/>
                </a:cubicBezTo>
                <a:cubicBezTo>
                  <a:pt x="406" y="158"/>
                  <a:pt x="405" y="155"/>
                  <a:pt x="407" y="154"/>
                </a:cubicBezTo>
                <a:cubicBezTo>
                  <a:pt x="415" y="150"/>
                  <a:pt x="422" y="142"/>
                  <a:pt x="428" y="135"/>
                </a:cubicBezTo>
                <a:close/>
                <a:moveTo>
                  <a:pt x="944" y="138"/>
                </a:moveTo>
                <a:cubicBezTo>
                  <a:pt x="945" y="135"/>
                  <a:pt x="946" y="129"/>
                  <a:pt x="943" y="127"/>
                </a:cubicBezTo>
                <a:cubicBezTo>
                  <a:pt x="932" y="137"/>
                  <a:pt x="926" y="149"/>
                  <a:pt x="914" y="157"/>
                </a:cubicBezTo>
                <a:cubicBezTo>
                  <a:pt x="914" y="158"/>
                  <a:pt x="914" y="158"/>
                  <a:pt x="914" y="158"/>
                </a:cubicBezTo>
                <a:cubicBezTo>
                  <a:pt x="917" y="159"/>
                  <a:pt x="922" y="160"/>
                  <a:pt x="923" y="156"/>
                </a:cubicBezTo>
                <a:cubicBezTo>
                  <a:pt x="932" y="153"/>
                  <a:pt x="939" y="146"/>
                  <a:pt x="944" y="138"/>
                </a:cubicBezTo>
                <a:close/>
                <a:moveTo>
                  <a:pt x="1109" y="143"/>
                </a:moveTo>
                <a:cubicBezTo>
                  <a:pt x="1103" y="138"/>
                  <a:pt x="1095" y="133"/>
                  <a:pt x="1088" y="128"/>
                </a:cubicBezTo>
                <a:cubicBezTo>
                  <a:pt x="1086" y="131"/>
                  <a:pt x="1086" y="131"/>
                  <a:pt x="1086" y="131"/>
                </a:cubicBezTo>
                <a:cubicBezTo>
                  <a:pt x="1082" y="136"/>
                  <a:pt x="1088" y="139"/>
                  <a:pt x="1091" y="142"/>
                </a:cubicBezTo>
                <a:cubicBezTo>
                  <a:pt x="1100" y="149"/>
                  <a:pt x="1111" y="151"/>
                  <a:pt x="1118" y="159"/>
                </a:cubicBezTo>
                <a:cubicBezTo>
                  <a:pt x="1140" y="159"/>
                  <a:pt x="1140" y="159"/>
                  <a:pt x="1140" y="159"/>
                </a:cubicBezTo>
                <a:cubicBezTo>
                  <a:pt x="1142" y="158"/>
                  <a:pt x="1142" y="158"/>
                  <a:pt x="1142" y="158"/>
                </a:cubicBezTo>
                <a:cubicBezTo>
                  <a:pt x="1141" y="156"/>
                  <a:pt x="1141" y="156"/>
                  <a:pt x="1141" y="156"/>
                </a:cubicBezTo>
                <a:cubicBezTo>
                  <a:pt x="1129" y="154"/>
                  <a:pt x="1121" y="146"/>
                  <a:pt x="1109" y="143"/>
                </a:cubicBezTo>
                <a:close/>
                <a:moveTo>
                  <a:pt x="1830" y="128"/>
                </a:moveTo>
                <a:cubicBezTo>
                  <a:pt x="1829" y="128"/>
                  <a:pt x="1829" y="128"/>
                  <a:pt x="1829" y="128"/>
                </a:cubicBezTo>
                <a:cubicBezTo>
                  <a:pt x="1818" y="138"/>
                  <a:pt x="1808" y="150"/>
                  <a:pt x="1796" y="158"/>
                </a:cubicBezTo>
                <a:cubicBezTo>
                  <a:pt x="1801" y="159"/>
                  <a:pt x="1807" y="158"/>
                  <a:pt x="1813" y="159"/>
                </a:cubicBezTo>
                <a:cubicBezTo>
                  <a:pt x="1822" y="158"/>
                  <a:pt x="1827" y="149"/>
                  <a:pt x="1832" y="142"/>
                </a:cubicBezTo>
                <a:cubicBezTo>
                  <a:pt x="1835" y="138"/>
                  <a:pt x="1831" y="133"/>
                  <a:pt x="1830" y="128"/>
                </a:cubicBezTo>
                <a:close/>
                <a:moveTo>
                  <a:pt x="482" y="139"/>
                </a:moveTo>
                <a:cubicBezTo>
                  <a:pt x="483" y="135"/>
                  <a:pt x="480" y="126"/>
                  <a:pt x="476" y="134"/>
                </a:cubicBezTo>
                <a:cubicBezTo>
                  <a:pt x="470" y="143"/>
                  <a:pt x="461" y="150"/>
                  <a:pt x="457" y="158"/>
                </a:cubicBezTo>
                <a:cubicBezTo>
                  <a:pt x="461" y="161"/>
                  <a:pt x="467" y="159"/>
                  <a:pt x="471" y="159"/>
                </a:cubicBezTo>
                <a:cubicBezTo>
                  <a:pt x="472" y="158"/>
                  <a:pt x="471" y="156"/>
                  <a:pt x="471" y="155"/>
                </a:cubicBezTo>
                <a:cubicBezTo>
                  <a:pt x="471" y="152"/>
                  <a:pt x="475" y="152"/>
                  <a:pt x="477" y="150"/>
                </a:cubicBezTo>
                <a:cubicBezTo>
                  <a:pt x="480" y="147"/>
                  <a:pt x="483" y="143"/>
                  <a:pt x="482" y="139"/>
                </a:cubicBezTo>
                <a:close/>
                <a:moveTo>
                  <a:pt x="1420" y="145"/>
                </a:moveTo>
                <a:cubicBezTo>
                  <a:pt x="1420" y="141"/>
                  <a:pt x="1423" y="135"/>
                  <a:pt x="1419" y="132"/>
                </a:cubicBezTo>
                <a:cubicBezTo>
                  <a:pt x="1411" y="140"/>
                  <a:pt x="1401" y="150"/>
                  <a:pt x="1393" y="158"/>
                </a:cubicBezTo>
                <a:cubicBezTo>
                  <a:pt x="1396" y="159"/>
                  <a:pt x="1402" y="160"/>
                  <a:pt x="1406" y="158"/>
                </a:cubicBezTo>
                <a:cubicBezTo>
                  <a:pt x="1408" y="151"/>
                  <a:pt x="1417" y="151"/>
                  <a:pt x="1420" y="145"/>
                </a:cubicBezTo>
                <a:close/>
                <a:moveTo>
                  <a:pt x="1874" y="138"/>
                </a:moveTo>
                <a:cubicBezTo>
                  <a:pt x="1869" y="133"/>
                  <a:pt x="1863" y="138"/>
                  <a:pt x="1858" y="139"/>
                </a:cubicBezTo>
                <a:cubicBezTo>
                  <a:pt x="1855" y="143"/>
                  <a:pt x="1855" y="149"/>
                  <a:pt x="1851" y="152"/>
                </a:cubicBezTo>
                <a:cubicBezTo>
                  <a:pt x="1844" y="156"/>
                  <a:pt x="1842" y="149"/>
                  <a:pt x="1836" y="148"/>
                </a:cubicBezTo>
                <a:cubicBezTo>
                  <a:pt x="1827" y="158"/>
                  <a:pt x="1827" y="158"/>
                  <a:pt x="1827" y="158"/>
                </a:cubicBezTo>
                <a:cubicBezTo>
                  <a:pt x="1837" y="158"/>
                  <a:pt x="1847" y="160"/>
                  <a:pt x="1857" y="157"/>
                </a:cubicBezTo>
                <a:cubicBezTo>
                  <a:pt x="1873" y="139"/>
                  <a:pt x="1873" y="139"/>
                  <a:pt x="1873" y="139"/>
                </a:cubicBezTo>
                <a:cubicBezTo>
                  <a:pt x="1874" y="138"/>
                  <a:pt x="1874" y="138"/>
                  <a:pt x="1874" y="138"/>
                </a:cubicBezTo>
                <a:close/>
                <a:moveTo>
                  <a:pt x="899" y="142"/>
                </a:moveTo>
                <a:cubicBezTo>
                  <a:pt x="898" y="140"/>
                  <a:pt x="896" y="137"/>
                  <a:pt x="893" y="137"/>
                </a:cubicBezTo>
                <a:cubicBezTo>
                  <a:pt x="886" y="142"/>
                  <a:pt x="880" y="149"/>
                  <a:pt x="873" y="155"/>
                </a:cubicBezTo>
                <a:cubicBezTo>
                  <a:pt x="873" y="159"/>
                  <a:pt x="873" y="159"/>
                  <a:pt x="873" y="159"/>
                </a:cubicBezTo>
                <a:cubicBezTo>
                  <a:pt x="876" y="159"/>
                  <a:pt x="881" y="159"/>
                  <a:pt x="885" y="159"/>
                </a:cubicBezTo>
                <a:cubicBezTo>
                  <a:pt x="889" y="152"/>
                  <a:pt x="895" y="149"/>
                  <a:pt x="899" y="142"/>
                </a:cubicBezTo>
                <a:close/>
                <a:moveTo>
                  <a:pt x="1379" y="144"/>
                </a:moveTo>
                <a:cubicBezTo>
                  <a:pt x="1376" y="141"/>
                  <a:pt x="1375" y="139"/>
                  <a:pt x="1372" y="138"/>
                </a:cubicBezTo>
                <a:cubicBezTo>
                  <a:pt x="1364" y="144"/>
                  <a:pt x="1356" y="152"/>
                  <a:pt x="1348" y="158"/>
                </a:cubicBezTo>
                <a:cubicBezTo>
                  <a:pt x="1353" y="159"/>
                  <a:pt x="1360" y="161"/>
                  <a:pt x="1364" y="156"/>
                </a:cubicBezTo>
                <a:cubicBezTo>
                  <a:pt x="1369" y="152"/>
                  <a:pt x="1376" y="149"/>
                  <a:pt x="1379" y="144"/>
                </a:cubicBezTo>
                <a:close/>
                <a:moveTo>
                  <a:pt x="436" y="144"/>
                </a:moveTo>
                <a:cubicBezTo>
                  <a:pt x="434" y="141"/>
                  <a:pt x="434" y="141"/>
                  <a:pt x="434" y="141"/>
                </a:cubicBezTo>
                <a:cubicBezTo>
                  <a:pt x="430" y="138"/>
                  <a:pt x="429" y="143"/>
                  <a:pt x="426" y="145"/>
                </a:cubicBezTo>
                <a:cubicBezTo>
                  <a:pt x="422" y="150"/>
                  <a:pt x="415" y="153"/>
                  <a:pt x="413" y="158"/>
                </a:cubicBezTo>
                <a:cubicBezTo>
                  <a:pt x="422" y="159"/>
                  <a:pt x="433" y="160"/>
                  <a:pt x="443" y="159"/>
                </a:cubicBezTo>
                <a:cubicBezTo>
                  <a:pt x="449" y="155"/>
                  <a:pt x="456" y="151"/>
                  <a:pt x="460" y="143"/>
                </a:cubicBezTo>
                <a:cubicBezTo>
                  <a:pt x="454" y="146"/>
                  <a:pt x="449" y="148"/>
                  <a:pt x="443" y="147"/>
                </a:cubicBezTo>
                <a:cubicBezTo>
                  <a:pt x="438" y="149"/>
                  <a:pt x="435" y="156"/>
                  <a:pt x="429" y="158"/>
                </a:cubicBezTo>
                <a:cubicBezTo>
                  <a:pt x="423" y="152"/>
                  <a:pt x="435" y="150"/>
                  <a:pt x="436" y="144"/>
                </a:cubicBezTo>
                <a:close/>
                <a:moveTo>
                  <a:pt x="1883" y="152"/>
                </a:moveTo>
                <a:cubicBezTo>
                  <a:pt x="1882" y="149"/>
                  <a:pt x="1883" y="144"/>
                  <a:pt x="1879" y="142"/>
                </a:cubicBezTo>
                <a:cubicBezTo>
                  <a:pt x="1874" y="147"/>
                  <a:pt x="1870" y="152"/>
                  <a:pt x="1866" y="158"/>
                </a:cubicBezTo>
                <a:cubicBezTo>
                  <a:pt x="1876" y="159"/>
                  <a:pt x="1876" y="159"/>
                  <a:pt x="1876" y="159"/>
                </a:cubicBezTo>
                <a:cubicBezTo>
                  <a:pt x="1880" y="158"/>
                  <a:pt x="1882" y="154"/>
                  <a:pt x="1883" y="152"/>
                </a:cubicBezTo>
                <a:close/>
                <a:moveTo>
                  <a:pt x="1108" y="158"/>
                </a:moveTo>
                <a:cubicBezTo>
                  <a:pt x="1100" y="151"/>
                  <a:pt x="1090" y="149"/>
                  <a:pt x="1082" y="142"/>
                </a:cubicBezTo>
                <a:cubicBezTo>
                  <a:pt x="1073" y="151"/>
                  <a:pt x="1090" y="152"/>
                  <a:pt x="1091" y="159"/>
                </a:cubicBezTo>
                <a:cubicBezTo>
                  <a:pt x="1096" y="160"/>
                  <a:pt x="1102" y="159"/>
                  <a:pt x="1108" y="158"/>
                </a:cubicBezTo>
                <a:close/>
                <a:moveTo>
                  <a:pt x="653" y="153"/>
                </a:moveTo>
                <a:cubicBezTo>
                  <a:pt x="647" y="152"/>
                  <a:pt x="642" y="146"/>
                  <a:pt x="636" y="145"/>
                </a:cubicBezTo>
                <a:cubicBezTo>
                  <a:pt x="632" y="149"/>
                  <a:pt x="628" y="153"/>
                  <a:pt x="627" y="159"/>
                </a:cubicBezTo>
                <a:cubicBezTo>
                  <a:pt x="637" y="161"/>
                  <a:pt x="648" y="159"/>
                  <a:pt x="658" y="158"/>
                </a:cubicBezTo>
                <a:cubicBezTo>
                  <a:pt x="658" y="155"/>
                  <a:pt x="654" y="155"/>
                  <a:pt x="653" y="153"/>
                </a:cubicBezTo>
                <a:close/>
                <a:moveTo>
                  <a:pt x="1581" y="158"/>
                </a:moveTo>
                <a:cubicBezTo>
                  <a:pt x="1576" y="153"/>
                  <a:pt x="1570" y="149"/>
                  <a:pt x="1564" y="145"/>
                </a:cubicBezTo>
                <a:cubicBezTo>
                  <a:pt x="1561" y="150"/>
                  <a:pt x="1556" y="154"/>
                  <a:pt x="1554" y="158"/>
                </a:cubicBezTo>
                <a:cubicBezTo>
                  <a:pt x="1561" y="160"/>
                  <a:pt x="1571" y="158"/>
                  <a:pt x="1579" y="159"/>
                </a:cubicBezTo>
                <a:cubicBezTo>
                  <a:pt x="1581" y="158"/>
                  <a:pt x="1581" y="158"/>
                  <a:pt x="1581" y="158"/>
                </a:cubicBezTo>
                <a:close/>
                <a:moveTo>
                  <a:pt x="913" y="148"/>
                </a:moveTo>
                <a:cubicBezTo>
                  <a:pt x="904" y="146"/>
                  <a:pt x="904" y="146"/>
                  <a:pt x="904" y="146"/>
                </a:cubicBezTo>
                <a:cubicBezTo>
                  <a:pt x="896" y="155"/>
                  <a:pt x="896" y="155"/>
                  <a:pt x="896" y="155"/>
                </a:cubicBezTo>
                <a:cubicBezTo>
                  <a:pt x="896" y="156"/>
                  <a:pt x="894" y="158"/>
                  <a:pt x="896" y="159"/>
                </a:cubicBezTo>
                <a:cubicBezTo>
                  <a:pt x="902" y="157"/>
                  <a:pt x="910" y="154"/>
                  <a:pt x="913" y="148"/>
                </a:cubicBezTo>
                <a:close/>
                <a:moveTo>
                  <a:pt x="178" y="158"/>
                </a:moveTo>
                <a:cubicBezTo>
                  <a:pt x="174" y="153"/>
                  <a:pt x="168" y="151"/>
                  <a:pt x="162" y="148"/>
                </a:cubicBezTo>
                <a:cubicBezTo>
                  <a:pt x="160" y="152"/>
                  <a:pt x="156" y="154"/>
                  <a:pt x="155" y="158"/>
                </a:cubicBezTo>
                <a:cubicBezTo>
                  <a:pt x="163" y="160"/>
                  <a:pt x="171" y="160"/>
                  <a:pt x="178" y="158"/>
                </a:cubicBezTo>
                <a:close/>
                <a:moveTo>
                  <a:pt x="1081" y="158"/>
                </a:moveTo>
                <a:cubicBezTo>
                  <a:pt x="1080" y="156"/>
                  <a:pt x="1079" y="154"/>
                  <a:pt x="1077" y="153"/>
                </a:cubicBezTo>
                <a:cubicBezTo>
                  <a:pt x="1073" y="150"/>
                  <a:pt x="1070" y="154"/>
                  <a:pt x="1068" y="158"/>
                </a:cubicBezTo>
                <a:cubicBezTo>
                  <a:pt x="1072" y="159"/>
                  <a:pt x="1077" y="160"/>
                  <a:pt x="1081" y="158"/>
                </a:cubicBezTo>
                <a:close/>
                <a:moveTo>
                  <a:pt x="67" y="180"/>
                </a:moveTo>
                <a:cubicBezTo>
                  <a:pt x="69" y="180"/>
                  <a:pt x="67" y="185"/>
                  <a:pt x="70" y="182"/>
                </a:cubicBezTo>
                <a:cubicBezTo>
                  <a:pt x="70" y="181"/>
                  <a:pt x="70" y="181"/>
                  <a:pt x="70" y="181"/>
                </a:cubicBezTo>
                <a:cubicBezTo>
                  <a:pt x="85" y="180"/>
                  <a:pt x="101" y="180"/>
                  <a:pt x="117" y="180"/>
                </a:cubicBezTo>
                <a:cubicBezTo>
                  <a:pt x="141" y="181"/>
                  <a:pt x="165" y="180"/>
                  <a:pt x="191" y="181"/>
                </a:cubicBezTo>
                <a:cubicBezTo>
                  <a:pt x="326" y="179"/>
                  <a:pt x="462" y="183"/>
                  <a:pt x="597" y="181"/>
                </a:cubicBezTo>
                <a:cubicBezTo>
                  <a:pt x="755" y="181"/>
                  <a:pt x="755" y="181"/>
                  <a:pt x="755" y="181"/>
                </a:cubicBezTo>
                <a:cubicBezTo>
                  <a:pt x="820" y="181"/>
                  <a:pt x="885" y="181"/>
                  <a:pt x="949" y="181"/>
                </a:cubicBezTo>
                <a:cubicBezTo>
                  <a:pt x="1023" y="180"/>
                  <a:pt x="1098" y="181"/>
                  <a:pt x="1174" y="181"/>
                </a:cubicBezTo>
                <a:cubicBezTo>
                  <a:pt x="1226" y="181"/>
                  <a:pt x="1275" y="182"/>
                  <a:pt x="1327" y="181"/>
                </a:cubicBezTo>
                <a:cubicBezTo>
                  <a:pt x="1365" y="183"/>
                  <a:pt x="1400" y="179"/>
                  <a:pt x="1438" y="183"/>
                </a:cubicBezTo>
                <a:cubicBezTo>
                  <a:pt x="1447" y="180"/>
                  <a:pt x="1455" y="182"/>
                  <a:pt x="1464" y="182"/>
                </a:cubicBezTo>
                <a:cubicBezTo>
                  <a:pt x="1481" y="182"/>
                  <a:pt x="1497" y="182"/>
                  <a:pt x="1514" y="183"/>
                </a:cubicBezTo>
                <a:cubicBezTo>
                  <a:pt x="1517" y="182"/>
                  <a:pt x="1517" y="182"/>
                  <a:pt x="1517" y="182"/>
                </a:cubicBezTo>
                <a:cubicBezTo>
                  <a:pt x="1567" y="183"/>
                  <a:pt x="1621" y="181"/>
                  <a:pt x="1670" y="181"/>
                </a:cubicBezTo>
                <a:cubicBezTo>
                  <a:pt x="1682" y="180"/>
                  <a:pt x="1693" y="183"/>
                  <a:pt x="1705" y="181"/>
                </a:cubicBezTo>
                <a:cubicBezTo>
                  <a:pt x="1755" y="182"/>
                  <a:pt x="1801" y="181"/>
                  <a:pt x="1853" y="182"/>
                </a:cubicBezTo>
                <a:cubicBezTo>
                  <a:pt x="1875" y="181"/>
                  <a:pt x="1899" y="182"/>
                  <a:pt x="1923" y="181"/>
                </a:cubicBezTo>
                <a:cubicBezTo>
                  <a:pt x="1944" y="181"/>
                  <a:pt x="1963" y="182"/>
                  <a:pt x="1985" y="182"/>
                </a:cubicBezTo>
                <a:cubicBezTo>
                  <a:pt x="1986" y="183"/>
                  <a:pt x="1986" y="185"/>
                  <a:pt x="1986" y="186"/>
                </a:cubicBezTo>
                <a:cubicBezTo>
                  <a:pt x="1983" y="188"/>
                  <a:pt x="1983" y="188"/>
                  <a:pt x="1983" y="188"/>
                </a:cubicBezTo>
                <a:cubicBezTo>
                  <a:pt x="1898" y="188"/>
                  <a:pt x="1809" y="188"/>
                  <a:pt x="1722" y="187"/>
                </a:cubicBezTo>
                <a:cubicBezTo>
                  <a:pt x="1718" y="186"/>
                  <a:pt x="1713" y="186"/>
                  <a:pt x="1709" y="187"/>
                </a:cubicBezTo>
                <a:cubicBezTo>
                  <a:pt x="1686" y="188"/>
                  <a:pt x="1660" y="187"/>
                  <a:pt x="1636" y="187"/>
                </a:cubicBezTo>
                <a:cubicBezTo>
                  <a:pt x="1618" y="187"/>
                  <a:pt x="1600" y="187"/>
                  <a:pt x="1582" y="186"/>
                </a:cubicBezTo>
                <a:cubicBezTo>
                  <a:pt x="1567" y="189"/>
                  <a:pt x="1550" y="186"/>
                  <a:pt x="1533" y="187"/>
                </a:cubicBezTo>
                <a:cubicBezTo>
                  <a:pt x="1525" y="187"/>
                  <a:pt x="1516" y="188"/>
                  <a:pt x="1508" y="187"/>
                </a:cubicBezTo>
                <a:cubicBezTo>
                  <a:pt x="1505" y="187"/>
                  <a:pt x="1505" y="187"/>
                  <a:pt x="1505" y="187"/>
                </a:cubicBezTo>
                <a:cubicBezTo>
                  <a:pt x="1484" y="187"/>
                  <a:pt x="1484" y="187"/>
                  <a:pt x="1484" y="187"/>
                </a:cubicBezTo>
                <a:cubicBezTo>
                  <a:pt x="1479" y="187"/>
                  <a:pt x="1472" y="188"/>
                  <a:pt x="1467" y="187"/>
                </a:cubicBezTo>
                <a:cubicBezTo>
                  <a:pt x="1411" y="189"/>
                  <a:pt x="1357" y="186"/>
                  <a:pt x="1300" y="188"/>
                </a:cubicBezTo>
                <a:cubicBezTo>
                  <a:pt x="1226" y="188"/>
                  <a:pt x="1155" y="186"/>
                  <a:pt x="1083" y="187"/>
                </a:cubicBezTo>
                <a:cubicBezTo>
                  <a:pt x="1046" y="186"/>
                  <a:pt x="1010" y="188"/>
                  <a:pt x="972" y="187"/>
                </a:cubicBezTo>
                <a:cubicBezTo>
                  <a:pt x="930" y="186"/>
                  <a:pt x="891" y="187"/>
                  <a:pt x="850" y="187"/>
                </a:cubicBezTo>
                <a:cubicBezTo>
                  <a:pt x="819" y="187"/>
                  <a:pt x="787" y="186"/>
                  <a:pt x="755" y="187"/>
                </a:cubicBezTo>
                <a:cubicBezTo>
                  <a:pt x="706" y="186"/>
                  <a:pt x="654" y="187"/>
                  <a:pt x="604" y="187"/>
                </a:cubicBezTo>
                <a:cubicBezTo>
                  <a:pt x="577" y="186"/>
                  <a:pt x="547" y="188"/>
                  <a:pt x="520" y="186"/>
                </a:cubicBezTo>
                <a:cubicBezTo>
                  <a:pt x="489" y="187"/>
                  <a:pt x="458" y="186"/>
                  <a:pt x="425" y="187"/>
                </a:cubicBezTo>
                <a:cubicBezTo>
                  <a:pt x="326" y="185"/>
                  <a:pt x="231" y="186"/>
                  <a:pt x="131" y="186"/>
                </a:cubicBezTo>
                <a:cubicBezTo>
                  <a:pt x="88" y="186"/>
                  <a:pt x="46" y="186"/>
                  <a:pt x="3" y="185"/>
                </a:cubicBezTo>
                <a:cubicBezTo>
                  <a:pt x="4" y="181"/>
                  <a:pt x="4" y="181"/>
                  <a:pt x="4" y="181"/>
                </a:cubicBezTo>
                <a:cubicBezTo>
                  <a:pt x="25" y="179"/>
                  <a:pt x="45" y="181"/>
                  <a:pt x="67" y="180"/>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0" name="矩形: 圆顶角 69"/>
          <p:cNvSpPr/>
          <p:nvPr/>
        </p:nvSpPr>
        <p:spPr>
          <a:xfrm rot="5400000">
            <a:off x="2703371" y="2962840"/>
            <a:ext cx="378620" cy="3089226"/>
          </a:xfrm>
          <a:prstGeom prst="round2SameRect">
            <a:avLst>
              <a:gd name="adj1" fmla="val 50000"/>
              <a:gd name="adj2" fmla="val 0"/>
            </a:avLst>
          </a:prstGeom>
          <a:solidFill>
            <a:srgbClr val="DAC4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cs typeface="+mn-ea"/>
              <a:sym typeface="+mn-lt"/>
            </a:endParaRPr>
          </a:p>
        </p:txBody>
      </p:sp>
      <p:sp>
        <p:nvSpPr>
          <p:cNvPr id="71" name="文本框 70"/>
          <p:cNvSpPr txBox="1"/>
          <p:nvPr/>
        </p:nvSpPr>
        <p:spPr>
          <a:xfrm>
            <a:off x="1476515" y="2095422"/>
            <a:ext cx="1529740" cy="338554"/>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lt"/>
                <a:ea typeface="+mn-ea"/>
                <a:cs typeface="+mn-ea"/>
                <a:sym typeface="+mn-lt"/>
              </a:rPr>
              <a:t>输入你的标题</a:t>
            </a:r>
            <a:endParaRPr lang="zh-CN" altLang="en-US" sz="1600" dirty="0">
              <a:solidFill>
                <a:schemeClr val="bg1"/>
              </a:solidFill>
              <a:latin typeface="+mn-lt"/>
              <a:ea typeface="+mn-ea"/>
              <a:cs typeface="+mn-ea"/>
              <a:sym typeface="+mn-lt"/>
            </a:endParaRPr>
          </a:p>
        </p:txBody>
      </p:sp>
      <p:sp>
        <p:nvSpPr>
          <p:cNvPr id="72" name="文本框 71"/>
          <p:cNvSpPr txBox="1"/>
          <p:nvPr/>
        </p:nvSpPr>
        <p:spPr>
          <a:xfrm>
            <a:off x="1476515" y="2659302"/>
            <a:ext cx="1529740" cy="338554"/>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lt"/>
                <a:ea typeface="+mn-ea"/>
                <a:cs typeface="+mn-ea"/>
                <a:sym typeface="+mn-lt"/>
              </a:rPr>
              <a:t>输入你的标题</a:t>
            </a:r>
            <a:endParaRPr lang="zh-CN" altLang="en-US" sz="1600" dirty="0">
              <a:solidFill>
                <a:schemeClr val="bg1"/>
              </a:solidFill>
              <a:latin typeface="+mn-lt"/>
              <a:ea typeface="+mn-ea"/>
              <a:cs typeface="+mn-ea"/>
              <a:sym typeface="+mn-lt"/>
            </a:endParaRPr>
          </a:p>
        </p:txBody>
      </p:sp>
      <p:sp>
        <p:nvSpPr>
          <p:cNvPr id="73" name="文本框 72"/>
          <p:cNvSpPr txBox="1"/>
          <p:nvPr/>
        </p:nvSpPr>
        <p:spPr>
          <a:xfrm>
            <a:off x="1476971" y="3231634"/>
            <a:ext cx="1529740" cy="338554"/>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lt"/>
                <a:ea typeface="+mn-ea"/>
                <a:cs typeface="+mn-ea"/>
                <a:sym typeface="+mn-lt"/>
              </a:rPr>
              <a:t>输入你的标题</a:t>
            </a:r>
            <a:endParaRPr lang="zh-CN" altLang="en-US" sz="1600" dirty="0">
              <a:solidFill>
                <a:schemeClr val="bg1"/>
              </a:solidFill>
              <a:latin typeface="+mn-lt"/>
              <a:ea typeface="+mn-ea"/>
              <a:cs typeface="+mn-ea"/>
              <a:sym typeface="+mn-lt"/>
            </a:endParaRPr>
          </a:p>
        </p:txBody>
      </p:sp>
      <p:sp>
        <p:nvSpPr>
          <p:cNvPr id="74" name="文本框 73"/>
          <p:cNvSpPr txBox="1"/>
          <p:nvPr/>
        </p:nvSpPr>
        <p:spPr>
          <a:xfrm>
            <a:off x="1469373" y="3787062"/>
            <a:ext cx="1529740" cy="338554"/>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lt"/>
                <a:ea typeface="+mn-ea"/>
                <a:cs typeface="+mn-ea"/>
                <a:sym typeface="+mn-lt"/>
              </a:rPr>
              <a:t>输入你的标题</a:t>
            </a:r>
            <a:endParaRPr lang="zh-CN" altLang="en-US" sz="1600" dirty="0">
              <a:solidFill>
                <a:schemeClr val="bg1"/>
              </a:solidFill>
              <a:latin typeface="+mn-lt"/>
              <a:ea typeface="+mn-ea"/>
              <a:cs typeface="+mn-ea"/>
              <a:sym typeface="+mn-lt"/>
            </a:endParaRPr>
          </a:p>
        </p:txBody>
      </p:sp>
      <p:sp>
        <p:nvSpPr>
          <p:cNvPr id="75" name="文本框 74"/>
          <p:cNvSpPr txBox="1"/>
          <p:nvPr/>
        </p:nvSpPr>
        <p:spPr>
          <a:xfrm>
            <a:off x="1462231" y="4324807"/>
            <a:ext cx="1529740" cy="338554"/>
          </a:xfrm>
          <a:prstGeom prst="rect">
            <a:avLst/>
          </a:prstGeom>
          <a:noFill/>
        </p:spPr>
        <p:txBody>
          <a:bodyPr wrap="square" rtlCol="0">
            <a:spAutoFit/>
          </a:bodyPr>
          <a:lstStyle>
            <a:defPPr>
              <a:defRPr lang="en-US"/>
            </a:defPPr>
            <a:lvl1pPr>
              <a:defRPr sz="1400" b="1">
                <a:solidFill>
                  <a:srgbClr val="C29354"/>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lt"/>
                <a:ea typeface="+mn-ea"/>
                <a:cs typeface="+mn-ea"/>
                <a:sym typeface="+mn-lt"/>
              </a:rPr>
              <a:t>输入你的标题</a:t>
            </a:r>
            <a:endParaRPr lang="zh-CN" altLang="en-US" sz="1600" dirty="0">
              <a:solidFill>
                <a:schemeClr val="bg1"/>
              </a:solidFill>
              <a:latin typeface="+mn-lt"/>
              <a:ea typeface="+mn-ea"/>
              <a:cs typeface="+mn-ea"/>
              <a:sym typeface="+mn-lt"/>
            </a:endParaRPr>
          </a:p>
        </p:txBody>
      </p:sp>
      <p:sp>
        <p:nvSpPr>
          <p:cNvPr id="76" name="文本框 75"/>
          <p:cNvSpPr txBox="1"/>
          <p:nvPr/>
        </p:nvSpPr>
        <p:spPr>
          <a:xfrm>
            <a:off x="4855718" y="2033867"/>
            <a:ext cx="899623" cy="369332"/>
          </a:xfrm>
          <a:prstGeom prst="rect">
            <a:avLst/>
          </a:prstGeom>
          <a:noFill/>
        </p:spPr>
        <p:txBody>
          <a:bodyPr wrap="square" rtlCol="0">
            <a:spAutoFit/>
          </a:bodyPr>
          <a:lstStyle/>
          <a:p>
            <a:r>
              <a:rPr lang="en-US" altLang="zh-CN" b="1" dirty="0">
                <a:solidFill>
                  <a:srgbClr val="DAC49D"/>
                </a:solidFill>
                <a:cs typeface="+mn-ea"/>
                <a:sym typeface="+mn-lt"/>
              </a:rPr>
              <a:t>50%</a:t>
            </a:r>
            <a:endParaRPr lang="zh-CN" altLang="en-US" b="1" dirty="0">
              <a:solidFill>
                <a:srgbClr val="DAC49D"/>
              </a:solidFill>
              <a:cs typeface="+mn-ea"/>
              <a:sym typeface="+mn-lt"/>
            </a:endParaRPr>
          </a:p>
        </p:txBody>
      </p:sp>
      <p:sp>
        <p:nvSpPr>
          <p:cNvPr id="77" name="文本框 76"/>
          <p:cNvSpPr txBox="1"/>
          <p:nvPr/>
        </p:nvSpPr>
        <p:spPr>
          <a:xfrm>
            <a:off x="4872840" y="3175352"/>
            <a:ext cx="887440" cy="369332"/>
          </a:xfrm>
          <a:prstGeom prst="rect">
            <a:avLst/>
          </a:prstGeom>
          <a:noFill/>
        </p:spPr>
        <p:txBody>
          <a:bodyPr wrap="square" rtlCol="0">
            <a:spAutoFit/>
          </a:bodyPr>
          <a:lstStyle/>
          <a:p>
            <a:r>
              <a:rPr lang="en-US" altLang="zh-CN" b="1" dirty="0">
                <a:solidFill>
                  <a:srgbClr val="DAC49D"/>
                </a:solidFill>
                <a:cs typeface="+mn-ea"/>
                <a:sym typeface="+mn-lt"/>
              </a:rPr>
              <a:t>45%</a:t>
            </a:r>
            <a:endParaRPr lang="zh-CN" altLang="en-US" b="1" dirty="0">
              <a:solidFill>
                <a:srgbClr val="DAC49D"/>
              </a:solidFill>
              <a:cs typeface="+mn-ea"/>
              <a:sym typeface="+mn-lt"/>
            </a:endParaRPr>
          </a:p>
        </p:txBody>
      </p:sp>
      <p:sp>
        <p:nvSpPr>
          <p:cNvPr id="78" name="文本框 77"/>
          <p:cNvSpPr txBox="1"/>
          <p:nvPr/>
        </p:nvSpPr>
        <p:spPr>
          <a:xfrm>
            <a:off x="4868003" y="2604610"/>
            <a:ext cx="848454" cy="369332"/>
          </a:xfrm>
          <a:prstGeom prst="rect">
            <a:avLst/>
          </a:prstGeom>
          <a:noFill/>
        </p:spPr>
        <p:txBody>
          <a:bodyPr wrap="square" rtlCol="0">
            <a:spAutoFit/>
          </a:bodyPr>
          <a:lstStyle/>
          <a:p>
            <a:r>
              <a:rPr lang="en-US" altLang="zh-CN" b="1" dirty="0">
                <a:solidFill>
                  <a:srgbClr val="DAC49D"/>
                </a:solidFill>
                <a:cs typeface="+mn-ea"/>
                <a:sym typeface="+mn-lt"/>
              </a:rPr>
              <a:t>75%</a:t>
            </a:r>
            <a:endParaRPr lang="zh-CN" altLang="en-US" b="1" dirty="0">
              <a:solidFill>
                <a:srgbClr val="DAC49D"/>
              </a:solidFill>
              <a:cs typeface="+mn-ea"/>
              <a:sym typeface="+mn-lt"/>
            </a:endParaRPr>
          </a:p>
        </p:txBody>
      </p:sp>
      <p:sp>
        <p:nvSpPr>
          <p:cNvPr id="79" name="文本框 78"/>
          <p:cNvSpPr txBox="1"/>
          <p:nvPr/>
        </p:nvSpPr>
        <p:spPr>
          <a:xfrm>
            <a:off x="4858876" y="3746094"/>
            <a:ext cx="886465" cy="369332"/>
          </a:xfrm>
          <a:prstGeom prst="rect">
            <a:avLst/>
          </a:prstGeom>
          <a:noFill/>
        </p:spPr>
        <p:txBody>
          <a:bodyPr wrap="square" rtlCol="0">
            <a:spAutoFit/>
          </a:bodyPr>
          <a:lstStyle/>
          <a:p>
            <a:r>
              <a:rPr lang="en-US" altLang="zh-CN" b="1" dirty="0">
                <a:solidFill>
                  <a:srgbClr val="DAC49D"/>
                </a:solidFill>
                <a:cs typeface="+mn-ea"/>
                <a:sym typeface="+mn-lt"/>
              </a:rPr>
              <a:t>62%</a:t>
            </a:r>
            <a:endParaRPr lang="zh-CN" altLang="en-US" b="1" dirty="0">
              <a:solidFill>
                <a:srgbClr val="DAC49D"/>
              </a:solidFill>
              <a:cs typeface="+mn-ea"/>
              <a:sym typeface="+mn-lt"/>
            </a:endParaRPr>
          </a:p>
        </p:txBody>
      </p:sp>
      <p:sp>
        <p:nvSpPr>
          <p:cNvPr id="80" name="文本框 79"/>
          <p:cNvSpPr txBox="1"/>
          <p:nvPr/>
        </p:nvSpPr>
        <p:spPr>
          <a:xfrm>
            <a:off x="4869913" y="4316837"/>
            <a:ext cx="899623" cy="369332"/>
          </a:xfrm>
          <a:prstGeom prst="rect">
            <a:avLst/>
          </a:prstGeom>
          <a:noFill/>
        </p:spPr>
        <p:txBody>
          <a:bodyPr wrap="square" rtlCol="0">
            <a:spAutoFit/>
          </a:bodyPr>
          <a:lstStyle/>
          <a:p>
            <a:r>
              <a:rPr lang="en-US" altLang="zh-CN" b="1" dirty="0">
                <a:solidFill>
                  <a:srgbClr val="DAC49D"/>
                </a:solidFill>
                <a:cs typeface="+mn-ea"/>
                <a:sym typeface="+mn-lt"/>
              </a:rPr>
              <a:t>93%</a:t>
            </a:r>
            <a:endParaRPr lang="zh-CN" altLang="en-US" b="1" dirty="0">
              <a:solidFill>
                <a:srgbClr val="DAC49D"/>
              </a:solidFill>
              <a:cs typeface="+mn-ea"/>
              <a:sym typeface="+mn-lt"/>
            </a:endParaRPr>
          </a:p>
        </p:txBody>
      </p:sp>
      <p:sp>
        <p:nvSpPr>
          <p:cNvPr id="81" name="文本框 81"/>
          <p:cNvSpPr txBox="1"/>
          <p:nvPr/>
        </p:nvSpPr>
        <p:spPr>
          <a:xfrm>
            <a:off x="2188119" y="5222486"/>
            <a:ext cx="3639138" cy="769441"/>
          </a:xfrm>
          <a:prstGeom prst="rect">
            <a:avLst/>
          </a:prstGeom>
          <a:noFill/>
          <a:effectLst>
            <a:outerShdw blurRad="63500" sx="102000" sy="102000" algn="ctr" rotWithShape="0">
              <a:prstClr val="black">
                <a:alpha val="40000"/>
              </a:prstClr>
            </a:outerShdw>
          </a:effectLst>
        </p:spPr>
        <p:txBody>
          <a:bodyPr wrap="none" rtlCol="0">
            <a:spAutoFit/>
          </a:bodyPr>
          <a:lstStyle/>
          <a:p>
            <a:pPr defTabSz="914400"/>
            <a:r>
              <a:rPr lang="en-US" altLang="zh-CN" sz="4400" b="1" dirty="0">
                <a:solidFill>
                  <a:srgbClr val="DAC49D"/>
                </a:solidFill>
                <a:cs typeface="+mn-ea"/>
                <a:sym typeface="+mn-lt"/>
              </a:rPr>
              <a:t>588,584,728</a:t>
            </a:r>
            <a:endParaRPr lang="zh-CN" altLang="en-US" sz="2400" b="1" dirty="0">
              <a:solidFill>
                <a:srgbClr val="DAC49D"/>
              </a:solidFill>
              <a:cs typeface="+mn-ea"/>
              <a:sym typeface="+mn-lt"/>
            </a:endParaRPr>
          </a:p>
        </p:txBody>
      </p:sp>
      <p:sp>
        <p:nvSpPr>
          <p:cNvPr id="82" name="Freeform 5"/>
          <p:cNvSpPr>
            <a:spLocks noEditPoints="1"/>
          </p:cNvSpPr>
          <p:nvPr/>
        </p:nvSpPr>
        <p:spPr bwMode="auto">
          <a:xfrm>
            <a:off x="1138072" y="5102320"/>
            <a:ext cx="1004775" cy="1009774"/>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83" name="文本框 8"/>
          <p:cNvSpPr txBox="1"/>
          <p:nvPr/>
        </p:nvSpPr>
        <p:spPr>
          <a:xfrm>
            <a:off x="6839456" y="1390716"/>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84" name="矩形 83"/>
          <p:cNvSpPr/>
          <p:nvPr/>
        </p:nvSpPr>
        <p:spPr>
          <a:xfrm>
            <a:off x="6839456" y="1695313"/>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85" name="文本框 8"/>
          <p:cNvSpPr txBox="1"/>
          <p:nvPr/>
        </p:nvSpPr>
        <p:spPr>
          <a:xfrm>
            <a:off x="6839456" y="2989195"/>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86" name="矩形 85"/>
          <p:cNvSpPr/>
          <p:nvPr/>
        </p:nvSpPr>
        <p:spPr>
          <a:xfrm>
            <a:off x="6839456" y="3293792"/>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87" name="文本框 8"/>
          <p:cNvSpPr txBox="1"/>
          <p:nvPr/>
        </p:nvSpPr>
        <p:spPr>
          <a:xfrm>
            <a:off x="6839456" y="4556617"/>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88" name="矩形 87"/>
          <p:cNvSpPr/>
          <p:nvPr/>
        </p:nvSpPr>
        <p:spPr>
          <a:xfrm>
            <a:off x="6839456" y="4861214"/>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pic>
        <p:nvPicPr>
          <p:cNvPr id="89" name="图片 88"/>
          <p:cNvPicPr>
            <a:picLocks noChangeAspect="1"/>
          </p:cNvPicPr>
          <p:nvPr/>
        </p:nvPicPr>
        <p:blipFill>
          <a:blip r:embed="rId2" cstate="print"/>
          <a:stretch>
            <a:fillRect/>
          </a:stretch>
        </p:blipFill>
        <p:spPr>
          <a:xfrm>
            <a:off x="10858166" y="5635300"/>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16" presetClass="entr" presetSubtype="21"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barn(inVertical)">
                                      <p:cBhvr>
                                        <p:cTn id="23" dur="500"/>
                                        <p:tgtEl>
                                          <p:spTgt spid="61"/>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fade">
                                      <p:cBhvr>
                                        <p:cTn id="31" dur="500"/>
                                        <p:tgtEl>
                                          <p:spTgt spid="71"/>
                                        </p:tgtEl>
                                      </p:cBhvr>
                                    </p:animEffect>
                                  </p:childTnLst>
                                </p:cTn>
                              </p:par>
                            </p:childTnLst>
                          </p:cTn>
                        </p:par>
                        <p:par>
                          <p:cTn id="32" fill="hold">
                            <p:stCondLst>
                              <p:cond delay="1500"/>
                            </p:stCondLst>
                            <p:childTnLst>
                              <p:par>
                                <p:cTn id="33" presetID="2" presetClass="entr" presetSubtype="4" fill="hold" grpId="0" nodeType="after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ppt_x"/>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childTnLst>
                          </p:cTn>
                        </p:par>
                        <p:par>
                          <p:cTn id="37" fill="hold">
                            <p:stCondLst>
                              <p:cond delay="2000"/>
                            </p:stCondLst>
                            <p:childTnLst>
                              <p:par>
                                <p:cTn id="38" presetID="16" presetClass="entr" presetSubtype="21"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barn(inVertical)">
                                      <p:cBhvr>
                                        <p:cTn id="40" dur="500"/>
                                        <p:tgtEl>
                                          <p:spTgt spid="63"/>
                                        </p:tgtEl>
                                      </p:cBhvr>
                                    </p:animEffect>
                                  </p:childTnLst>
                                </p:cTn>
                              </p:par>
                            </p:childTnLst>
                          </p:cTn>
                        </p:par>
                        <p:par>
                          <p:cTn id="41" fill="hold">
                            <p:stCondLst>
                              <p:cond delay="2500"/>
                            </p:stCondLst>
                            <p:childTnLst>
                              <p:par>
                                <p:cTn id="42" presetID="22" presetClass="entr" presetSubtype="8"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left)">
                                      <p:cBhvr>
                                        <p:cTn id="44" dur="500"/>
                                        <p:tgtEl>
                                          <p:spTgt spid="64"/>
                                        </p:tgtEl>
                                      </p:cBhvr>
                                    </p:animEffec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par>
                                <p:cTn id="49" presetID="2" presetClass="entr" presetSubtype="4"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ppt_x"/>
                                          </p:val>
                                        </p:tav>
                                        <p:tav tm="100000">
                                          <p:val>
                                            <p:strVal val="#ppt_x"/>
                                          </p:val>
                                        </p:tav>
                                      </p:tavLst>
                                    </p:anim>
                                    <p:anim calcmode="lin" valueType="num">
                                      <p:cBhvr additive="base">
                                        <p:cTn id="52" dur="500" fill="hold"/>
                                        <p:tgtEl>
                                          <p:spTgt spid="78"/>
                                        </p:tgtEl>
                                        <p:attrNameLst>
                                          <p:attrName>ppt_y</p:attrName>
                                        </p:attrNameLst>
                                      </p:cBhvr>
                                      <p:tavLst>
                                        <p:tav tm="0">
                                          <p:val>
                                            <p:strVal val="1+#ppt_h/2"/>
                                          </p:val>
                                        </p:tav>
                                        <p:tav tm="100000">
                                          <p:val>
                                            <p:strVal val="#ppt_y"/>
                                          </p:val>
                                        </p:tav>
                                      </p:tavLst>
                                    </p:anim>
                                  </p:childTnLst>
                                </p:cTn>
                              </p:par>
                            </p:childTnLst>
                          </p:cTn>
                        </p:par>
                        <p:par>
                          <p:cTn id="53" fill="hold">
                            <p:stCondLst>
                              <p:cond delay="3500"/>
                            </p:stCondLst>
                            <p:childTnLst>
                              <p:par>
                                <p:cTn id="54" presetID="16" presetClass="entr" presetSubtype="21" fill="hold" grpId="0"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barn(inVertical)">
                                      <p:cBhvr>
                                        <p:cTn id="56" dur="500"/>
                                        <p:tgtEl>
                                          <p:spTgt spid="65"/>
                                        </p:tgtEl>
                                      </p:cBhvr>
                                    </p:animEffect>
                                  </p:childTnLst>
                                </p:cTn>
                              </p:par>
                            </p:childTnLst>
                          </p:cTn>
                        </p:par>
                        <p:par>
                          <p:cTn id="57" fill="hold">
                            <p:stCondLst>
                              <p:cond delay="4000"/>
                            </p:stCondLst>
                            <p:childTnLst>
                              <p:par>
                                <p:cTn id="58" presetID="22" presetClass="entr" presetSubtype="8" fill="hold" grpId="0" nodeType="after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childTnLst>
                          </p:cTn>
                        </p:par>
                        <p:par>
                          <p:cTn id="61" fill="hold">
                            <p:stCondLst>
                              <p:cond delay="4500"/>
                            </p:stCondLst>
                            <p:childTnLst>
                              <p:par>
                                <p:cTn id="62" presetID="10" presetClass="entr" presetSubtype="0" fill="hold" grpId="0" nodeType="after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500"/>
                                        <p:tgtEl>
                                          <p:spTgt spid="73"/>
                                        </p:tgtEl>
                                      </p:cBhvr>
                                    </p:animEffect>
                                  </p:childTnLst>
                                </p:cTn>
                              </p:par>
                              <p:par>
                                <p:cTn id="65" presetID="2" presetClass="entr" presetSubtype="4" fill="hold" grpId="0" nodeType="withEffect">
                                  <p:stCondLst>
                                    <p:cond delay="0"/>
                                  </p:stCondLst>
                                  <p:childTnLst>
                                    <p:set>
                                      <p:cBhvr>
                                        <p:cTn id="66" dur="1" fill="hold">
                                          <p:stCondLst>
                                            <p:cond delay="0"/>
                                          </p:stCondLst>
                                        </p:cTn>
                                        <p:tgtEl>
                                          <p:spTgt spid="77"/>
                                        </p:tgtEl>
                                        <p:attrNameLst>
                                          <p:attrName>style.visibility</p:attrName>
                                        </p:attrNameLst>
                                      </p:cBhvr>
                                      <p:to>
                                        <p:strVal val="visible"/>
                                      </p:to>
                                    </p:set>
                                    <p:anim calcmode="lin" valueType="num">
                                      <p:cBhvr additive="base">
                                        <p:cTn id="67" dur="500" fill="hold"/>
                                        <p:tgtEl>
                                          <p:spTgt spid="77"/>
                                        </p:tgtEl>
                                        <p:attrNameLst>
                                          <p:attrName>ppt_x</p:attrName>
                                        </p:attrNameLst>
                                      </p:cBhvr>
                                      <p:tavLst>
                                        <p:tav tm="0">
                                          <p:val>
                                            <p:strVal val="#ppt_x"/>
                                          </p:val>
                                        </p:tav>
                                        <p:tav tm="100000">
                                          <p:val>
                                            <p:strVal val="#ppt_x"/>
                                          </p:val>
                                        </p:tav>
                                      </p:tavLst>
                                    </p:anim>
                                    <p:anim calcmode="lin" valueType="num">
                                      <p:cBhvr additive="base">
                                        <p:cTn id="68" dur="500" fill="hold"/>
                                        <p:tgtEl>
                                          <p:spTgt spid="77"/>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16" presetClass="entr" presetSubtype="21" fill="hold" grpId="0" nodeType="afterEffect">
                                  <p:stCondLst>
                                    <p:cond delay="0"/>
                                  </p:stCondLst>
                                  <p:childTnLst>
                                    <p:set>
                                      <p:cBhvr>
                                        <p:cTn id="71" dur="1" fill="hold">
                                          <p:stCondLst>
                                            <p:cond delay="0"/>
                                          </p:stCondLst>
                                        </p:cTn>
                                        <p:tgtEl>
                                          <p:spTgt spid="67"/>
                                        </p:tgtEl>
                                        <p:attrNameLst>
                                          <p:attrName>style.visibility</p:attrName>
                                        </p:attrNameLst>
                                      </p:cBhvr>
                                      <p:to>
                                        <p:strVal val="visible"/>
                                      </p:to>
                                    </p:set>
                                    <p:animEffect transition="in" filter="barn(inVertical)">
                                      <p:cBhvr>
                                        <p:cTn id="72" dur="500"/>
                                        <p:tgtEl>
                                          <p:spTgt spid="67"/>
                                        </p:tgtEl>
                                      </p:cBhvr>
                                    </p:animEffect>
                                  </p:childTnLst>
                                </p:cTn>
                              </p:par>
                            </p:childTnLst>
                          </p:cTn>
                        </p:par>
                        <p:par>
                          <p:cTn id="73" fill="hold">
                            <p:stCondLst>
                              <p:cond delay="5500"/>
                            </p:stCondLst>
                            <p:childTnLst>
                              <p:par>
                                <p:cTn id="74" presetID="22" presetClass="entr" presetSubtype="8" fill="hold" grpId="0"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wipe(left)">
                                      <p:cBhvr>
                                        <p:cTn id="76" dur="500"/>
                                        <p:tgtEl>
                                          <p:spTgt spid="68"/>
                                        </p:tgtEl>
                                      </p:cBhvr>
                                    </p:animEffect>
                                  </p:childTnLst>
                                </p:cTn>
                              </p:par>
                            </p:childTnLst>
                          </p:cTn>
                        </p:par>
                        <p:par>
                          <p:cTn id="77" fill="hold">
                            <p:stCondLst>
                              <p:cond delay="6000"/>
                            </p:stCondLst>
                            <p:childTnLst>
                              <p:par>
                                <p:cTn id="78" presetID="10" presetClass="entr" presetSubtype="0" fill="hold" grpId="0" nodeType="after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fade">
                                      <p:cBhvr>
                                        <p:cTn id="80" dur="500"/>
                                        <p:tgtEl>
                                          <p:spTgt spid="74"/>
                                        </p:tgtEl>
                                      </p:cBhvr>
                                    </p:animEffect>
                                  </p:childTnLst>
                                </p:cTn>
                              </p:par>
                              <p:par>
                                <p:cTn id="81" presetID="2" presetClass="entr" presetSubtype="4" fill="hold" grpId="0" nodeType="withEffect">
                                  <p:stCondLst>
                                    <p:cond delay="0"/>
                                  </p:stCondLst>
                                  <p:childTnLst>
                                    <p:set>
                                      <p:cBhvr>
                                        <p:cTn id="82" dur="1" fill="hold">
                                          <p:stCondLst>
                                            <p:cond delay="0"/>
                                          </p:stCondLst>
                                        </p:cTn>
                                        <p:tgtEl>
                                          <p:spTgt spid="79"/>
                                        </p:tgtEl>
                                        <p:attrNameLst>
                                          <p:attrName>style.visibility</p:attrName>
                                        </p:attrNameLst>
                                      </p:cBhvr>
                                      <p:to>
                                        <p:strVal val="visible"/>
                                      </p:to>
                                    </p:set>
                                    <p:anim calcmode="lin" valueType="num">
                                      <p:cBhvr additive="base">
                                        <p:cTn id="83" dur="500" fill="hold"/>
                                        <p:tgtEl>
                                          <p:spTgt spid="79"/>
                                        </p:tgtEl>
                                        <p:attrNameLst>
                                          <p:attrName>ppt_x</p:attrName>
                                        </p:attrNameLst>
                                      </p:cBhvr>
                                      <p:tavLst>
                                        <p:tav tm="0">
                                          <p:val>
                                            <p:strVal val="#ppt_x"/>
                                          </p:val>
                                        </p:tav>
                                        <p:tav tm="100000">
                                          <p:val>
                                            <p:strVal val="#ppt_x"/>
                                          </p:val>
                                        </p:tav>
                                      </p:tavLst>
                                    </p:anim>
                                    <p:anim calcmode="lin" valueType="num">
                                      <p:cBhvr additive="base">
                                        <p:cTn id="84" dur="500" fill="hold"/>
                                        <p:tgtEl>
                                          <p:spTgt spid="79"/>
                                        </p:tgtEl>
                                        <p:attrNameLst>
                                          <p:attrName>ppt_y</p:attrName>
                                        </p:attrNameLst>
                                      </p:cBhvr>
                                      <p:tavLst>
                                        <p:tav tm="0">
                                          <p:val>
                                            <p:strVal val="1+#ppt_h/2"/>
                                          </p:val>
                                        </p:tav>
                                        <p:tav tm="100000">
                                          <p:val>
                                            <p:strVal val="#ppt_y"/>
                                          </p:val>
                                        </p:tav>
                                      </p:tavLst>
                                    </p:anim>
                                  </p:childTnLst>
                                </p:cTn>
                              </p:par>
                            </p:childTnLst>
                          </p:cTn>
                        </p:par>
                        <p:par>
                          <p:cTn id="85" fill="hold">
                            <p:stCondLst>
                              <p:cond delay="6500"/>
                            </p:stCondLst>
                            <p:childTnLst>
                              <p:par>
                                <p:cTn id="86" presetID="16" presetClass="entr" presetSubtype="21"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barn(inVertical)">
                                      <p:cBhvr>
                                        <p:cTn id="88" dur="500"/>
                                        <p:tgtEl>
                                          <p:spTgt spid="69"/>
                                        </p:tgtEl>
                                      </p:cBhvr>
                                    </p:animEffect>
                                  </p:childTnLst>
                                </p:cTn>
                              </p:par>
                            </p:childTnLst>
                          </p:cTn>
                        </p:par>
                        <p:par>
                          <p:cTn id="89" fill="hold">
                            <p:stCondLst>
                              <p:cond delay="7000"/>
                            </p:stCondLst>
                            <p:childTnLst>
                              <p:par>
                                <p:cTn id="90" presetID="22" presetClass="entr" presetSubtype="8" fill="hold" grpId="0" nodeType="afterEffect">
                                  <p:stCondLst>
                                    <p:cond delay="0"/>
                                  </p:stCondLst>
                                  <p:childTnLst>
                                    <p:set>
                                      <p:cBhvr>
                                        <p:cTn id="91" dur="1" fill="hold">
                                          <p:stCondLst>
                                            <p:cond delay="0"/>
                                          </p:stCondLst>
                                        </p:cTn>
                                        <p:tgtEl>
                                          <p:spTgt spid="70"/>
                                        </p:tgtEl>
                                        <p:attrNameLst>
                                          <p:attrName>style.visibility</p:attrName>
                                        </p:attrNameLst>
                                      </p:cBhvr>
                                      <p:to>
                                        <p:strVal val="visible"/>
                                      </p:to>
                                    </p:set>
                                    <p:animEffect transition="in" filter="wipe(left)">
                                      <p:cBhvr>
                                        <p:cTn id="92" dur="500"/>
                                        <p:tgtEl>
                                          <p:spTgt spid="70"/>
                                        </p:tgtEl>
                                      </p:cBhvr>
                                    </p:animEffect>
                                  </p:childTnLst>
                                </p:cTn>
                              </p:par>
                            </p:childTnLst>
                          </p:cTn>
                        </p:par>
                        <p:par>
                          <p:cTn id="93" fill="hold">
                            <p:stCondLst>
                              <p:cond delay="7500"/>
                            </p:stCondLst>
                            <p:childTnLst>
                              <p:par>
                                <p:cTn id="94" presetID="10" presetClass="entr" presetSubtype="0" fill="hold" grpId="0" nodeType="afterEffect">
                                  <p:stCondLst>
                                    <p:cond delay="0"/>
                                  </p:stCondLst>
                                  <p:childTnLst>
                                    <p:set>
                                      <p:cBhvr>
                                        <p:cTn id="95" dur="1" fill="hold">
                                          <p:stCondLst>
                                            <p:cond delay="0"/>
                                          </p:stCondLst>
                                        </p:cTn>
                                        <p:tgtEl>
                                          <p:spTgt spid="75"/>
                                        </p:tgtEl>
                                        <p:attrNameLst>
                                          <p:attrName>style.visibility</p:attrName>
                                        </p:attrNameLst>
                                      </p:cBhvr>
                                      <p:to>
                                        <p:strVal val="visible"/>
                                      </p:to>
                                    </p:set>
                                    <p:animEffect transition="in" filter="fade">
                                      <p:cBhvr>
                                        <p:cTn id="96" dur="500"/>
                                        <p:tgtEl>
                                          <p:spTgt spid="75"/>
                                        </p:tgtEl>
                                      </p:cBhvr>
                                    </p:animEffect>
                                  </p:childTnLst>
                                </p:cTn>
                              </p:par>
                              <p:par>
                                <p:cTn id="97" presetID="2" presetClass="entr" presetSubtype="4" fill="hold" grpId="0" nodeType="withEffect">
                                  <p:stCondLst>
                                    <p:cond delay="0"/>
                                  </p:stCondLst>
                                  <p:childTnLst>
                                    <p:set>
                                      <p:cBhvr>
                                        <p:cTn id="98" dur="1" fill="hold">
                                          <p:stCondLst>
                                            <p:cond delay="0"/>
                                          </p:stCondLst>
                                        </p:cTn>
                                        <p:tgtEl>
                                          <p:spTgt spid="80"/>
                                        </p:tgtEl>
                                        <p:attrNameLst>
                                          <p:attrName>style.visibility</p:attrName>
                                        </p:attrNameLst>
                                      </p:cBhvr>
                                      <p:to>
                                        <p:strVal val="visible"/>
                                      </p:to>
                                    </p:set>
                                    <p:anim calcmode="lin" valueType="num">
                                      <p:cBhvr additive="base">
                                        <p:cTn id="99" dur="500" fill="hold"/>
                                        <p:tgtEl>
                                          <p:spTgt spid="80"/>
                                        </p:tgtEl>
                                        <p:attrNameLst>
                                          <p:attrName>ppt_x</p:attrName>
                                        </p:attrNameLst>
                                      </p:cBhvr>
                                      <p:tavLst>
                                        <p:tav tm="0">
                                          <p:val>
                                            <p:strVal val="#ppt_x"/>
                                          </p:val>
                                        </p:tav>
                                        <p:tav tm="100000">
                                          <p:val>
                                            <p:strVal val="#ppt_x"/>
                                          </p:val>
                                        </p:tav>
                                      </p:tavLst>
                                    </p:anim>
                                    <p:anim calcmode="lin" valueType="num">
                                      <p:cBhvr additive="base">
                                        <p:cTn id="100" dur="500" fill="hold"/>
                                        <p:tgtEl>
                                          <p:spTgt spid="80"/>
                                        </p:tgtEl>
                                        <p:attrNameLst>
                                          <p:attrName>ppt_y</p:attrName>
                                        </p:attrNameLst>
                                      </p:cBhvr>
                                      <p:tavLst>
                                        <p:tav tm="0">
                                          <p:val>
                                            <p:strVal val="1+#ppt_h/2"/>
                                          </p:val>
                                        </p:tav>
                                        <p:tav tm="100000">
                                          <p:val>
                                            <p:strVal val="#ppt_y"/>
                                          </p:val>
                                        </p:tav>
                                      </p:tavLst>
                                    </p:anim>
                                  </p:childTnLst>
                                </p:cTn>
                              </p:par>
                            </p:childTnLst>
                          </p:cTn>
                        </p:par>
                        <p:par>
                          <p:cTn id="101" fill="hold">
                            <p:stCondLst>
                              <p:cond delay="8000"/>
                            </p:stCondLst>
                            <p:childTnLst>
                              <p:par>
                                <p:cTn id="102" presetID="49" presetClass="entr" presetSubtype="0" decel="100000" fill="hold" grpId="0" nodeType="afterEffect">
                                  <p:stCondLst>
                                    <p:cond delay="0"/>
                                  </p:stCondLst>
                                  <p:childTnLst>
                                    <p:set>
                                      <p:cBhvr>
                                        <p:cTn id="103" dur="1" fill="hold">
                                          <p:stCondLst>
                                            <p:cond delay="0"/>
                                          </p:stCondLst>
                                        </p:cTn>
                                        <p:tgtEl>
                                          <p:spTgt spid="82"/>
                                        </p:tgtEl>
                                        <p:attrNameLst>
                                          <p:attrName>style.visibility</p:attrName>
                                        </p:attrNameLst>
                                      </p:cBhvr>
                                      <p:to>
                                        <p:strVal val="visible"/>
                                      </p:to>
                                    </p:set>
                                    <p:anim calcmode="lin" valueType="num">
                                      <p:cBhvr>
                                        <p:cTn id="104" dur="1000" fill="hold"/>
                                        <p:tgtEl>
                                          <p:spTgt spid="82"/>
                                        </p:tgtEl>
                                        <p:attrNameLst>
                                          <p:attrName>ppt_w</p:attrName>
                                        </p:attrNameLst>
                                      </p:cBhvr>
                                      <p:tavLst>
                                        <p:tav tm="0">
                                          <p:val>
                                            <p:fltVal val="0"/>
                                          </p:val>
                                        </p:tav>
                                        <p:tav tm="100000">
                                          <p:val>
                                            <p:strVal val="#ppt_w"/>
                                          </p:val>
                                        </p:tav>
                                      </p:tavLst>
                                    </p:anim>
                                    <p:anim calcmode="lin" valueType="num">
                                      <p:cBhvr>
                                        <p:cTn id="105" dur="1000" fill="hold"/>
                                        <p:tgtEl>
                                          <p:spTgt spid="82"/>
                                        </p:tgtEl>
                                        <p:attrNameLst>
                                          <p:attrName>ppt_h</p:attrName>
                                        </p:attrNameLst>
                                      </p:cBhvr>
                                      <p:tavLst>
                                        <p:tav tm="0">
                                          <p:val>
                                            <p:fltVal val="0"/>
                                          </p:val>
                                        </p:tav>
                                        <p:tav tm="100000">
                                          <p:val>
                                            <p:strVal val="#ppt_h"/>
                                          </p:val>
                                        </p:tav>
                                      </p:tavLst>
                                    </p:anim>
                                    <p:anim calcmode="lin" valueType="num">
                                      <p:cBhvr>
                                        <p:cTn id="106" dur="1000" fill="hold"/>
                                        <p:tgtEl>
                                          <p:spTgt spid="82"/>
                                        </p:tgtEl>
                                        <p:attrNameLst>
                                          <p:attrName>style.rotation</p:attrName>
                                        </p:attrNameLst>
                                      </p:cBhvr>
                                      <p:tavLst>
                                        <p:tav tm="0">
                                          <p:val>
                                            <p:fltVal val="360"/>
                                          </p:val>
                                        </p:tav>
                                        <p:tav tm="100000">
                                          <p:val>
                                            <p:fltVal val="0"/>
                                          </p:val>
                                        </p:tav>
                                      </p:tavLst>
                                    </p:anim>
                                    <p:animEffect transition="in" filter="fade">
                                      <p:cBhvr>
                                        <p:cTn id="107" dur="1000"/>
                                        <p:tgtEl>
                                          <p:spTgt spid="82"/>
                                        </p:tgtEl>
                                      </p:cBhvr>
                                    </p:animEffect>
                                  </p:childTnLst>
                                </p:cTn>
                              </p:par>
                            </p:childTnLst>
                          </p:cTn>
                        </p:par>
                        <p:par>
                          <p:cTn id="108" fill="hold">
                            <p:stCondLst>
                              <p:cond delay="9000"/>
                            </p:stCondLst>
                            <p:childTnLst>
                              <p:par>
                                <p:cTn id="109" presetID="12" presetClass="entr" presetSubtype="4" fill="hold" grpId="0" nodeType="afterEffect">
                                  <p:stCondLst>
                                    <p:cond delay="0"/>
                                  </p:stCondLst>
                                  <p:iterate type="lt">
                                    <p:tmPct val="30000"/>
                                  </p:iterate>
                                  <p:childTnLst>
                                    <p:set>
                                      <p:cBhvr>
                                        <p:cTn id="110" dur="1" fill="hold">
                                          <p:stCondLst>
                                            <p:cond delay="0"/>
                                          </p:stCondLst>
                                        </p:cTn>
                                        <p:tgtEl>
                                          <p:spTgt spid="81"/>
                                        </p:tgtEl>
                                        <p:attrNameLst>
                                          <p:attrName>style.visibility</p:attrName>
                                        </p:attrNameLst>
                                      </p:cBhvr>
                                      <p:to>
                                        <p:strVal val="visible"/>
                                      </p:to>
                                    </p:set>
                                    <p:anim calcmode="lin" valueType="num">
                                      <p:cBhvr additive="base">
                                        <p:cTn id="111" dur="300"/>
                                        <p:tgtEl>
                                          <p:spTgt spid="81"/>
                                        </p:tgtEl>
                                        <p:attrNameLst>
                                          <p:attrName>ppt_y</p:attrName>
                                        </p:attrNameLst>
                                      </p:cBhvr>
                                      <p:tavLst>
                                        <p:tav tm="0">
                                          <p:val>
                                            <p:strVal val="#ppt_y+#ppt_h*1.125000"/>
                                          </p:val>
                                        </p:tav>
                                        <p:tav tm="100000">
                                          <p:val>
                                            <p:strVal val="#ppt_y"/>
                                          </p:val>
                                        </p:tav>
                                      </p:tavLst>
                                    </p:anim>
                                    <p:animEffect transition="in" filter="wipe(up)">
                                      <p:cBhvr>
                                        <p:cTn id="112" dur="300"/>
                                        <p:tgtEl>
                                          <p:spTgt spid="81"/>
                                        </p:tgtEl>
                                      </p:cBhvr>
                                    </p:animEffect>
                                  </p:childTnLst>
                                </p:cTn>
                              </p:par>
                            </p:childTnLst>
                          </p:cTn>
                        </p:par>
                        <p:par>
                          <p:cTn id="113" fill="hold">
                            <p:stCondLst>
                              <p:cond delay="10199"/>
                            </p:stCondLst>
                            <p:childTnLst>
                              <p:par>
                                <p:cTn id="114" presetID="22" presetClass="entr" presetSubtype="8" fill="hold" grpId="0" nodeType="afterEffect">
                                  <p:stCondLst>
                                    <p:cond delay="0"/>
                                  </p:stCondLst>
                                  <p:childTnLst>
                                    <p:set>
                                      <p:cBhvr>
                                        <p:cTn id="115" dur="1" fill="hold">
                                          <p:stCondLst>
                                            <p:cond delay="0"/>
                                          </p:stCondLst>
                                        </p:cTn>
                                        <p:tgtEl>
                                          <p:spTgt spid="83"/>
                                        </p:tgtEl>
                                        <p:attrNameLst>
                                          <p:attrName>style.visibility</p:attrName>
                                        </p:attrNameLst>
                                      </p:cBhvr>
                                      <p:to>
                                        <p:strVal val="visible"/>
                                      </p:to>
                                    </p:set>
                                    <p:animEffect transition="in" filter="wipe(left)">
                                      <p:cBhvr>
                                        <p:cTn id="116" dur="500"/>
                                        <p:tgtEl>
                                          <p:spTgt spid="83"/>
                                        </p:tgtEl>
                                      </p:cBhvr>
                                    </p:animEffect>
                                  </p:childTnLst>
                                </p:cTn>
                              </p:par>
                            </p:childTnLst>
                          </p:cTn>
                        </p:par>
                        <p:par>
                          <p:cTn id="117" fill="hold">
                            <p:stCondLst>
                              <p:cond delay="10699"/>
                            </p:stCondLst>
                            <p:childTnLst>
                              <p:par>
                                <p:cTn id="118" presetID="2" presetClass="entr" presetSubtype="2"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 calcmode="lin" valueType="num">
                                      <p:cBhvr additive="base">
                                        <p:cTn id="120" dur="1000" fill="hold"/>
                                        <p:tgtEl>
                                          <p:spTgt spid="84"/>
                                        </p:tgtEl>
                                        <p:attrNameLst>
                                          <p:attrName>ppt_x</p:attrName>
                                        </p:attrNameLst>
                                      </p:cBhvr>
                                      <p:tavLst>
                                        <p:tav tm="0">
                                          <p:val>
                                            <p:strVal val="1+#ppt_w/2"/>
                                          </p:val>
                                        </p:tav>
                                        <p:tav tm="100000">
                                          <p:val>
                                            <p:strVal val="#ppt_x"/>
                                          </p:val>
                                        </p:tav>
                                      </p:tavLst>
                                    </p:anim>
                                    <p:anim calcmode="lin" valueType="num">
                                      <p:cBhvr additive="base">
                                        <p:cTn id="121" dur="1000" fill="hold"/>
                                        <p:tgtEl>
                                          <p:spTgt spid="84"/>
                                        </p:tgtEl>
                                        <p:attrNameLst>
                                          <p:attrName>ppt_y</p:attrName>
                                        </p:attrNameLst>
                                      </p:cBhvr>
                                      <p:tavLst>
                                        <p:tav tm="0">
                                          <p:val>
                                            <p:strVal val="#ppt_y"/>
                                          </p:val>
                                        </p:tav>
                                        <p:tav tm="100000">
                                          <p:val>
                                            <p:strVal val="#ppt_y"/>
                                          </p:val>
                                        </p:tav>
                                      </p:tavLst>
                                    </p:anim>
                                  </p:childTnLst>
                                </p:cTn>
                              </p:par>
                            </p:childTnLst>
                          </p:cTn>
                        </p:par>
                        <p:par>
                          <p:cTn id="122" fill="hold">
                            <p:stCondLst>
                              <p:cond delay="11699"/>
                            </p:stCondLst>
                            <p:childTnLst>
                              <p:par>
                                <p:cTn id="123" presetID="22" presetClass="entr" presetSubtype="8" fill="hold" grpId="0" nodeType="afterEffect">
                                  <p:stCondLst>
                                    <p:cond delay="0"/>
                                  </p:stCondLst>
                                  <p:childTnLst>
                                    <p:set>
                                      <p:cBhvr>
                                        <p:cTn id="124" dur="1" fill="hold">
                                          <p:stCondLst>
                                            <p:cond delay="0"/>
                                          </p:stCondLst>
                                        </p:cTn>
                                        <p:tgtEl>
                                          <p:spTgt spid="85"/>
                                        </p:tgtEl>
                                        <p:attrNameLst>
                                          <p:attrName>style.visibility</p:attrName>
                                        </p:attrNameLst>
                                      </p:cBhvr>
                                      <p:to>
                                        <p:strVal val="visible"/>
                                      </p:to>
                                    </p:set>
                                    <p:animEffect transition="in" filter="wipe(left)">
                                      <p:cBhvr>
                                        <p:cTn id="125" dur="500"/>
                                        <p:tgtEl>
                                          <p:spTgt spid="85"/>
                                        </p:tgtEl>
                                      </p:cBhvr>
                                    </p:animEffect>
                                  </p:childTnLst>
                                </p:cTn>
                              </p:par>
                            </p:childTnLst>
                          </p:cTn>
                        </p:par>
                        <p:par>
                          <p:cTn id="126" fill="hold">
                            <p:stCondLst>
                              <p:cond delay="12199"/>
                            </p:stCondLst>
                            <p:childTnLst>
                              <p:par>
                                <p:cTn id="127" presetID="2" presetClass="entr" presetSubtype="2" fill="hold" grpId="0" nodeType="afterEffect">
                                  <p:stCondLst>
                                    <p:cond delay="0"/>
                                  </p:stCondLst>
                                  <p:childTnLst>
                                    <p:set>
                                      <p:cBhvr>
                                        <p:cTn id="128" dur="1" fill="hold">
                                          <p:stCondLst>
                                            <p:cond delay="0"/>
                                          </p:stCondLst>
                                        </p:cTn>
                                        <p:tgtEl>
                                          <p:spTgt spid="86"/>
                                        </p:tgtEl>
                                        <p:attrNameLst>
                                          <p:attrName>style.visibility</p:attrName>
                                        </p:attrNameLst>
                                      </p:cBhvr>
                                      <p:to>
                                        <p:strVal val="visible"/>
                                      </p:to>
                                    </p:set>
                                    <p:anim calcmode="lin" valueType="num">
                                      <p:cBhvr additive="base">
                                        <p:cTn id="129" dur="1000" fill="hold"/>
                                        <p:tgtEl>
                                          <p:spTgt spid="86"/>
                                        </p:tgtEl>
                                        <p:attrNameLst>
                                          <p:attrName>ppt_x</p:attrName>
                                        </p:attrNameLst>
                                      </p:cBhvr>
                                      <p:tavLst>
                                        <p:tav tm="0">
                                          <p:val>
                                            <p:strVal val="1+#ppt_w/2"/>
                                          </p:val>
                                        </p:tav>
                                        <p:tav tm="100000">
                                          <p:val>
                                            <p:strVal val="#ppt_x"/>
                                          </p:val>
                                        </p:tav>
                                      </p:tavLst>
                                    </p:anim>
                                    <p:anim calcmode="lin" valueType="num">
                                      <p:cBhvr additive="base">
                                        <p:cTn id="130" dur="1000" fill="hold"/>
                                        <p:tgtEl>
                                          <p:spTgt spid="86"/>
                                        </p:tgtEl>
                                        <p:attrNameLst>
                                          <p:attrName>ppt_y</p:attrName>
                                        </p:attrNameLst>
                                      </p:cBhvr>
                                      <p:tavLst>
                                        <p:tav tm="0">
                                          <p:val>
                                            <p:strVal val="#ppt_y"/>
                                          </p:val>
                                        </p:tav>
                                        <p:tav tm="100000">
                                          <p:val>
                                            <p:strVal val="#ppt_y"/>
                                          </p:val>
                                        </p:tav>
                                      </p:tavLst>
                                    </p:anim>
                                  </p:childTnLst>
                                </p:cTn>
                              </p:par>
                            </p:childTnLst>
                          </p:cTn>
                        </p:par>
                        <p:par>
                          <p:cTn id="131" fill="hold">
                            <p:stCondLst>
                              <p:cond delay="13199"/>
                            </p:stCondLst>
                            <p:childTnLst>
                              <p:par>
                                <p:cTn id="132" presetID="22" presetClass="entr" presetSubtype="8" fill="hold" grpId="0" nodeType="afterEffect">
                                  <p:stCondLst>
                                    <p:cond delay="0"/>
                                  </p:stCondLst>
                                  <p:childTnLst>
                                    <p:set>
                                      <p:cBhvr>
                                        <p:cTn id="133" dur="1" fill="hold">
                                          <p:stCondLst>
                                            <p:cond delay="0"/>
                                          </p:stCondLst>
                                        </p:cTn>
                                        <p:tgtEl>
                                          <p:spTgt spid="87"/>
                                        </p:tgtEl>
                                        <p:attrNameLst>
                                          <p:attrName>style.visibility</p:attrName>
                                        </p:attrNameLst>
                                      </p:cBhvr>
                                      <p:to>
                                        <p:strVal val="visible"/>
                                      </p:to>
                                    </p:set>
                                    <p:animEffect transition="in" filter="wipe(left)">
                                      <p:cBhvr>
                                        <p:cTn id="134" dur="500"/>
                                        <p:tgtEl>
                                          <p:spTgt spid="87"/>
                                        </p:tgtEl>
                                      </p:cBhvr>
                                    </p:animEffect>
                                  </p:childTnLst>
                                </p:cTn>
                              </p:par>
                            </p:childTnLst>
                          </p:cTn>
                        </p:par>
                        <p:par>
                          <p:cTn id="135" fill="hold">
                            <p:stCondLst>
                              <p:cond delay="13699"/>
                            </p:stCondLst>
                            <p:childTnLst>
                              <p:par>
                                <p:cTn id="136" presetID="2" presetClass="entr" presetSubtype="2" fill="hold" grpId="0" nodeType="afterEffect">
                                  <p:stCondLst>
                                    <p:cond delay="0"/>
                                  </p:stCondLst>
                                  <p:childTnLst>
                                    <p:set>
                                      <p:cBhvr>
                                        <p:cTn id="137" dur="1" fill="hold">
                                          <p:stCondLst>
                                            <p:cond delay="0"/>
                                          </p:stCondLst>
                                        </p:cTn>
                                        <p:tgtEl>
                                          <p:spTgt spid="88"/>
                                        </p:tgtEl>
                                        <p:attrNameLst>
                                          <p:attrName>style.visibility</p:attrName>
                                        </p:attrNameLst>
                                      </p:cBhvr>
                                      <p:to>
                                        <p:strVal val="visible"/>
                                      </p:to>
                                    </p:set>
                                    <p:anim calcmode="lin" valueType="num">
                                      <p:cBhvr additive="base">
                                        <p:cTn id="138" dur="1000" fill="hold"/>
                                        <p:tgtEl>
                                          <p:spTgt spid="88"/>
                                        </p:tgtEl>
                                        <p:attrNameLst>
                                          <p:attrName>ppt_x</p:attrName>
                                        </p:attrNameLst>
                                      </p:cBhvr>
                                      <p:tavLst>
                                        <p:tav tm="0">
                                          <p:val>
                                            <p:strVal val="1+#ppt_w/2"/>
                                          </p:val>
                                        </p:tav>
                                        <p:tav tm="100000">
                                          <p:val>
                                            <p:strVal val="#ppt_x"/>
                                          </p:val>
                                        </p:tav>
                                      </p:tavLst>
                                    </p:anim>
                                    <p:anim calcmode="lin" valueType="num">
                                      <p:cBhvr additive="base">
                                        <p:cTn id="139" dur="1000" fill="hold"/>
                                        <p:tgtEl>
                                          <p:spTgt spid="88"/>
                                        </p:tgtEl>
                                        <p:attrNameLst>
                                          <p:attrName>ppt_y</p:attrName>
                                        </p:attrNameLst>
                                      </p:cBhvr>
                                      <p:tavLst>
                                        <p:tav tm="0">
                                          <p:val>
                                            <p:strVal val="#ppt_y"/>
                                          </p:val>
                                        </p:tav>
                                        <p:tav tm="100000">
                                          <p:val>
                                            <p:strVal val="#ppt_y"/>
                                          </p:val>
                                        </p:tav>
                                      </p:tavLst>
                                    </p:anim>
                                  </p:childTnLst>
                                </p:cTn>
                              </p:par>
                            </p:childTnLst>
                          </p:cTn>
                        </p:par>
                        <p:par>
                          <p:cTn id="140" fill="hold">
                            <p:stCondLst>
                              <p:cond delay="14699"/>
                            </p:stCondLst>
                            <p:childTnLst>
                              <p:par>
                                <p:cTn id="141" presetID="10" presetClass="entr" presetSubtype="0" fill="hold" nodeType="afterEffect">
                                  <p:stCondLst>
                                    <p:cond delay="0"/>
                                  </p:stCondLst>
                                  <p:childTnLst>
                                    <p:set>
                                      <p:cBhvr>
                                        <p:cTn id="142" dur="1" fill="hold">
                                          <p:stCondLst>
                                            <p:cond delay="0"/>
                                          </p:stCondLst>
                                        </p:cTn>
                                        <p:tgtEl>
                                          <p:spTgt spid="89"/>
                                        </p:tgtEl>
                                        <p:attrNameLst>
                                          <p:attrName>style.visibility</p:attrName>
                                        </p:attrNameLst>
                                      </p:cBhvr>
                                      <p:to>
                                        <p:strVal val="visible"/>
                                      </p:to>
                                    </p:set>
                                    <p:animEffect transition="in" filter="fade">
                                      <p:cBhvr>
                                        <p:cTn id="14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p:bldP spid="72" grpId="0"/>
      <p:bldP spid="73" grpId="0"/>
      <p:bldP spid="74" grpId="0"/>
      <p:bldP spid="75" grpId="0"/>
      <p:bldP spid="76" grpId="0"/>
      <p:bldP spid="77" grpId="0"/>
      <p:bldP spid="78" grpId="0"/>
      <p:bldP spid="79" grpId="0"/>
      <p:bldP spid="80" grpId="0"/>
      <p:bldP spid="81" grpId="0"/>
      <p:bldP spid="82" grpId="0" animBg="1"/>
      <p:bldP spid="83" grpId="0"/>
      <p:bldP spid="84" grpId="0"/>
      <p:bldP spid="85" grpId="0"/>
      <p:bldP spid="86" grpId="0"/>
      <p:bldP spid="87" grpId="0"/>
      <p:bldP spid="8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THREE</a:t>
            </a:r>
            <a:endParaRPr lang="zh-CN" altLang="en-US" sz="7200" spc="-300" dirty="0">
              <a:solidFill>
                <a:srgbClr val="DAC49D"/>
              </a:solidFill>
              <a:cs typeface="+mn-ea"/>
              <a:sym typeface="+mn-lt"/>
            </a:endParaRPr>
          </a:p>
        </p:txBody>
      </p:sp>
      <p:sp>
        <p:nvSpPr>
          <p:cNvPr id="133" name="椭圆 132"/>
          <p:cNvSpPr/>
          <p:nvPr/>
        </p:nvSpPr>
        <p:spPr>
          <a:xfrm>
            <a:off x="1603726" y="1851310"/>
            <a:ext cx="2256060" cy="2256060"/>
          </a:xfrm>
          <a:prstGeom prst="ellipse">
            <a:avLst/>
          </a:prstGeom>
          <a:blipFill dpi="0" rotWithShape="1">
            <a:blip r:embed="rId2" cstate="screen"/>
            <a:srcRect/>
            <a:stretch>
              <a:fillRect/>
            </a:stretch>
          </a:blipFill>
          <a:ln w="57150">
            <a:solidFill>
              <a:srgbClr val="DAC49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34" name="组合 133"/>
          <p:cNvGrpSpPr/>
          <p:nvPr/>
        </p:nvGrpSpPr>
        <p:grpSpPr>
          <a:xfrm>
            <a:off x="1786539" y="4499118"/>
            <a:ext cx="1890435" cy="1419955"/>
            <a:chOff x="2505554" y="3869647"/>
            <a:chExt cx="1890435" cy="1419955"/>
          </a:xfrm>
        </p:grpSpPr>
        <p:sp>
          <p:nvSpPr>
            <p:cNvPr id="135" name="文本框 134"/>
            <p:cNvSpPr txBox="1"/>
            <p:nvPr/>
          </p:nvSpPr>
          <p:spPr>
            <a:xfrm>
              <a:off x="2546216" y="3869647"/>
              <a:ext cx="1791804" cy="421590"/>
            </a:xfrm>
            <a:prstGeom prst="rect">
              <a:avLst/>
            </a:prstGeom>
            <a:noFill/>
          </p:spPr>
          <p:txBody>
            <a:bodyPr wrap="square" rtlCol="0">
              <a:spAutoFit/>
            </a:bodyPr>
            <a:lstStyle/>
            <a:p>
              <a:pPr algn="ctr">
                <a:lnSpc>
                  <a:spcPct val="130000"/>
                </a:lnSpc>
              </a:pPr>
              <a:r>
                <a:rPr lang="zh-CN" altLang="en-US" b="1" dirty="0">
                  <a:solidFill>
                    <a:schemeClr val="tx1">
                      <a:lumMod val="75000"/>
                      <a:lumOff val="25000"/>
                    </a:schemeClr>
                  </a:solidFill>
                  <a:cs typeface="+mn-ea"/>
                  <a:sym typeface="+mn-lt"/>
                </a:rPr>
                <a:t>段落标题</a:t>
              </a:r>
              <a:endParaRPr lang="zh-CN" altLang="en-US" b="1" dirty="0">
                <a:solidFill>
                  <a:schemeClr val="tx1">
                    <a:lumMod val="75000"/>
                    <a:lumOff val="25000"/>
                  </a:schemeClr>
                </a:solidFill>
                <a:cs typeface="+mn-ea"/>
                <a:sym typeface="+mn-lt"/>
              </a:endParaRPr>
            </a:p>
          </p:txBody>
        </p:sp>
        <p:cxnSp>
          <p:nvCxnSpPr>
            <p:cNvPr id="136" name="直接连接符 135"/>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37" name="矩形 136"/>
            <p:cNvSpPr/>
            <p:nvPr/>
          </p:nvSpPr>
          <p:spPr>
            <a:xfrm>
              <a:off x="2505554" y="4477072"/>
              <a:ext cx="1890435" cy="812530"/>
            </a:xfrm>
            <a:prstGeom prst="rect">
              <a:avLst/>
            </a:prstGeom>
          </p:spPr>
          <p:txBody>
            <a:bodyPr wrap="square">
              <a:spAutoFit/>
            </a:bodyPr>
            <a:lstStyle/>
            <a:p>
              <a:pPr algn="ctr">
                <a:lnSpc>
                  <a:spcPct val="130000"/>
                </a:lnSpc>
              </a:pPr>
              <a:r>
                <a:rPr lang="zh-CN" altLang="en-US" sz="1200" dirty="0">
                  <a:solidFill>
                    <a:schemeClr val="bg1">
                      <a:lumMod val="50000"/>
                    </a:schemeClr>
                  </a:solidFill>
                  <a:cs typeface="+mn-ea"/>
                  <a:sym typeface="+mn-lt"/>
                </a:rPr>
                <a:t>东望少城花满烟，百花高楼更可怜。谁能载酒开金盏，唤取佳人舞绣筵。</a:t>
              </a:r>
              <a:endParaRPr lang="zh-CN" altLang="en-US" sz="1200" dirty="0">
                <a:solidFill>
                  <a:schemeClr val="bg1">
                    <a:lumMod val="50000"/>
                  </a:schemeClr>
                </a:solidFill>
                <a:cs typeface="+mn-ea"/>
                <a:sym typeface="+mn-lt"/>
              </a:endParaRPr>
            </a:p>
          </p:txBody>
        </p:sp>
      </p:grpSp>
      <p:grpSp>
        <p:nvGrpSpPr>
          <p:cNvPr id="138" name="组合 137"/>
          <p:cNvGrpSpPr/>
          <p:nvPr/>
        </p:nvGrpSpPr>
        <p:grpSpPr>
          <a:xfrm>
            <a:off x="4986939" y="4499118"/>
            <a:ext cx="1890435" cy="1419955"/>
            <a:chOff x="2505554" y="3869647"/>
            <a:chExt cx="1890435" cy="1419955"/>
          </a:xfrm>
        </p:grpSpPr>
        <p:sp>
          <p:nvSpPr>
            <p:cNvPr id="139" name="文本框 138"/>
            <p:cNvSpPr txBox="1"/>
            <p:nvPr/>
          </p:nvSpPr>
          <p:spPr>
            <a:xfrm>
              <a:off x="2546216" y="3869647"/>
              <a:ext cx="1791804" cy="421590"/>
            </a:xfrm>
            <a:prstGeom prst="rect">
              <a:avLst/>
            </a:prstGeom>
            <a:noFill/>
          </p:spPr>
          <p:txBody>
            <a:bodyPr wrap="square" rtlCol="0">
              <a:spAutoFit/>
            </a:bodyPr>
            <a:lstStyle/>
            <a:p>
              <a:pPr algn="ctr">
                <a:lnSpc>
                  <a:spcPct val="130000"/>
                </a:lnSpc>
              </a:pPr>
              <a:r>
                <a:rPr lang="zh-CN" altLang="en-US" b="1" dirty="0">
                  <a:solidFill>
                    <a:schemeClr val="tx1">
                      <a:lumMod val="75000"/>
                      <a:lumOff val="25000"/>
                    </a:schemeClr>
                  </a:solidFill>
                  <a:cs typeface="+mn-ea"/>
                  <a:sym typeface="+mn-lt"/>
                </a:rPr>
                <a:t>段落标题</a:t>
              </a:r>
              <a:endParaRPr lang="zh-CN" altLang="en-US" b="1" dirty="0">
                <a:solidFill>
                  <a:schemeClr val="tx1">
                    <a:lumMod val="75000"/>
                    <a:lumOff val="25000"/>
                  </a:schemeClr>
                </a:solidFill>
                <a:cs typeface="+mn-ea"/>
                <a:sym typeface="+mn-lt"/>
              </a:endParaRPr>
            </a:p>
          </p:txBody>
        </p:sp>
        <p:cxnSp>
          <p:nvCxnSpPr>
            <p:cNvPr id="140" name="直接连接符 139"/>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41" name="矩形 140"/>
            <p:cNvSpPr/>
            <p:nvPr/>
          </p:nvSpPr>
          <p:spPr>
            <a:xfrm>
              <a:off x="2505554" y="4477072"/>
              <a:ext cx="1890435" cy="812530"/>
            </a:xfrm>
            <a:prstGeom prst="rect">
              <a:avLst/>
            </a:prstGeom>
          </p:spPr>
          <p:txBody>
            <a:bodyPr wrap="square">
              <a:spAutoFit/>
            </a:bodyPr>
            <a:lstStyle/>
            <a:p>
              <a:pPr algn="ctr">
                <a:lnSpc>
                  <a:spcPct val="130000"/>
                </a:lnSpc>
              </a:pPr>
              <a:r>
                <a:rPr lang="zh-CN" altLang="en-US" sz="1200" dirty="0">
                  <a:solidFill>
                    <a:schemeClr val="bg1">
                      <a:lumMod val="50000"/>
                    </a:schemeClr>
                  </a:solidFill>
                  <a:cs typeface="+mn-ea"/>
                  <a:sym typeface="+mn-lt"/>
                </a:rPr>
                <a:t>东望少城花满烟，百花高楼更可怜。谁能载酒开金盏，唤取佳人舞绣筵。</a:t>
              </a:r>
              <a:endParaRPr lang="zh-CN" altLang="en-US" sz="1200" dirty="0">
                <a:solidFill>
                  <a:schemeClr val="bg1">
                    <a:lumMod val="50000"/>
                  </a:schemeClr>
                </a:solidFill>
                <a:cs typeface="+mn-ea"/>
                <a:sym typeface="+mn-lt"/>
              </a:endParaRPr>
            </a:p>
          </p:txBody>
        </p:sp>
      </p:grpSp>
      <p:grpSp>
        <p:nvGrpSpPr>
          <p:cNvPr id="142" name="组合 141"/>
          <p:cNvGrpSpPr/>
          <p:nvPr/>
        </p:nvGrpSpPr>
        <p:grpSpPr>
          <a:xfrm>
            <a:off x="8052089" y="4499118"/>
            <a:ext cx="1890435" cy="1419955"/>
            <a:chOff x="2505554" y="3869647"/>
            <a:chExt cx="1890435" cy="1419955"/>
          </a:xfrm>
        </p:grpSpPr>
        <p:sp>
          <p:nvSpPr>
            <p:cNvPr id="143" name="文本框 142"/>
            <p:cNvSpPr txBox="1"/>
            <p:nvPr/>
          </p:nvSpPr>
          <p:spPr>
            <a:xfrm>
              <a:off x="2546216" y="3869647"/>
              <a:ext cx="1791804" cy="421590"/>
            </a:xfrm>
            <a:prstGeom prst="rect">
              <a:avLst/>
            </a:prstGeom>
            <a:noFill/>
          </p:spPr>
          <p:txBody>
            <a:bodyPr wrap="square" rtlCol="0">
              <a:spAutoFit/>
            </a:bodyPr>
            <a:lstStyle/>
            <a:p>
              <a:pPr algn="ctr">
                <a:lnSpc>
                  <a:spcPct val="130000"/>
                </a:lnSpc>
              </a:pPr>
              <a:r>
                <a:rPr lang="zh-CN" altLang="en-US" b="1" dirty="0">
                  <a:solidFill>
                    <a:schemeClr val="tx1">
                      <a:lumMod val="75000"/>
                      <a:lumOff val="25000"/>
                    </a:schemeClr>
                  </a:solidFill>
                  <a:cs typeface="+mn-ea"/>
                  <a:sym typeface="+mn-lt"/>
                </a:rPr>
                <a:t>段落标题</a:t>
              </a:r>
              <a:endParaRPr lang="zh-CN" altLang="en-US" b="1" dirty="0">
                <a:solidFill>
                  <a:schemeClr val="tx1">
                    <a:lumMod val="75000"/>
                    <a:lumOff val="25000"/>
                  </a:schemeClr>
                </a:solidFill>
                <a:cs typeface="+mn-ea"/>
                <a:sym typeface="+mn-lt"/>
              </a:endParaRPr>
            </a:p>
          </p:txBody>
        </p:sp>
        <p:cxnSp>
          <p:nvCxnSpPr>
            <p:cNvPr id="144" name="直接连接符 143"/>
            <p:cNvCxnSpPr/>
            <p:nvPr/>
          </p:nvCxnSpPr>
          <p:spPr>
            <a:xfrm>
              <a:off x="2656114" y="4388754"/>
              <a:ext cx="1589315" cy="0"/>
            </a:xfrm>
            <a:prstGeom prst="line">
              <a:avLst/>
            </a:prstGeom>
            <a:ln>
              <a:solidFill>
                <a:srgbClr val="9B6C46"/>
              </a:solidFill>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2505554" y="4477072"/>
              <a:ext cx="1890435" cy="812530"/>
            </a:xfrm>
            <a:prstGeom prst="rect">
              <a:avLst/>
            </a:prstGeom>
          </p:spPr>
          <p:txBody>
            <a:bodyPr wrap="square">
              <a:spAutoFit/>
            </a:bodyPr>
            <a:lstStyle/>
            <a:p>
              <a:pPr algn="ctr">
                <a:lnSpc>
                  <a:spcPct val="130000"/>
                </a:lnSpc>
              </a:pPr>
              <a:r>
                <a:rPr lang="zh-CN" altLang="en-US" sz="1200" dirty="0">
                  <a:solidFill>
                    <a:schemeClr val="bg1">
                      <a:lumMod val="50000"/>
                    </a:schemeClr>
                  </a:solidFill>
                  <a:cs typeface="+mn-ea"/>
                  <a:sym typeface="+mn-lt"/>
                </a:rPr>
                <a:t>东望少城花满烟，百花高楼更可怜。谁能载酒开金盏，唤取佳人舞绣筵。</a:t>
              </a:r>
              <a:endParaRPr lang="zh-CN" altLang="en-US" sz="1200" dirty="0">
                <a:solidFill>
                  <a:schemeClr val="bg1">
                    <a:lumMod val="50000"/>
                  </a:schemeClr>
                </a:solidFill>
                <a:cs typeface="+mn-ea"/>
                <a:sym typeface="+mn-lt"/>
              </a:endParaRPr>
            </a:p>
          </p:txBody>
        </p:sp>
      </p:grpSp>
      <p:sp>
        <p:nvSpPr>
          <p:cNvPr id="146" name="椭圆 145"/>
          <p:cNvSpPr/>
          <p:nvPr/>
        </p:nvSpPr>
        <p:spPr>
          <a:xfrm>
            <a:off x="4804126" y="1851310"/>
            <a:ext cx="2256060" cy="2256060"/>
          </a:xfrm>
          <a:prstGeom prst="ellipse">
            <a:avLst/>
          </a:prstGeom>
          <a:blipFill dpi="0" rotWithShape="1">
            <a:blip r:embed="rId3" cstate="screen"/>
            <a:srcRect/>
            <a:stretch>
              <a:fillRect/>
            </a:stretch>
          </a:blipFill>
          <a:ln w="57150">
            <a:solidFill>
              <a:srgbClr val="DAC49D"/>
            </a:soli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7" name="椭圆 146"/>
          <p:cNvSpPr/>
          <p:nvPr/>
        </p:nvSpPr>
        <p:spPr>
          <a:xfrm>
            <a:off x="7869276" y="1851310"/>
            <a:ext cx="2256060" cy="2256060"/>
          </a:xfrm>
          <a:prstGeom prst="ellipse">
            <a:avLst/>
          </a:prstGeom>
          <a:blipFill dpi="0" rotWithShape="1">
            <a:blip r:embed="rId2" cstate="screen"/>
            <a:srcRect/>
            <a:stretch>
              <a:fillRect/>
            </a:stretch>
          </a:blipFill>
          <a:ln w="57150">
            <a:solidFill>
              <a:srgbClr val="DAC49D"/>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8" name="图片 147"/>
          <p:cNvPicPr>
            <a:picLocks noChangeAspect="1"/>
          </p:cNvPicPr>
          <p:nvPr/>
        </p:nvPicPr>
        <p:blipFill>
          <a:blip r:embed="rId4" cstate="print"/>
          <a:stretch>
            <a:fillRect/>
          </a:stretch>
        </p:blipFill>
        <p:spPr>
          <a:xfrm>
            <a:off x="10957781" y="5501106"/>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55" presetClass="entr" presetSubtype="0" fill="hold" grpId="0"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1000" fill="hold"/>
                                        <p:tgtEl>
                                          <p:spTgt spid="133"/>
                                        </p:tgtEl>
                                        <p:attrNameLst>
                                          <p:attrName>ppt_w</p:attrName>
                                        </p:attrNameLst>
                                      </p:cBhvr>
                                      <p:tavLst>
                                        <p:tav tm="0">
                                          <p:val>
                                            <p:strVal val="#ppt_w*0.70"/>
                                          </p:val>
                                        </p:tav>
                                        <p:tav tm="100000">
                                          <p:val>
                                            <p:strVal val="#ppt_w"/>
                                          </p:val>
                                        </p:tav>
                                      </p:tavLst>
                                    </p:anim>
                                    <p:anim calcmode="lin" valueType="num">
                                      <p:cBhvr>
                                        <p:cTn id="24" dur="1000" fill="hold"/>
                                        <p:tgtEl>
                                          <p:spTgt spid="133"/>
                                        </p:tgtEl>
                                        <p:attrNameLst>
                                          <p:attrName>ppt_h</p:attrName>
                                        </p:attrNameLst>
                                      </p:cBhvr>
                                      <p:tavLst>
                                        <p:tav tm="0">
                                          <p:val>
                                            <p:strVal val="#ppt_h"/>
                                          </p:val>
                                        </p:tav>
                                        <p:tav tm="100000">
                                          <p:val>
                                            <p:strVal val="#ppt_h"/>
                                          </p:val>
                                        </p:tav>
                                      </p:tavLst>
                                    </p:anim>
                                    <p:animEffect transition="in" filter="fade">
                                      <p:cBhvr>
                                        <p:cTn id="25" dur="1000"/>
                                        <p:tgtEl>
                                          <p:spTgt spid="133"/>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 calcmode="lin" valueType="num">
                                      <p:cBhvr>
                                        <p:cTn id="28" dur="1000" fill="hold"/>
                                        <p:tgtEl>
                                          <p:spTgt spid="146"/>
                                        </p:tgtEl>
                                        <p:attrNameLst>
                                          <p:attrName>ppt_w</p:attrName>
                                        </p:attrNameLst>
                                      </p:cBhvr>
                                      <p:tavLst>
                                        <p:tav tm="0">
                                          <p:val>
                                            <p:strVal val="#ppt_w*0.70"/>
                                          </p:val>
                                        </p:tav>
                                        <p:tav tm="100000">
                                          <p:val>
                                            <p:strVal val="#ppt_w"/>
                                          </p:val>
                                        </p:tav>
                                      </p:tavLst>
                                    </p:anim>
                                    <p:anim calcmode="lin" valueType="num">
                                      <p:cBhvr>
                                        <p:cTn id="29" dur="1000" fill="hold"/>
                                        <p:tgtEl>
                                          <p:spTgt spid="146"/>
                                        </p:tgtEl>
                                        <p:attrNameLst>
                                          <p:attrName>ppt_h</p:attrName>
                                        </p:attrNameLst>
                                      </p:cBhvr>
                                      <p:tavLst>
                                        <p:tav tm="0">
                                          <p:val>
                                            <p:strVal val="#ppt_h"/>
                                          </p:val>
                                        </p:tav>
                                        <p:tav tm="100000">
                                          <p:val>
                                            <p:strVal val="#ppt_h"/>
                                          </p:val>
                                        </p:tav>
                                      </p:tavLst>
                                    </p:anim>
                                    <p:animEffect transition="in" filter="fade">
                                      <p:cBhvr>
                                        <p:cTn id="30" dur="1000"/>
                                        <p:tgtEl>
                                          <p:spTgt spid="146"/>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147"/>
                                        </p:tgtEl>
                                        <p:attrNameLst>
                                          <p:attrName>style.visibility</p:attrName>
                                        </p:attrNameLst>
                                      </p:cBhvr>
                                      <p:to>
                                        <p:strVal val="visible"/>
                                      </p:to>
                                    </p:set>
                                    <p:anim calcmode="lin" valueType="num">
                                      <p:cBhvr>
                                        <p:cTn id="33" dur="1000" fill="hold"/>
                                        <p:tgtEl>
                                          <p:spTgt spid="147"/>
                                        </p:tgtEl>
                                        <p:attrNameLst>
                                          <p:attrName>ppt_w</p:attrName>
                                        </p:attrNameLst>
                                      </p:cBhvr>
                                      <p:tavLst>
                                        <p:tav tm="0">
                                          <p:val>
                                            <p:strVal val="#ppt_w*0.70"/>
                                          </p:val>
                                        </p:tav>
                                        <p:tav tm="100000">
                                          <p:val>
                                            <p:strVal val="#ppt_w"/>
                                          </p:val>
                                        </p:tav>
                                      </p:tavLst>
                                    </p:anim>
                                    <p:anim calcmode="lin" valueType="num">
                                      <p:cBhvr>
                                        <p:cTn id="34" dur="1000" fill="hold"/>
                                        <p:tgtEl>
                                          <p:spTgt spid="147"/>
                                        </p:tgtEl>
                                        <p:attrNameLst>
                                          <p:attrName>ppt_h</p:attrName>
                                        </p:attrNameLst>
                                      </p:cBhvr>
                                      <p:tavLst>
                                        <p:tav tm="0">
                                          <p:val>
                                            <p:strVal val="#ppt_h"/>
                                          </p:val>
                                        </p:tav>
                                        <p:tav tm="100000">
                                          <p:val>
                                            <p:strVal val="#ppt_h"/>
                                          </p:val>
                                        </p:tav>
                                      </p:tavLst>
                                    </p:anim>
                                    <p:animEffect transition="in" filter="fade">
                                      <p:cBhvr>
                                        <p:cTn id="35" dur="1000"/>
                                        <p:tgtEl>
                                          <p:spTgt spid="147"/>
                                        </p:tgtEl>
                                      </p:cBhvr>
                                    </p:animEffect>
                                  </p:childTnLst>
                                </p:cTn>
                              </p:par>
                            </p:childTnLst>
                          </p:cTn>
                        </p:par>
                        <p:par>
                          <p:cTn id="36" fill="hold">
                            <p:stCondLst>
                              <p:cond delay="1000"/>
                            </p:stCondLst>
                            <p:childTnLst>
                              <p:par>
                                <p:cTn id="37" presetID="22" presetClass="entr" presetSubtype="1" fill="hold" nodeType="afterEffect">
                                  <p:stCondLst>
                                    <p:cond delay="0"/>
                                  </p:stCondLst>
                                  <p:childTnLst>
                                    <p:set>
                                      <p:cBhvr>
                                        <p:cTn id="38" dur="1" fill="hold">
                                          <p:stCondLst>
                                            <p:cond delay="0"/>
                                          </p:stCondLst>
                                        </p:cTn>
                                        <p:tgtEl>
                                          <p:spTgt spid="134"/>
                                        </p:tgtEl>
                                        <p:attrNameLst>
                                          <p:attrName>style.visibility</p:attrName>
                                        </p:attrNameLst>
                                      </p:cBhvr>
                                      <p:to>
                                        <p:strVal val="visible"/>
                                      </p:to>
                                    </p:set>
                                    <p:animEffect transition="in" filter="wipe(up)">
                                      <p:cBhvr>
                                        <p:cTn id="39" dur="1500"/>
                                        <p:tgtEl>
                                          <p:spTgt spid="134"/>
                                        </p:tgtEl>
                                      </p:cBhvr>
                                    </p:animEffect>
                                  </p:childTnLst>
                                </p:cTn>
                              </p:par>
                            </p:childTnLst>
                          </p:cTn>
                        </p:par>
                        <p:par>
                          <p:cTn id="40" fill="hold">
                            <p:stCondLst>
                              <p:cond delay="2500"/>
                            </p:stCondLst>
                            <p:childTnLst>
                              <p:par>
                                <p:cTn id="41" presetID="22" presetClass="entr" presetSubtype="1" fill="hold" nodeType="afterEffect">
                                  <p:stCondLst>
                                    <p:cond delay="0"/>
                                  </p:stCondLst>
                                  <p:childTnLst>
                                    <p:set>
                                      <p:cBhvr>
                                        <p:cTn id="42" dur="1" fill="hold">
                                          <p:stCondLst>
                                            <p:cond delay="0"/>
                                          </p:stCondLst>
                                        </p:cTn>
                                        <p:tgtEl>
                                          <p:spTgt spid="138"/>
                                        </p:tgtEl>
                                        <p:attrNameLst>
                                          <p:attrName>style.visibility</p:attrName>
                                        </p:attrNameLst>
                                      </p:cBhvr>
                                      <p:to>
                                        <p:strVal val="visible"/>
                                      </p:to>
                                    </p:set>
                                    <p:animEffect transition="in" filter="wipe(up)">
                                      <p:cBhvr>
                                        <p:cTn id="43" dur="1500"/>
                                        <p:tgtEl>
                                          <p:spTgt spid="138"/>
                                        </p:tgtEl>
                                      </p:cBhvr>
                                    </p:animEffect>
                                  </p:childTnLst>
                                </p:cTn>
                              </p:par>
                            </p:childTnLst>
                          </p:cTn>
                        </p:par>
                        <p:par>
                          <p:cTn id="44" fill="hold">
                            <p:stCondLst>
                              <p:cond delay="4000"/>
                            </p:stCondLst>
                            <p:childTnLst>
                              <p:par>
                                <p:cTn id="45" presetID="22" presetClass="entr" presetSubtype="1" fill="hold" nodeType="afterEffect">
                                  <p:stCondLst>
                                    <p:cond delay="0"/>
                                  </p:stCondLst>
                                  <p:childTnLst>
                                    <p:set>
                                      <p:cBhvr>
                                        <p:cTn id="46" dur="1" fill="hold">
                                          <p:stCondLst>
                                            <p:cond delay="0"/>
                                          </p:stCondLst>
                                        </p:cTn>
                                        <p:tgtEl>
                                          <p:spTgt spid="142"/>
                                        </p:tgtEl>
                                        <p:attrNameLst>
                                          <p:attrName>style.visibility</p:attrName>
                                        </p:attrNameLst>
                                      </p:cBhvr>
                                      <p:to>
                                        <p:strVal val="visible"/>
                                      </p:to>
                                    </p:set>
                                    <p:animEffect transition="in" filter="wipe(up)">
                                      <p:cBhvr>
                                        <p:cTn id="47" dur="1500"/>
                                        <p:tgtEl>
                                          <p:spTgt spid="142"/>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48"/>
                                        </p:tgtEl>
                                        <p:attrNameLst>
                                          <p:attrName>style.visibility</p:attrName>
                                        </p:attrNameLst>
                                      </p:cBhvr>
                                      <p:to>
                                        <p:strVal val="visible"/>
                                      </p:to>
                                    </p:set>
                                    <p:animEffect transition="in" filter="fade">
                                      <p:cBhvr>
                                        <p:cTn id="51" dur="500"/>
                                        <p:tgtEl>
                                          <p:spTgt spid="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33" grpId="0" animBg="1"/>
      <p:bldP spid="146" grpId="0" animBg="1"/>
      <p:bldP spid="1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47" y="2622494"/>
            <a:ext cx="12188507" cy="4235506"/>
          </a:xfrm>
          <a:prstGeom prst="rect">
            <a:avLst/>
          </a:prstGeom>
        </p:spPr>
      </p:pic>
      <p:pic>
        <p:nvPicPr>
          <p:cNvPr id="17" name="图片 16"/>
          <p:cNvPicPr>
            <a:picLocks noChangeAspect="1"/>
          </p:cNvPicPr>
          <p:nvPr/>
        </p:nvPicPr>
        <p:blipFill>
          <a:blip r:embed="rId2" cstate="screen"/>
          <a:stretch>
            <a:fillRect/>
          </a:stretch>
        </p:blipFill>
        <p:spPr>
          <a:xfrm>
            <a:off x="0" y="2266121"/>
            <a:ext cx="4134679" cy="2325757"/>
          </a:xfrm>
          <a:prstGeom prst="rect">
            <a:avLst/>
          </a:prstGeom>
        </p:spPr>
      </p:pic>
      <p:sp>
        <p:nvSpPr>
          <p:cNvPr id="18" name="文本框 17"/>
          <p:cNvSpPr txBox="1"/>
          <p:nvPr/>
        </p:nvSpPr>
        <p:spPr>
          <a:xfrm>
            <a:off x="437363" y="254000"/>
            <a:ext cx="1015663" cy="3735519"/>
          </a:xfrm>
          <a:prstGeom prst="rect">
            <a:avLst/>
          </a:prstGeom>
          <a:noFill/>
        </p:spPr>
        <p:txBody>
          <a:bodyPr vert="eaVert" wrap="square" rtlCol="0">
            <a:spAutoFit/>
          </a:bodyPr>
          <a:lstStyle/>
          <a:p>
            <a:r>
              <a:rPr lang="en-US" altLang="zh-CN" sz="5400" spc="-300" dirty="0">
                <a:solidFill>
                  <a:srgbClr val="DAC49D"/>
                </a:solidFill>
                <a:cs typeface="+mn-ea"/>
                <a:sym typeface="+mn-lt"/>
              </a:rPr>
              <a:t>CONTENTS</a:t>
            </a:r>
            <a:endParaRPr lang="zh-CN" altLang="en-US" sz="5400" spc="-300" dirty="0">
              <a:solidFill>
                <a:srgbClr val="DAC49D"/>
              </a:solidFill>
              <a:cs typeface="+mn-ea"/>
              <a:sym typeface="+mn-lt"/>
            </a:endParaRPr>
          </a:p>
        </p:txBody>
      </p:sp>
      <p:pic>
        <p:nvPicPr>
          <p:cNvPr id="22" name="图片 21"/>
          <p:cNvPicPr>
            <a:picLocks noChangeAspect="1"/>
          </p:cNvPicPr>
          <p:nvPr/>
        </p:nvPicPr>
        <p:blipFill rotWithShape="1">
          <a:blip r:embed="rId3" cstate="screen"/>
          <a:srcRect/>
          <a:stretch>
            <a:fillRect/>
          </a:stretch>
        </p:blipFill>
        <p:spPr>
          <a:xfrm>
            <a:off x="2828594" y="1064551"/>
            <a:ext cx="646278" cy="1314219"/>
          </a:xfrm>
          <a:prstGeom prst="rect">
            <a:avLst/>
          </a:prstGeom>
        </p:spPr>
      </p:pic>
      <p:pic>
        <p:nvPicPr>
          <p:cNvPr id="28" name="图片 27"/>
          <p:cNvPicPr>
            <a:picLocks noChangeAspect="1"/>
          </p:cNvPicPr>
          <p:nvPr/>
        </p:nvPicPr>
        <p:blipFill rotWithShape="1">
          <a:blip r:embed="rId4" cstate="screen"/>
          <a:srcRect/>
          <a:stretch>
            <a:fillRect/>
          </a:stretch>
        </p:blipFill>
        <p:spPr>
          <a:xfrm>
            <a:off x="4899954" y="1064551"/>
            <a:ext cx="646278" cy="1314219"/>
          </a:xfrm>
          <a:prstGeom prst="rect">
            <a:avLst/>
          </a:prstGeom>
        </p:spPr>
      </p:pic>
      <p:pic>
        <p:nvPicPr>
          <p:cNvPr id="30" name="图片 29"/>
          <p:cNvPicPr>
            <a:picLocks noChangeAspect="1"/>
          </p:cNvPicPr>
          <p:nvPr/>
        </p:nvPicPr>
        <p:blipFill rotWithShape="1">
          <a:blip r:embed="rId5" cstate="screen"/>
          <a:srcRect/>
          <a:stretch>
            <a:fillRect/>
          </a:stretch>
        </p:blipFill>
        <p:spPr>
          <a:xfrm>
            <a:off x="6971314" y="1064551"/>
            <a:ext cx="646278" cy="1314219"/>
          </a:xfrm>
          <a:prstGeom prst="rect">
            <a:avLst/>
          </a:prstGeom>
        </p:spPr>
      </p:pic>
      <p:pic>
        <p:nvPicPr>
          <p:cNvPr id="32" name="图片 31"/>
          <p:cNvPicPr>
            <a:picLocks noChangeAspect="1"/>
          </p:cNvPicPr>
          <p:nvPr/>
        </p:nvPicPr>
        <p:blipFill rotWithShape="1">
          <a:blip r:embed="rId6" cstate="screen"/>
          <a:srcRect/>
          <a:stretch>
            <a:fillRect/>
          </a:stretch>
        </p:blipFill>
        <p:spPr>
          <a:xfrm>
            <a:off x="9042673" y="1240727"/>
            <a:ext cx="886349" cy="1138044"/>
          </a:xfrm>
          <a:prstGeom prst="rect">
            <a:avLst/>
          </a:prstGeom>
        </p:spPr>
      </p:pic>
      <p:pic>
        <p:nvPicPr>
          <p:cNvPr id="33" name="图片 32"/>
          <p:cNvPicPr>
            <a:picLocks noChangeAspect="1"/>
          </p:cNvPicPr>
          <p:nvPr/>
        </p:nvPicPr>
        <p:blipFill>
          <a:blip r:embed="rId7" cstate="print"/>
          <a:stretch>
            <a:fillRect/>
          </a:stretch>
        </p:blipFill>
        <p:spPr>
          <a:xfrm>
            <a:off x="11241455" y="732183"/>
            <a:ext cx="318916" cy="476794"/>
          </a:xfrm>
          <a:prstGeom prst="rect">
            <a:avLst/>
          </a:prstGeom>
        </p:spPr>
      </p:pic>
      <p:sp>
        <p:nvSpPr>
          <p:cNvPr id="34" name="文本框 33"/>
          <p:cNvSpPr txBox="1"/>
          <p:nvPr/>
        </p:nvSpPr>
        <p:spPr>
          <a:xfrm>
            <a:off x="3405026" y="997003"/>
            <a:ext cx="492443" cy="1569660"/>
          </a:xfrm>
          <a:prstGeom prst="rect">
            <a:avLst/>
          </a:prstGeom>
          <a:noFill/>
        </p:spPr>
        <p:txBody>
          <a:bodyPr vert="eaVert" wrap="square" rtlCol="0">
            <a:spAutoFit/>
          </a:bodyPr>
          <a:lstStyle/>
          <a:p>
            <a:pPr algn="ctr"/>
            <a:r>
              <a:rPr lang="zh-CN" altLang="en-US" sz="2000" spc="-150" dirty="0">
                <a:cs typeface="+mn-ea"/>
                <a:sym typeface="+mn-lt"/>
              </a:rPr>
              <a:t>输入题目</a:t>
            </a:r>
            <a:endParaRPr lang="zh-CN" altLang="en-US" sz="2000" spc="-150" dirty="0">
              <a:cs typeface="+mn-ea"/>
              <a:sym typeface="+mn-lt"/>
            </a:endParaRPr>
          </a:p>
        </p:txBody>
      </p:sp>
      <p:sp>
        <p:nvSpPr>
          <p:cNvPr id="35" name="文本框 34"/>
          <p:cNvSpPr txBox="1"/>
          <p:nvPr/>
        </p:nvSpPr>
        <p:spPr>
          <a:xfrm>
            <a:off x="5556410" y="997003"/>
            <a:ext cx="492443" cy="1569660"/>
          </a:xfrm>
          <a:prstGeom prst="rect">
            <a:avLst/>
          </a:prstGeom>
          <a:noFill/>
        </p:spPr>
        <p:txBody>
          <a:bodyPr vert="eaVert" wrap="square" rtlCol="0">
            <a:spAutoFit/>
          </a:bodyPr>
          <a:lstStyle/>
          <a:p>
            <a:pPr algn="ctr"/>
            <a:r>
              <a:rPr lang="zh-CN" altLang="en-US" sz="2000" spc="-150" dirty="0">
                <a:cs typeface="+mn-ea"/>
                <a:sym typeface="+mn-lt"/>
              </a:rPr>
              <a:t>输入题目</a:t>
            </a:r>
            <a:endParaRPr lang="zh-CN" altLang="en-US" sz="2000" spc="-150" dirty="0">
              <a:cs typeface="+mn-ea"/>
              <a:sym typeface="+mn-lt"/>
            </a:endParaRPr>
          </a:p>
        </p:txBody>
      </p:sp>
      <p:sp>
        <p:nvSpPr>
          <p:cNvPr id="36" name="文本框 35"/>
          <p:cNvSpPr txBox="1"/>
          <p:nvPr/>
        </p:nvSpPr>
        <p:spPr>
          <a:xfrm>
            <a:off x="7707794" y="997003"/>
            <a:ext cx="492443" cy="1569660"/>
          </a:xfrm>
          <a:prstGeom prst="rect">
            <a:avLst/>
          </a:prstGeom>
          <a:noFill/>
        </p:spPr>
        <p:txBody>
          <a:bodyPr vert="eaVert" wrap="square" rtlCol="0">
            <a:spAutoFit/>
          </a:bodyPr>
          <a:lstStyle/>
          <a:p>
            <a:pPr algn="ctr"/>
            <a:r>
              <a:rPr lang="zh-CN" altLang="en-US" sz="2000" spc="-150" dirty="0">
                <a:cs typeface="+mn-ea"/>
                <a:sym typeface="+mn-lt"/>
              </a:rPr>
              <a:t>输入题目</a:t>
            </a:r>
            <a:endParaRPr lang="zh-CN" altLang="en-US" sz="2000" spc="-150" dirty="0">
              <a:cs typeface="+mn-ea"/>
              <a:sym typeface="+mn-lt"/>
            </a:endParaRPr>
          </a:p>
        </p:txBody>
      </p:sp>
      <p:sp>
        <p:nvSpPr>
          <p:cNvPr id="37" name="文本框 36"/>
          <p:cNvSpPr txBox="1"/>
          <p:nvPr/>
        </p:nvSpPr>
        <p:spPr>
          <a:xfrm>
            <a:off x="9859177" y="997003"/>
            <a:ext cx="492443" cy="1569660"/>
          </a:xfrm>
          <a:prstGeom prst="rect">
            <a:avLst/>
          </a:prstGeom>
          <a:noFill/>
        </p:spPr>
        <p:txBody>
          <a:bodyPr vert="eaVert" wrap="square" rtlCol="0">
            <a:spAutoFit/>
          </a:bodyPr>
          <a:lstStyle/>
          <a:p>
            <a:pPr algn="ctr"/>
            <a:r>
              <a:rPr lang="zh-CN" altLang="en-US" sz="2000" spc="-150" dirty="0">
                <a:cs typeface="+mn-ea"/>
                <a:sym typeface="+mn-lt"/>
              </a:rPr>
              <a:t>输入题目</a:t>
            </a:r>
            <a:endParaRPr lang="zh-CN" altLang="en-US" sz="2000" spc="-150"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18"/>
                                        </p:tgtEl>
                                      </p:cBhvr>
                                    </p:animEffect>
                                    <p:animScale>
                                      <p:cBhvr>
                                        <p:cTn id="11" dur="250" autoRev="1" fill="hold"/>
                                        <p:tgtEl>
                                          <p:spTgt spid="18"/>
                                        </p:tgtEl>
                                      </p:cBhvr>
                                      <p:by x="105000" y="105000"/>
                                    </p:animScale>
                                  </p:childTnLst>
                                </p:cTn>
                              </p:par>
                            </p:childTnLst>
                          </p:cTn>
                        </p:par>
                        <p:par>
                          <p:cTn id="12" fill="hold">
                            <p:stCondLst>
                              <p:cond delay="0"/>
                            </p:stCondLst>
                            <p:childTnLst>
                              <p:par>
                                <p:cTn id="13" presetID="2" presetClass="entr" presetSubtype="12" decel="100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500" fill="hold"/>
                                        <p:tgtEl>
                                          <p:spTgt spid="22"/>
                                        </p:tgtEl>
                                        <p:attrNameLst>
                                          <p:attrName>ppt_x</p:attrName>
                                        </p:attrNameLst>
                                      </p:cBhvr>
                                      <p:tavLst>
                                        <p:tav tm="0">
                                          <p:val>
                                            <p:strVal val="0-#ppt_w/2"/>
                                          </p:val>
                                        </p:tav>
                                        <p:tav tm="100000">
                                          <p:val>
                                            <p:strVal val="#ppt_x"/>
                                          </p:val>
                                        </p:tav>
                                      </p:tavLst>
                                    </p:anim>
                                    <p:anim calcmode="lin" valueType="num">
                                      <p:cBhvr additive="base">
                                        <p:cTn id="16" dur="1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12" decel="100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500" fill="hold"/>
                                        <p:tgtEl>
                                          <p:spTgt spid="28"/>
                                        </p:tgtEl>
                                        <p:attrNameLst>
                                          <p:attrName>ppt_x</p:attrName>
                                        </p:attrNameLst>
                                      </p:cBhvr>
                                      <p:tavLst>
                                        <p:tav tm="0">
                                          <p:val>
                                            <p:strVal val="0-#ppt_w/2"/>
                                          </p:val>
                                        </p:tav>
                                        <p:tav tm="100000">
                                          <p:val>
                                            <p:strVal val="#ppt_x"/>
                                          </p:val>
                                        </p:tav>
                                      </p:tavLst>
                                    </p:anim>
                                    <p:anim calcmode="lin" valueType="num">
                                      <p:cBhvr additive="base">
                                        <p:cTn id="20" dur="15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12" decel="10000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1500" fill="hold"/>
                                        <p:tgtEl>
                                          <p:spTgt spid="30"/>
                                        </p:tgtEl>
                                        <p:attrNameLst>
                                          <p:attrName>ppt_x</p:attrName>
                                        </p:attrNameLst>
                                      </p:cBhvr>
                                      <p:tavLst>
                                        <p:tav tm="0">
                                          <p:val>
                                            <p:strVal val="0-#ppt_w/2"/>
                                          </p:val>
                                        </p:tav>
                                        <p:tav tm="100000">
                                          <p:val>
                                            <p:strVal val="#ppt_x"/>
                                          </p:val>
                                        </p:tav>
                                      </p:tavLst>
                                    </p:anim>
                                    <p:anim calcmode="lin" valueType="num">
                                      <p:cBhvr additive="base">
                                        <p:cTn id="24" dur="1500" fill="hold"/>
                                        <p:tgtEl>
                                          <p:spTgt spid="30"/>
                                        </p:tgtEl>
                                        <p:attrNameLst>
                                          <p:attrName>ppt_y</p:attrName>
                                        </p:attrNameLst>
                                      </p:cBhvr>
                                      <p:tavLst>
                                        <p:tav tm="0">
                                          <p:val>
                                            <p:strVal val="1+#ppt_h/2"/>
                                          </p:val>
                                        </p:tav>
                                        <p:tav tm="100000">
                                          <p:val>
                                            <p:strVal val="#ppt_y"/>
                                          </p:val>
                                        </p:tav>
                                      </p:tavLst>
                                    </p:anim>
                                  </p:childTnLst>
                                </p:cTn>
                              </p:par>
                              <p:par>
                                <p:cTn id="25" presetID="2" presetClass="entr" presetSubtype="12" decel="10000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500" fill="hold"/>
                                        <p:tgtEl>
                                          <p:spTgt spid="32"/>
                                        </p:tgtEl>
                                        <p:attrNameLst>
                                          <p:attrName>ppt_x</p:attrName>
                                        </p:attrNameLst>
                                      </p:cBhvr>
                                      <p:tavLst>
                                        <p:tav tm="0">
                                          <p:val>
                                            <p:strVal val="0-#ppt_w/2"/>
                                          </p:val>
                                        </p:tav>
                                        <p:tav tm="100000">
                                          <p:val>
                                            <p:strVal val="#ppt_x"/>
                                          </p:val>
                                        </p:tav>
                                      </p:tavLst>
                                    </p:anim>
                                    <p:anim calcmode="lin" valueType="num">
                                      <p:cBhvr additive="base">
                                        <p:cTn id="28" dur="1500" fill="hold"/>
                                        <p:tgtEl>
                                          <p:spTgt spid="32"/>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14" presetClass="entr" presetSubtype="10"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randombar(horizontal)">
                                      <p:cBhvr>
                                        <p:cTn id="32" dur="500"/>
                                        <p:tgtEl>
                                          <p:spTgt spid="34"/>
                                        </p:tgtEl>
                                      </p:cBhvr>
                                    </p:animEffect>
                                  </p:childTnLst>
                                </p:cTn>
                              </p:par>
                            </p:childTnLst>
                          </p:cTn>
                        </p:par>
                        <p:par>
                          <p:cTn id="33" fill="hold">
                            <p:stCondLst>
                              <p:cond delay="2000"/>
                            </p:stCondLst>
                            <p:childTnLst>
                              <p:par>
                                <p:cTn id="34" presetID="14" presetClass="entr" presetSubtype="1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randombar(horizontal)">
                                      <p:cBhvr>
                                        <p:cTn id="36" dur="500"/>
                                        <p:tgtEl>
                                          <p:spTgt spid="35"/>
                                        </p:tgtEl>
                                      </p:cBhvr>
                                    </p:animEffect>
                                  </p:childTnLst>
                                </p:cTn>
                              </p:par>
                            </p:childTnLst>
                          </p:cTn>
                        </p:par>
                        <p:par>
                          <p:cTn id="37" fill="hold">
                            <p:stCondLst>
                              <p:cond delay="2500"/>
                            </p:stCondLst>
                            <p:childTnLst>
                              <p:par>
                                <p:cTn id="38" presetID="14" presetClass="entr" presetSubtype="10"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randombar(horizontal)">
                                      <p:cBhvr>
                                        <p:cTn id="40" dur="500"/>
                                        <p:tgtEl>
                                          <p:spTgt spid="36"/>
                                        </p:tgtEl>
                                      </p:cBhvr>
                                    </p:animEffect>
                                  </p:childTnLst>
                                </p:cTn>
                              </p:par>
                            </p:childTnLst>
                          </p:cTn>
                        </p:par>
                        <p:par>
                          <p:cTn id="41" fill="hold">
                            <p:stCondLst>
                              <p:cond delay="3000"/>
                            </p:stCondLst>
                            <p:childTnLst>
                              <p:par>
                                <p:cTn id="42" presetID="14" presetClass="entr" presetSubtype="10"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randombar(horizontal)">
                                      <p:cBhvr>
                                        <p:cTn id="44" dur="500"/>
                                        <p:tgtEl>
                                          <p:spTgt spid="37"/>
                                        </p:tgtEl>
                                      </p:cBhvr>
                                    </p:animEffect>
                                  </p:childTnLst>
                                </p:cTn>
                              </p:par>
                            </p:childTnLst>
                          </p:cTn>
                        </p:par>
                        <p:par>
                          <p:cTn id="45" fill="hold">
                            <p:stCondLst>
                              <p:cond delay="3500"/>
                            </p:stCondLst>
                            <p:childTnLst>
                              <p:par>
                                <p:cTn id="46" presetID="10" presetClass="entr" presetSubtype="0"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34" grpId="0"/>
      <p:bldP spid="35" grpId="0"/>
      <p:bldP spid="36" grpId="0"/>
      <p:bldP spid="3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THREE</a:t>
            </a:r>
            <a:endParaRPr lang="zh-CN" altLang="en-US" sz="7200" spc="-300" dirty="0">
              <a:solidFill>
                <a:srgbClr val="DAC49D"/>
              </a:solidFill>
              <a:cs typeface="+mn-ea"/>
              <a:sym typeface="+mn-lt"/>
            </a:endParaRPr>
          </a:p>
        </p:txBody>
      </p:sp>
      <p:pic>
        <p:nvPicPr>
          <p:cNvPr id="19" name="图片 18"/>
          <p:cNvPicPr>
            <a:picLocks noChangeAspect="1"/>
          </p:cNvPicPr>
          <p:nvPr/>
        </p:nvPicPr>
        <p:blipFill>
          <a:blip r:embed="rId2" cstate="screen">
            <a:extLst>
              <a:ext uri="{BEBA8EAE-BF5A-486C-A8C5-ECC9F3942E4B}">
                <a14:imgProps xmlns:a14="http://schemas.microsoft.com/office/drawing/2010/main">
                  <a14:imgLayer r:embed="rId3">
                    <a14:imgEffect>
                      <a14:colorTemperature colorTemp="4700"/>
                    </a14:imgEffect>
                  </a14:imgLayer>
                </a14:imgProps>
              </a:ext>
            </a:extLst>
          </a:blip>
          <a:stretch>
            <a:fillRect/>
          </a:stretch>
        </p:blipFill>
        <p:spPr>
          <a:xfrm>
            <a:off x="312644" y="1167084"/>
            <a:ext cx="11566711" cy="3341302"/>
          </a:xfrm>
          <a:prstGeom prst="rect">
            <a:avLst/>
          </a:prstGeom>
        </p:spPr>
      </p:pic>
      <p:sp>
        <p:nvSpPr>
          <p:cNvPr id="20" name="Freeform 5"/>
          <p:cNvSpPr>
            <a:spLocks noEditPoints="1"/>
          </p:cNvSpPr>
          <p:nvPr/>
        </p:nvSpPr>
        <p:spPr bwMode="auto">
          <a:xfrm>
            <a:off x="1003050" y="4837959"/>
            <a:ext cx="1004775" cy="1009774"/>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1" name="文本框 8"/>
          <p:cNvSpPr txBox="1"/>
          <p:nvPr/>
        </p:nvSpPr>
        <p:spPr>
          <a:xfrm>
            <a:off x="2253458" y="4638209"/>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22" name="矩形 21"/>
          <p:cNvSpPr/>
          <p:nvPr/>
        </p:nvSpPr>
        <p:spPr>
          <a:xfrm>
            <a:off x="2253458" y="4942806"/>
            <a:ext cx="3375825" cy="1061829"/>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23" name="Freeform 5"/>
          <p:cNvSpPr>
            <a:spLocks noEditPoints="1"/>
          </p:cNvSpPr>
          <p:nvPr/>
        </p:nvSpPr>
        <p:spPr bwMode="auto">
          <a:xfrm>
            <a:off x="6850280" y="4871995"/>
            <a:ext cx="1004775" cy="1009774"/>
          </a:xfrm>
          <a:custGeom>
            <a:avLst/>
            <a:gdLst>
              <a:gd name="T0" fmla="*/ 561 w 798"/>
              <a:gd name="T1" fmla="*/ 672 h 801"/>
              <a:gd name="T2" fmla="*/ 683 w 798"/>
              <a:gd name="T3" fmla="*/ 267 h 801"/>
              <a:gd name="T4" fmla="*/ 111 w 798"/>
              <a:gd name="T5" fmla="*/ 535 h 801"/>
              <a:gd name="T6" fmla="*/ 48 w 798"/>
              <a:gd name="T7" fmla="*/ 457 h 801"/>
              <a:gd name="T8" fmla="*/ 203 w 798"/>
              <a:gd name="T9" fmla="*/ 182 h 801"/>
              <a:gd name="T10" fmla="*/ 507 w 798"/>
              <a:gd name="T11" fmla="*/ 688 h 801"/>
              <a:gd name="T12" fmla="*/ 406 w 798"/>
              <a:gd name="T13" fmla="*/ 18 h 801"/>
              <a:gd name="T14" fmla="*/ 546 w 798"/>
              <a:gd name="T15" fmla="*/ 172 h 801"/>
              <a:gd name="T16" fmla="*/ 485 w 798"/>
              <a:gd name="T17" fmla="*/ 152 h 801"/>
              <a:gd name="T18" fmla="*/ 400 w 798"/>
              <a:gd name="T19" fmla="*/ 123 h 801"/>
              <a:gd name="T20" fmla="*/ 365 w 798"/>
              <a:gd name="T21" fmla="*/ 245 h 801"/>
              <a:gd name="T22" fmla="*/ 437 w 798"/>
              <a:gd name="T23" fmla="*/ 163 h 801"/>
              <a:gd name="T24" fmla="*/ 225 w 798"/>
              <a:gd name="T25" fmla="*/ 350 h 801"/>
              <a:gd name="T26" fmla="*/ 360 w 798"/>
              <a:gd name="T27" fmla="*/ 578 h 801"/>
              <a:gd name="T28" fmla="*/ 596 w 798"/>
              <a:gd name="T29" fmla="*/ 445 h 801"/>
              <a:gd name="T30" fmla="*/ 427 w 798"/>
              <a:gd name="T31" fmla="*/ 216 h 801"/>
              <a:gd name="T32" fmla="*/ 542 w 798"/>
              <a:gd name="T33" fmla="*/ 210 h 801"/>
              <a:gd name="T34" fmla="*/ 570 w 798"/>
              <a:gd name="T35" fmla="*/ 580 h 801"/>
              <a:gd name="T36" fmla="*/ 162 w 798"/>
              <a:gd name="T37" fmla="*/ 212 h 801"/>
              <a:gd name="T38" fmla="*/ 281 w 798"/>
              <a:gd name="T39" fmla="*/ 534 h 801"/>
              <a:gd name="T40" fmla="*/ 292 w 798"/>
              <a:gd name="T41" fmla="*/ 298 h 801"/>
              <a:gd name="T42" fmla="*/ 564 w 798"/>
              <a:gd name="T43" fmla="*/ 218 h 801"/>
              <a:gd name="T44" fmla="*/ 249 w 798"/>
              <a:gd name="T45" fmla="*/ 252 h 801"/>
              <a:gd name="T46" fmla="*/ 72 w 798"/>
              <a:gd name="T47" fmla="*/ 380 h 801"/>
              <a:gd name="T48" fmla="*/ 609 w 798"/>
              <a:gd name="T49" fmla="*/ 244 h 801"/>
              <a:gd name="T50" fmla="*/ 185 w 798"/>
              <a:gd name="T51" fmla="*/ 249 h 801"/>
              <a:gd name="T52" fmla="*/ 221 w 798"/>
              <a:gd name="T53" fmla="*/ 304 h 801"/>
              <a:gd name="T54" fmla="*/ 620 w 798"/>
              <a:gd name="T55" fmla="*/ 356 h 801"/>
              <a:gd name="T56" fmla="*/ 632 w 798"/>
              <a:gd name="T57" fmla="*/ 353 h 801"/>
              <a:gd name="T58" fmla="*/ 619 w 798"/>
              <a:gd name="T59" fmla="*/ 261 h 801"/>
              <a:gd name="T60" fmla="*/ 286 w 798"/>
              <a:gd name="T61" fmla="*/ 379 h 801"/>
              <a:gd name="T62" fmla="*/ 459 w 798"/>
              <a:gd name="T63" fmla="*/ 501 h 801"/>
              <a:gd name="T64" fmla="*/ 495 w 798"/>
              <a:gd name="T65" fmla="*/ 319 h 801"/>
              <a:gd name="T66" fmla="*/ 431 w 798"/>
              <a:gd name="T67" fmla="*/ 287 h 801"/>
              <a:gd name="T68" fmla="*/ 387 w 798"/>
              <a:gd name="T69" fmla="*/ 417 h 801"/>
              <a:gd name="T70" fmla="*/ 406 w 798"/>
              <a:gd name="T71" fmla="*/ 299 h 801"/>
              <a:gd name="T72" fmla="*/ 343 w 798"/>
              <a:gd name="T73" fmla="*/ 379 h 801"/>
              <a:gd name="T74" fmla="*/ 344 w 798"/>
              <a:gd name="T75" fmla="*/ 452 h 801"/>
              <a:gd name="T76" fmla="*/ 357 w 798"/>
              <a:gd name="T77" fmla="*/ 480 h 801"/>
              <a:gd name="T78" fmla="*/ 487 w 798"/>
              <a:gd name="T79" fmla="*/ 494 h 801"/>
              <a:gd name="T80" fmla="*/ 432 w 798"/>
              <a:gd name="T81" fmla="*/ 369 h 801"/>
              <a:gd name="T82" fmla="*/ 492 w 798"/>
              <a:gd name="T83" fmla="*/ 392 h 801"/>
              <a:gd name="T84" fmla="*/ 450 w 798"/>
              <a:gd name="T85" fmla="*/ 342 h 801"/>
              <a:gd name="T86" fmla="*/ 368 w 798"/>
              <a:gd name="T87" fmla="*/ 312 h 801"/>
              <a:gd name="T88" fmla="*/ 250 w 798"/>
              <a:gd name="T89" fmla="*/ 461 h 801"/>
              <a:gd name="T90" fmla="*/ 308 w 798"/>
              <a:gd name="T91" fmla="*/ 318 h 801"/>
              <a:gd name="T92" fmla="*/ 332 w 798"/>
              <a:gd name="T93" fmla="*/ 337 h 801"/>
              <a:gd name="T94" fmla="*/ 504 w 798"/>
              <a:gd name="T95" fmla="*/ 355 h 801"/>
              <a:gd name="T96" fmla="*/ 306 w 798"/>
              <a:gd name="T97" fmla="*/ 445 h 801"/>
              <a:gd name="T98" fmla="*/ 467 w 798"/>
              <a:gd name="T99" fmla="*/ 432 h 801"/>
              <a:gd name="T100" fmla="*/ 395 w 798"/>
              <a:gd name="T101" fmla="*/ 483 h 801"/>
              <a:gd name="T102" fmla="*/ 347 w 798"/>
              <a:gd name="T103" fmla="*/ 502 h 801"/>
              <a:gd name="T104" fmla="*/ 236 w 798"/>
              <a:gd name="T105" fmla="*/ 530 h 801"/>
              <a:gd name="T106" fmla="*/ 249 w 798"/>
              <a:gd name="T107" fmla="*/ 580 h 801"/>
              <a:gd name="T108" fmla="*/ 524 w 798"/>
              <a:gd name="T109" fmla="*/ 575 h 801"/>
              <a:gd name="T110" fmla="*/ 463 w 798"/>
              <a:gd name="T111" fmla="*/ 582 h 801"/>
              <a:gd name="T112" fmla="*/ 366 w 798"/>
              <a:gd name="T113" fmla="*/ 551 h 801"/>
              <a:gd name="T114" fmla="*/ 386 w 798"/>
              <a:gd name="T115" fmla="*/ 664 h 801"/>
              <a:gd name="T116" fmla="*/ 524 w 798"/>
              <a:gd name="T117" fmla="*/ 646 h 801"/>
              <a:gd name="T118" fmla="*/ 416 w 798"/>
              <a:gd name="T119" fmla="*/ 717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8" h="801">
                <a:moveTo>
                  <a:pt x="410" y="7"/>
                </a:moveTo>
                <a:cubicBezTo>
                  <a:pt x="426" y="28"/>
                  <a:pt x="426" y="28"/>
                  <a:pt x="426" y="28"/>
                </a:cubicBezTo>
                <a:cubicBezTo>
                  <a:pt x="451" y="44"/>
                  <a:pt x="480" y="51"/>
                  <a:pt x="501" y="75"/>
                </a:cubicBezTo>
                <a:cubicBezTo>
                  <a:pt x="511" y="85"/>
                  <a:pt x="519" y="97"/>
                  <a:pt x="526" y="108"/>
                </a:cubicBezTo>
                <a:cubicBezTo>
                  <a:pt x="557" y="118"/>
                  <a:pt x="587" y="141"/>
                  <a:pt x="603" y="169"/>
                </a:cubicBezTo>
                <a:cubicBezTo>
                  <a:pt x="604" y="174"/>
                  <a:pt x="606" y="180"/>
                  <a:pt x="611" y="182"/>
                </a:cubicBezTo>
                <a:cubicBezTo>
                  <a:pt x="640" y="196"/>
                  <a:pt x="664" y="221"/>
                  <a:pt x="679" y="249"/>
                </a:cubicBezTo>
                <a:cubicBezTo>
                  <a:pt x="681" y="257"/>
                  <a:pt x="686" y="265"/>
                  <a:pt x="688" y="274"/>
                </a:cubicBezTo>
                <a:cubicBezTo>
                  <a:pt x="699" y="281"/>
                  <a:pt x="710" y="288"/>
                  <a:pt x="720" y="299"/>
                </a:cubicBezTo>
                <a:cubicBezTo>
                  <a:pt x="743" y="329"/>
                  <a:pt x="749" y="368"/>
                  <a:pt x="780" y="392"/>
                </a:cubicBezTo>
                <a:cubicBezTo>
                  <a:pt x="785" y="398"/>
                  <a:pt x="791" y="403"/>
                  <a:pt x="798" y="407"/>
                </a:cubicBezTo>
                <a:cubicBezTo>
                  <a:pt x="798" y="408"/>
                  <a:pt x="797" y="409"/>
                  <a:pt x="796" y="409"/>
                </a:cubicBezTo>
                <a:cubicBezTo>
                  <a:pt x="792" y="408"/>
                  <a:pt x="790" y="414"/>
                  <a:pt x="787" y="414"/>
                </a:cubicBezTo>
                <a:cubicBezTo>
                  <a:pt x="766" y="425"/>
                  <a:pt x="757" y="449"/>
                  <a:pt x="748" y="469"/>
                </a:cubicBezTo>
                <a:cubicBezTo>
                  <a:pt x="735" y="495"/>
                  <a:pt x="718" y="525"/>
                  <a:pt x="688" y="536"/>
                </a:cubicBezTo>
                <a:cubicBezTo>
                  <a:pt x="681" y="537"/>
                  <a:pt x="681" y="545"/>
                  <a:pt x="677" y="548"/>
                </a:cubicBezTo>
                <a:cubicBezTo>
                  <a:pt x="658" y="575"/>
                  <a:pt x="635" y="602"/>
                  <a:pt x="608" y="619"/>
                </a:cubicBezTo>
                <a:cubicBezTo>
                  <a:pt x="601" y="623"/>
                  <a:pt x="602" y="631"/>
                  <a:pt x="597" y="636"/>
                </a:cubicBezTo>
                <a:cubicBezTo>
                  <a:pt x="590" y="648"/>
                  <a:pt x="579" y="657"/>
                  <a:pt x="570" y="666"/>
                </a:cubicBezTo>
                <a:cubicBezTo>
                  <a:pt x="567" y="668"/>
                  <a:pt x="564" y="670"/>
                  <a:pt x="561" y="672"/>
                </a:cubicBezTo>
                <a:cubicBezTo>
                  <a:pt x="548" y="683"/>
                  <a:pt x="533" y="690"/>
                  <a:pt x="517" y="695"/>
                </a:cubicBezTo>
                <a:cubicBezTo>
                  <a:pt x="514" y="699"/>
                  <a:pt x="513" y="705"/>
                  <a:pt x="509" y="709"/>
                </a:cubicBezTo>
                <a:cubicBezTo>
                  <a:pt x="493" y="733"/>
                  <a:pt x="465" y="740"/>
                  <a:pt x="443" y="756"/>
                </a:cubicBezTo>
                <a:cubicBezTo>
                  <a:pt x="427" y="765"/>
                  <a:pt x="412" y="779"/>
                  <a:pt x="400" y="792"/>
                </a:cubicBezTo>
                <a:cubicBezTo>
                  <a:pt x="396" y="795"/>
                  <a:pt x="395" y="801"/>
                  <a:pt x="391" y="801"/>
                </a:cubicBezTo>
                <a:cubicBezTo>
                  <a:pt x="389" y="800"/>
                  <a:pt x="391" y="799"/>
                  <a:pt x="391" y="797"/>
                </a:cubicBezTo>
                <a:cubicBezTo>
                  <a:pt x="405" y="782"/>
                  <a:pt x="419" y="766"/>
                  <a:pt x="436" y="756"/>
                </a:cubicBezTo>
                <a:cubicBezTo>
                  <a:pt x="459" y="741"/>
                  <a:pt x="486" y="733"/>
                  <a:pt x="504" y="711"/>
                </a:cubicBezTo>
                <a:cubicBezTo>
                  <a:pt x="509" y="706"/>
                  <a:pt x="511" y="700"/>
                  <a:pt x="512" y="693"/>
                </a:cubicBezTo>
                <a:cubicBezTo>
                  <a:pt x="540" y="686"/>
                  <a:pt x="565" y="668"/>
                  <a:pt x="585" y="647"/>
                </a:cubicBezTo>
                <a:cubicBezTo>
                  <a:pt x="592" y="639"/>
                  <a:pt x="598" y="630"/>
                  <a:pt x="601" y="620"/>
                </a:cubicBezTo>
                <a:cubicBezTo>
                  <a:pt x="628" y="603"/>
                  <a:pt x="651" y="578"/>
                  <a:pt x="669" y="553"/>
                </a:cubicBezTo>
                <a:cubicBezTo>
                  <a:pt x="677" y="547"/>
                  <a:pt x="678" y="535"/>
                  <a:pt x="688" y="531"/>
                </a:cubicBezTo>
                <a:cubicBezTo>
                  <a:pt x="712" y="524"/>
                  <a:pt x="728" y="499"/>
                  <a:pt x="740" y="479"/>
                </a:cubicBezTo>
                <a:cubicBezTo>
                  <a:pt x="752" y="453"/>
                  <a:pt x="762" y="422"/>
                  <a:pt x="790" y="409"/>
                </a:cubicBezTo>
                <a:cubicBezTo>
                  <a:pt x="790" y="406"/>
                  <a:pt x="790" y="406"/>
                  <a:pt x="790" y="406"/>
                </a:cubicBezTo>
                <a:cubicBezTo>
                  <a:pt x="767" y="388"/>
                  <a:pt x="748" y="363"/>
                  <a:pt x="739" y="336"/>
                </a:cubicBezTo>
                <a:cubicBezTo>
                  <a:pt x="731" y="323"/>
                  <a:pt x="724" y="308"/>
                  <a:pt x="713" y="296"/>
                </a:cubicBezTo>
                <a:cubicBezTo>
                  <a:pt x="704" y="289"/>
                  <a:pt x="696" y="281"/>
                  <a:pt x="686" y="277"/>
                </a:cubicBezTo>
                <a:cubicBezTo>
                  <a:pt x="684" y="274"/>
                  <a:pt x="684" y="270"/>
                  <a:pt x="683" y="267"/>
                </a:cubicBezTo>
                <a:cubicBezTo>
                  <a:pt x="677" y="249"/>
                  <a:pt x="665" y="233"/>
                  <a:pt x="653" y="218"/>
                </a:cubicBezTo>
                <a:cubicBezTo>
                  <a:pt x="639" y="202"/>
                  <a:pt x="623" y="192"/>
                  <a:pt x="606" y="183"/>
                </a:cubicBezTo>
                <a:cubicBezTo>
                  <a:pt x="599" y="173"/>
                  <a:pt x="596" y="160"/>
                  <a:pt x="587" y="151"/>
                </a:cubicBezTo>
                <a:cubicBezTo>
                  <a:pt x="569" y="133"/>
                  <a:pt x="548" y="117"/>
                  <a:pt x="524" y="112"/>
                </a:cubicBezTo>
                <a:cubicBezTo>
                  <a:pt x="512" y="89"/>
                  <a:pt x="493" y="66"/>
                  <a:pt x="469" y="55"/>
                </a:cubicBezTo>
                <a:cubicBezTo>
                  <a:pt x="449" y="42"/>
                  <a:pt x="422" y="37"/>
                  <a:pt x="411" y="12"/>
                </a:cubicBezTo>
                <a:cubicBezTo>
                  <a:pt x="409" y="11"/>
                  <a:pt x="407" y="8"/>
                  <a:pt x="405" y="11"/>
                </a:cubicBezTo>
                <a:cubicBezTo>
                  <a:pt x="390" y="25"/>
                  <a:pt x="376" y="42"/>
                  <a:pt x="358" y="51"/>
                </a:cubicBezTo>
                <a:cubicBezTo>
                  <a:pt x="331" y="66"/>
                  <a:pt x="304" y="81"/>
                  <a:pt x="284" y="107"/>
                </a:cubicBezTo>
                <a:cubicBezTo>
                  <a:pt x="260" y="117"/>
                  <a:pt x="235" y="127"/>
                  <a:pt x="217" y="148"/>
                </a:cubicBezTo>
                <a:cubicBezTo>
                  <a:pt x="209" y="157"/>
                  <a:pt x="202" y="168"/>
                  <a:pt x="196" y="178"/>
                </a:cubicBezTo>
                <a:cubicBezTo>
                  <a:pt x="185" y="182"/>
                  <a:pt x="175" y="188"/>
                  <a:pt x="165" y="195"/>
                </a:cubicBezTo>
                <a:cubicBezTo>
                  <a:pt x="152" y="207"/>
                  <a:pt x="140" y="217"/>
                  <a:pt x="129" y="231"/>
                </a:cubicBezTo>
                <a:cubicBezTo>
                  <a:pt x="122" y="241"/>
                  <a:pt x="115" y="252"/>
                  <a:pt x="110" y="263"/>
                </a:cubicBezTo>
                <a:cubicBezTo>
                  <a:pt x="86" y="273"/>
                  <a:pt x="69" y="297"/>
                  <a:pt x="53" y="318"/>
                </a:cubicBezTo>
                <a:cubicBezTo>
                  <a:pt x="34" y="343"/>
                  <a:pt x="30" y="374"/>
                  <a:pt x="6" y="395"/>
                </a:cubicBezTo>
                <a:cubicBezTo>
                  <a:pt x="6" y="396"/>
                  <a:pt x="6" y="396"/>
                  <a:pt x="6" y="396"/>
                </a:cubicBezTo>
                <a:cubicBezTo>
                  <a:pt x="47" y="419"/>
                  <a:pt x="48" y="470"/>
                  <a:pt x="79" y="501"/>
                </a:cubicBezTo>
                <a:cubicBezTo>
                  <a:pt x="88" y="508"/>
                  <a:pt x="94" y="518"/>
                  <a:pt x="105" y="519"/>
                </a:cubicBezTo>
                <a:cubicBezTo>
                  <a:pt x="109" y="523"/>
                  <a:pt x="108" y="530"/>
                  <a:pt x="111" y="535"/>
                </a:cubicBezTo>
                <a:cubicBezTo>
                  <a:pt x="121" y="561"/>
                  <a:pt x="140" y="585"/>
                  <a:pt x="161" y="604"/>
                </a:cubicBezTo>
                <a:cubicBezTo>
                  <a:pt x="172" y="614"/>
                  <a:pt x="189" y="613"/>
                  <a:pt x="195" y="629"/>
                </a:cubicBezTo>
                <a:cubicBezTo>
                  <a:pt x="210" y="652"/>
                  <a:pt x="231" y="675"/>
                  <a:pt x="255" y="687"/>
                </a:cubicBezTo>
                <a:cubicBezTo>
                  <a:pt x="277" y="697"/>
                  <a:pt x="277" y="697"/>
                  <a:pt x="277" y="697"/>
                </a:cubicBezTo>
                <a:cubicBezTo>
                  <a:pt x="282" y="701"/>
                  <a:pt x="280" y="706"/>
                  <a:pt x="284" y="710"/>
                </a:cubicBezTo>
                <a:cubicBezTo>
                  <a:pt x="295" y="730"/>
                  <a:pt x="314" y="742"/>
                  <a:pt x="331" y="755"/>
                </a:cubicBezTo>
                <a:cubicBezTo>
                  <a:pt x="350" y="768"/>
                  <a:pt x="378" y="774"/>
                  <a:pt x="388" y="797"/>
                </a:cubicBezTo>
                <a:cubicBezTo>
                  <a:pt x="387" y="798"/>
                  <a:pt x="387" y="798"/>
                  <a:pt x="387" y="798"/>
                </a:cubicBezTo>
                <a:cubicBezTo>
                  <a:pt x="380" y="791"/>
                  <a:pt x="375" y="780"/>
                  <a:pt x="365" y="777"/>
                </a:cubicBezTo>
                <a:cubicBezTo>
                  <a:pt x="354" y="769"/>
                  <a:pt x="341" y="766"/>
                  <a:pt x="332" y="758"/>
                </a:cubicBezTo>
                <a:cubicBezTo>
                  <a:pt x="326" y="756"/>
                  <a:pt x="322" y="752"/>
                  <a:pt x="317" y="748"/>
                </a:cubicBezTo>
                <a:cubicBezTo>
                  <a:pt x="307" y="740"/>
                  <a:pt x="297" y="734"/>
                  <a:pt x="289" y="724"/>
                </a:cubicBezTo>
                <a:cubicBezTo>
                  <a:pt x="278" y="717"/>
                  <a:pt x="281" y="701"/>
                  <a:pt x="269" y="697"/>
                </a:cubicBezTo>
                <a:cubicBezTo>
                  <a:pt x="239" y="686"/>
                  <a:pt x="215" y="663"/>
                  <a:pt x="196" y="636"/>
                </a:cubicBezTo>
                <a:cubicBezTo>
                  <a:pt x="192" y="630"/>
                  <a:pt x="188" y="622"/>
                  <a:pt x="181" y="618"/>
                </a:cubicBezTo>
                <a:cubicBezTo>
                  <a:pt x="173" y="618"/>
                  <a:pt x="168" y="611"/>
                  <a:pt x="161" y="607"/>
                </a:cubicBezTo>
                <a:cubicBezTo>
                  <a:pt x="140" y="592"/>
                  <a:pt x="126" y="569"/>
                  <a:pt x="112" y="547"/>
                </a:cubicBezTo>
                <a:cubicBezTo>
                  <a:pt x="106" y="538"/>
                  <a:pt x="109" y="523"/>
                  <a:pt x="96" y="519"/>
                </a:cubicBezTo>
                <a:cubicBezTo>
                  <a:pt x="93" y="518"/>
                  <a:pt x="93" y="518"/>
                  <a:pt x="93" y="518"/>
                </a:cubicBezTo>
                <a:cubicBezTo>
                  <a:pt x="71" y="502"/>
                  <a:pt x="57" y="480"/>
                  <a:pt x="48" y="457"/>
                </a:cubicBezTo>
                <a:cubicBezTo>
                  <a:pt x="45" y="455"/>
                  <a:pt x="46" y="451"/>
                  <a:pt x="44" y="448"/>
                </a:cubicBezTo>
                <a:cubicBezTo>
                  <a:pt x="37" y="428"/>
                  <a:pt x="22" y="409"/>
                  <a:pt x="3" y="398"/>
                </a:cubicBezTo>
                <a:cubicBezTo>
                  <a:pt x="1" y="399"/>
                  <a:pt x="0" y="397"/>
                  <a:pt x="0" y="395"/>
                </a:cubicBezTo>
                <a:cubicBezTo>
                  <a:pt x="4" y="391"/>
                  <a:pt x="8" y="387"/>
                  <a:pt x="13" y="383"/>
                </a:cubicBezTo>
                <a:cubicBezTo>
                  <a:pt x="28" y="362"/>
                  <a:pt x="34" y="336"/>
                  <a:pt x="51" y="315"/>
                </a:cubicBezTo>
                <a:cubicBezTo>
                  <a:pt x="64" y="295"/>
                  <a:pt x="79" y="278"/>
                  <a:pt x="99" y="265"/>
                </a:cubicBezTo>
                <a:cubicBezTo>
                  <a:pt x="108" y="260"/>
                  <a:pt x="108" y="260"/>
                  <a:pt x="108" y="260"/>
                </a:cubicBezTo>
                <a:cubicBezTo>
                  <a:pt x="120" y="233"/>
                  <a:pt x="143" y="209"/>
                  <a:pt x="166" y="189"/>
                </a:cubicBezTo>
                <a:cubicBezTo>
                  <a:pt x="175" y="183"/>
                  <a:pt x="184" y="180"/>
                  <a:pt x="194" y="175"/>
                </a:cubicBezTo>
                <a:cubicBezTo>
                  <a:pt x="212" y="143"/>
                  <a:pt x="242" y="119"/>
                  <a:pt x="276" y="107"/>
                </a:cubicBezTo>
                <a:cubicBezTo>
                  <a:pt x="288" y="105"/>
                  <a:pt x="290" y="91"/>
                  <a:pt x="300" y="85"/>
                </a:cubicBezTo>
                <a:cubicBezTo>
                  <a:pt x="325" y="61"/>
                  <a:pt x="358" y="51"/>
                  <a:pt x="383" y="28"/>
                </a:cubicBezTo>
                <a:cubicBezTo>
                  <a:pt x="390" y="18"/>
                  <a:pt x="402" y="13"/>
                  <a:pt x="407" y="1"/>
                </a:cubicBezTo>
                <a:cubicBezTo>
                  <a:pt x="410" y="0"/>
                  <a:pt x="409" y="5"/>
                  <a:pt x="410" y="7"/>
                </a:cubicBezTo>
                <a:close/>
                <a:moveTo>
                  <a:pt x="406" y="18"/>
                </a:moveTo>
                <a:cubicBezTo>
                  <a:pt x="404" y="18"/>
                  <a:pt x="404" y="18"/>
                  <a:pt x="404" y="18"/>
                </a:cubicBezTo>
                <a:cubicBezTo>
                  <a:pt x="404" y="25"/>
                  <a:pt x="398" y="29"/>
                  <a:pt x="394" y="34"/>
                </a:cubicBezTo>
                <a:cubicBezTo>
                  <a:pt x="361" y="63"/>
                  <a:pt x="313" y="68"/>
                  <a:pt x="291" y="111"/>
                </a:cubicBezTo>
                <a:cubicBezTo>
                  <a:pt x="264" y="117"/>
                  <a:pt x="242" y="133"/>
                  <a:pt x="222" y="151"/>
                </a:cubicBezTo>
                <a:cubicBezTo>
                  <a:pt x="215" y="161"/>
                  <a:pt x="203" y="170"/>
                  <a:pt x="203" y="182"/>
                </a:cubicBezTo>
                <a:cubicBezTo>
                  <a:pt x="190" y="185"/>
                  <a:pt x="179" y="193"/>
                  <a:pt x="168" y="200"/>
                </a:cubicBezTo>
                <a:cubicBezTo>
                  <a:pt x="143" y="218"/>
                  <a:pt x="128" y="245"/>
                  <a:pt x="114" y="271"/>
                </a:cubicBezTo>
                <a:cubicBezTo>
                  <a:pt x="103" y="276"/>
                  <a:pt x="91" y="280"/>
                  <a:pt x="83" y="290"/>
                </a:cubicBezTo>
                <a:cubicBezTo>
                  <a:pt x="50" y="320"/>
                  <a:pt x="43" y="362"/>
                  <a:pt x="14" y="394"/>
                </a:cubicBezTo>
                <a:cubicBezTo>
                  <a:pt x="14" y="395"/>
                  <a:pt x="14" y="397"/>
                  <a:pt x="15" y="398"/>
                </a:cubicBezTo>
                <a:cubicBezTo>
                  <a:pt x="28" y="402"/>
                  <a:pt x="35" y="414"/>
                  <a:pt x="43" y="424"/>
                </a:cubicBezTo>
                <a:cubicBezTo>
                  <a:pt x="52" y="436"/>
                  <a:pt x="53" y="448"/>
                  <a:pt x="60" y="461"/>
                </a:cubicBezTo>
                <a:cubicBezTo>
                  <a:pt x="69" y="482"/>
                  <a:pt x="84" y="505"/>
                  <a:pt x="108" y="514"/>
                </a:cubicBezTo>
                <a:cubicBezTo>
                  <a:pt x="113" y="514"/>
                  <a:pt x="112" y="520"/>
                  <a:pt x="113" y="524"/>
                </a:cubicBezTo>
                <a:cubicBezTo>
                  <a:pt x="119" y="540"/>
                  <a:pt x="128" y="555"/>
                  <a:pt x="137" y="570"/>
                </a:cubicBezTo>
                <a:cubicBezTo>
                  <a:pt x="150" y="589"/>
                  <a:pt x="170" y="604"/>
                  <a:pt x="191" y="613"/>
                </a:cubicBezTo>
                <a:cubicBezTo>
                  <a:pt x="200" y="618"/>
                  <a:pt x="201" y="631"/>
                  <a:pt x="208" y="639"/>
                </a:cubicBezTo>
                <a:cubicBezTo>
                  <a:pt x="228" y="659"/>
                  <a:pt x="249" y="680"/>
                  <a:pt x="276" y="688"/>
                </a:cubicBezTo>
                <a:cubicBezTo>
                  <a:pt x="278" y="691"/>
                  <a:pt x="282" y="688"/>
                  <a:pt x="284" y="692"/>
                </a:cubicBezTo>
                <a:cubicBezTo>
                  <a:pt x="291" y="711"/>
                  <a:pt x="304" y="728"/>
                  <a:pt x="321" y="739"/>
                </a:cubicBezTo>
                <a:cubicBezTo>
                  <a:pt x="339" y="761"/>
                  <a:pt x="372" y="762"/>
                  <a:pt x="388" y="786"/>
                </a:cubicBezTo>
                <a:cubicBezTo>
                  <a:pt x="392" y="791"/>
                  <a:pt x="395" y="782"/>
                  <a:pt x="399" y="780"/>
                </a:cubicBezTo>
                <a:cubicBezTo>
                  <a:pt x="404" y="773"/>
                  <a:pt x="411" y="765"/>
                  <a:pt x="417" y="759"/>
                </a:cubicBezTo>
                <a:cubicBezTo>
                  <a:pt x="445" y="738"/>
                  <a:pt x="484" y="733"/>
                  <a:pt x="502" y="699"/>
                </a:cubicBezTo>
                <a:cubicBezTo>
                  <a:pt x="503" y="695"/>
                  <a:pt x="503" y="690"/>
                  <a:pt x="507" y="688"/>
                </a:cubicBezTo>
                <a:cubicBezTo>
                  <a:pt x="540" y="680"/>
                  <a:pt x="568" y="655"/>
                  <a:pt x="590" y="628"/>
                </a:cubicBezTo>
                <a:cubicBezTo>
                  <a:pt x="591" y="623"/>
                  <a:pt x="593" y="619"/>
                  <a:pt x="596" y="614"/>
                </a:cubicBezTo>
                <a:cubicBezTo>
                  <a:pt x="625" y="597"/>
                  <a:pt x="650" y="571"/>
                  <a:pt x="669" y="543"/>
                </a:cubicBezTo>
                <a:cubicBezTo>
                  <a:pt x="676" y="537"/>
                  <a:pt x="673" y="524"/>
                  <a:pt x="685" y="524"/>
                </a:cubicBezTo>
                <a:cubicBezTo>
                  <a:pt x="712" y="511"/>
                  <a:pt x="729" y="488"/>
                  <a:pt x="741" y="460"/>
                </a:cubicBezTo>
                <a:cubicBezTo>
                  <a:pt x="743" y="456"/>
                  <a:pt x="746" y="452"/>
                  <a:pt x="747" y="447"/>
                </a:cubicBezTo>
                <a:cubicBezTo>
                  <a:pt x="754" y="436"/>
                  <a:pt x="761" y="423"/>
                  <a:pt x="771" y="414"/>
                </a:cubicBezTo>
                <a:cubicBezTo>
                  <a:pt x="773" y="409"/>
                  <a:pt x="781" y="409"/>
                  <a:pt x="780" y="404"/>
                </a:cubicBezTo>
                <a:cubicBezTo>
                  <a:pt x="779" y="401"/>
                  <a:pt x="777" y="400"/>
                  <a:pt x="774" y="400"/>
                </a:cubicBezTo>
                <a:cubicBezTo>
                  <a:pt x="757" y="388"/>
                  <a:pt x="746" y="368"/>
                  <a:pt x="737" y="351"/>
                </a:cubicBezTo>
                <a:cubicBezTo>
                  <a:pt x="728" y="323"/>
                  <a:pt x="709" y="292"/>
                  <a:pt x="679" y="282"/>
                </a:cubicBezTo>
                <a:cubicBezTo>
                  <a:pt x="674" y="269"/>
                  <a:pt x="669" y="255"/>
                  <a:pt x="663" y="243"/>
                </a:cubicBezTo>
                <a:cubicBezTo>
                  <a:pt x="653" y="222"/>
                  <a:pt x="631" y="208"/>
                  <a:pt x="614" y="195"/>
                </a:cubicBezTo>
                <a:cubicBezTo>
                  <a:pt x="606" y="188"/>
                  <a:pt x="591" y="188"/>
                  <a:pt x="593" y="174"/>
                </a:cubicBezTo>
                <a:cubicBezTo>
                  <a:pt x="583" y="159"/>
                  <a:pt x="571" y="142"/>
                  <a:pt x="554" y="132"/>
                </a:cubicBezTo>
                <a:cubicBezTo>
                  <a:pt x="528" y="120"/>
                  <a:pt x="528" y="120"/>
                  <a:pt x="528" y="120"/>
                </a:cubicBezTo>
                <a:cubicBezTo>
                  <a:pt x="524" y="118"/>
                  <a:pt x="519" y="118"/>
                  <a:pt x="516" y="114"/>
                </a:cubicBezTo>
                <a:cubicBezTo>
                  <a:pt x="506" y="98"/>
                  <a:pt x="495" y="80"/>
                  <a:pt x="478" y="69"/>
                </a:cubicBezTo>
                <a:cubicBezTo>
                  <a:pt x="462" y="56"/>
                  <a:pt x="445" y="49"/>
                  <a:pt x="428" y="39"/>
                </a:cubicBezTo>
                <a:cubicBezTo>
                  <a:pt x="419" y="35"/>
                  <a:pt x="411" y="27"/>
                  <a:pt x="406" y="18"/>
                </a:cubicBezTo>
                <a:close/>
                <a:moveTo>
                  <a:pt x="422" y="42"/>
                </a:moveTo>
                <a:cubicBezTo>
                  <a:pt x="415" y="38"/>
                  <a:pt x="413" y="30"/>
                  <a:pt x="406" y="29"/>
                </a:cubicBezTo>
                <a:cubicBezTo>
                  <a:pt x="404" y="31"/>
                  <a:pt x="401" y="33"/>
                  <a:pt x="399" y="37"/>
                </a:cubicBezTo>
                <a:cubicBezTo>
                  <a:pt x="386" y="48"/>
                  <a:pt x="371" y="56"/>
                  <a:pt x="356" y="63"/>
                </a:cubicBezTo>
                <a:cubicBezTo>
                  <a:pt x="335" y="72"/>
                  <a:pt x="315" y="87"/>
                  <a:pt x="300" y="105"/>
                </a:cubicBezTo>
                <a:cubicBezTo>
                  <a:pt x="298" y="108"/>
                  <a:pt x="297" y="112"/>
                  <a:pt x="295" y="115"/>
                </a:cubicBezTo>
                <a:cubicBezTo>
                  <a:pt x="280" y="116"/>
                  <a:pt x="265" y="123"/>
                  <a:pt x="252" y="132"/>
                </a:cubicBezTo>
                <a:cubicBezTo>
                  <a:pt x="237" y="144"/>
                  <a:pt x="222" y="158"/>
                  <a:pt x="210" y="174"/>
                </a:cubicBezTo>
                <a:cubicBezTo>
                  <a:pt x="209" y="175"/>
                  <a:pt x="208" y="177"/>
                  <a:pt x="210" y="179"/>
                </a:cubicBezTo>
                <a:cubicBezTo>
                  <a:pt x="222" y="174"/>
                  <a:pt x="235" y="176"/>
                  <a:pt x="247" y="174"/>
                </a:cubicBezTo>
                <a:cubicBezTo>
                  <a:pt x="262" y="154"/>
                  <a:pt x="285" y="144"/>
                  <a:pt x="310" y="141"/>
                </a:cubicBezTo>
                <a:cubicBezTo>
                  <a:pt x="313" y="132"/>
                  <a:pt x="316" y="122"/>
                  <a:pt x="324" y="114"/>
                </a:cubicBezTo>
                <a:cubicBezTo>
                  <a:pt x="343" y="91"/>
                  <a:pt x="371" y="85"/>
                  <a:pt x="395" y="72"/>
                </a:cubicBezTo>
                <a:cubicBezTo>
                  <a:pt x="400" y="68"/>
                  <a:pt x="400" y="68"/>
                  <a:pt x="400" y="68"/>
                </a:cubicBezTo>
                <a:cubicBezTo>
                  <a:pt x="403" y="66"/>
                  <a:pt x="400" y="60"/>
                  <a:pt x="405" y="60"/>
                </a:cubicBezTo>
                <a:cubicBezTo>
                  <a:pt x="409" y="66"/>
                  <a:pt x="416" y="71"/>
                  <a:pt x="422" y="75"/>
                </a:cubicBezTo>
                <a:cubicBezTo>
                  <a:pt x="446" y="84"/>
                  <a:pt x="470" y="99"/>
                  <a:pt x="483" y="123"/>
                </a:cubicBezTo>
                <a:cubicBezTo>
                  <a:pt x="488" y="128"/>
                  <a:pt x="487" y="140"/>
                  <a:pt x="497" y="141"/>
                </a:cubicBezTo>
                <a:cubicBezTo>
                  <a:pt x="516" y="143"/>
                  <a:pt x="532" y="154"/>
                  <a:pt x="545" y="169"/>
                </a:cubicBezTo>
                <a:cubicBezTo>
                  <a:pt x="546" y="172"/>
                  <a:pt x="546" y="172"/>
                  <a:pt x="546" y="172"/>
                </a:cubicBezTo>
                <a:cubicBezTo>
                  <a:pt x="548" y="174"/>
                  <a:pt x="551" y="174"/>
                  <a:pt x="553" y="173"/>
                </a:cubicBezTo>
                <a:cubicBezTo>
                  <a:pt x="565" y="173"/>
                  <a:pt x="577" y="177"/>
                  <a:pt x="588" y="180"/>
                </a:cubicBezTo>
                <a:cubicBezTo>
                  <a:pt x="580" y="164"/>
                  <a:pt x="569" y="146"/>
                  <a:pt x="552" y="138"/>
                </a:cubicBezTo>
                <a:cubicBezTo>
                  <a:pt x="540" y="131"/>
                  <a:pt x="528" y="124"/>
                  <a:pt x="514" y="121"/>
                </a:cubicBezTo>
                <a:cubicBezTo>
                  <a:pt x="506" y="104"/>
                  <a:pt x="494" y="89"/>
                  <a:pt x="481" y="76"/>
                </a:cubicBezTo>
                <a:cubicBezTo>
                  <a:pt x="462" y="62"/>
                  <a:pt x="442" y="52"/>
                  <a:pt x="422" y="42"/>
                </a:cubicBezTo>
                <a:close/>
                <a:moveTo>
                  <a:pt x="417" y="78"/>
                </a:moveTo>
                <a:cubicBezTo>
                  <a:pt x="410" y="72"/>
                  <a:pt x="410" y="72"/>
                  <a:pt x="410" y="72"/>
                </a:cubicBezTo>
                <a:cubicBezTo>
                  <a:pt x="407" y="69"/>
                  <a:pt x="404" y="73"/>
                  <a:pt x="401" y="75"/>
                </a:cubicBezTo>
                <a:cubicBezTo>
                  <a:pt x="369" y="90"/>
                  <a:pt x="328" y="104"/>
                  <a:pt x="315" y="141"/>
                </a:cubicBezTo>
                <a:cubicBezTo>
                  <a:pt x="314" y="143"/>
                  <a:pt x="311" y="143"/>
                  <a:pt x="310" y="145"/>
                </a:cubicBezTo>
                <a:cubicBezTo>
                  <a:pt x="288" y="148"/>
                  <a:pt x="267" y="158"/>
                  <a:pt x="254" y="175"/>
                </a:cubicBezTo>
                <a:cubicBezTo>
                  <a:pt x="254" y="177"/>
                  <a:pt x="257" y="177"/>
                  <a:pt x="259" y="177"/>
                </a:cubicBezTo>
                <a:cubicBezTo>
                  <a:pt x="270" y="168"/>
                  <a:pt x="282" y="157"/>
                  <a:pt x="297" y="155"/>
                </a:cubicBezTo>
                <a:cubicBezTo>
                  <a:pt x="307" y="150"/>
                  <a:pt x="325" y="154"/>
                  <a:pt x="325" y="139"/>
                </a:cubicBezTo>
                <a:cubicBezTo>
                  <a:pt x="335" y="106"/>
                  <a:pt x="370" y="97"/>
                  <a:pt x="397" y="85"/>
                </a:cubicBezTo>
                <a:cubicBezTo>
                  <a:pt x="400" y="83"/>
                  <a:pt x="403" y="80"/>
                  <a:pt x="407" y="78"/>
                </a:cubicBezTo>
                <a:cubicBezTo>
                  <a:pt x="421" y="89"/>
                  <a:pt x="439" y="93"/>
                  <a:pt x="453" y="104"/>
                </a:cubicBezTo>
                <a:cubicBezTo>
                  <a:pt x="471" y="114"/>
                  <a:pt x="476" y="135"/>
                  <a:pt x="484" y="151"/>
                </a:cubicBezTo>
                <a:cubicBezTo>
                  <a:pt x="485" y="152"/>
                  <a:pt x="485" y="152"/>
                  <a:pt x="485" y="152"/>
                </a:cubicBezTo>
                <a:cubicBezTo>
                  <a:pt x="499" y="152"/>
                  <a:pt x="512" y="154"/>
                  <a:pt x="523" y="163"/>
                </a:cubicBezTo>
                <a:cubicBezTo>
                  <a:pt x="529" y="165"/>
                  <a:pt x="531" y="178"/>
                  <a:pt x="539" y="172"/>
                </a:cubicBezTo>
                <a:cubicBezTo>
                  <a:pt x="532" y="160"/>
                  <a:pt x="519" y="153"/>
                  <a:pt x="506" y="148"/>
                </a:cubicBezTo>
                <a:cubicBezTo>
                  <a:pt x="501" y="145"/>
                  <a:pt x="493" y="146"/>
                  <a:pt x="488" y="143"/>
                </a:cubicBezTo>
                <a:cubicBezTo>
                  <a:pt x="482" y="126"/>
                  <a:pt x="470" y="108"/>
                  <a:pt x="454" y="97"/>
                </a:cubicBezTo>
                <a:cubicBezTo>
                  <a:pt x="443" y="90"/>
                  <a:pt x="429" y="85"/>
                  <a:pt x="417" y="78"/>
                </a:cubicBezTo>
                <a:close/>
                <a:moveTo>
                  <a:pt x="473" y="135"/>
                </a:moveTo>
                <a:cubicBezTo>
                  <a:pt x="462" y="106"/>
                  <a:pt x="432" y="96"/>
                  <a:pt x="408" y="83"/>
                </a:cubicBezTo>
                <a:cubicBezTo>
                  <a:pt x="381" y="99"/>
                  <a:pt x="345" y="102"/>
                  <a:pt x="330" y="135"/>
                </a:cubicBezTo>
                <a:cubicBezTo>
                  <a:pt x="327" y="140"/>
                  <a:pt x="329" y="148"/>
                  <a:pt x="322" y="152"/>
                </a:cubicBezTo>
                <a:cubicBezTo>
                  <a:pt x="306" y="158"/>
                  <a:pt x="287" y="158"/>
                  <a:pt x="274" y="169"/>
                </a:cubicBezTo>
                <a:cubicBezTo>
                  <a:pt x="271" y="172"/>
                  <a:pt x="266" y="173"/>
                  <a:pt x="265" y="178"/>
                </a:cubicBezTo>
                <a:cubicBezTo>
                  <a:pt x="278" y="183"/>
                  <a:pt x="278" y="183"/>
                  <a:pt x="278" y="183"/>
                </a:cubicBezTo>
                <a:cubicBezTo>
                  <a:pt x="294" y="194"/>
                  <a:pt x="313" y="206"/>
                  <a:pt x="319" y="224"/>
                </a:cubicBezTo>
                <a:cubicBezTo>
                  <a:pt x="319" y="225"/>
                  <a:pt x="320" y="225"/>
                  <a:pt x="321" y="224"/>
                </a:cubicBezTo>
                <a:cubicBezTo>
                  <a:pt x="321" y="213"/>
                  <a:pt x="328" y="204"/>
                  <a:pt x="336" y="197"/>
                </a:cubicBezTo>
                <a:cubicBezTo>
                  <a:pt x="340" y="191"/>
                  <a:pt x="347" y="191"/>
                  <a:pt x="350" y="186"/>
                </a:cubicBezTo>
                <a:cubicBezTo>
                  <a:pt x="347" y="180"/>
                  <a:pt x="348" y="174"/>
                  <a:pt x="349" y="168"/>
                </a:cubicBezTo>
                <a:cubicBezTo>
                  <a:pt x="352" y="151"/>
                  <a:pt x="370" y="141"/>
                  <a:pt x="383" y="132"/>
                </a:cubicBezTo>
                <a:cubicBezTo>
                  <a:pt x="389" y="129"/>
                  <a:pt x="391" y="117"/>
                  <a:pt x="400" y="123"/>
                </a:cubicBezTo>
                <a:cubicBezTo>
                  <a:pt x="409" y="136"/>
                  <a:pt x="423" y="142"/>
                  <a:pt x="434" y="151"/>
                </a:cubicBezTo>
                <a:cubicBezTo>
                  <a:pt x="444" y="160"/>
                  <a:pt x="447" y="171"/>
                  <a:pt x="448" y="183"/>
                </a:cubicBezTo>
                <a:cubicBezTo>
                  <a:pt x="462" y="188"/>
                  <a:pt x="471" y="202"/>
                  <a:pt x="475" y="217"/>
                </a:cubicBezTo>
                <a:cubicBezTo>
                  <a:pt x="488" y="198"/>
                  <a:pt x="507" y="182"/>
                  <a:pt x="528" y="175"/>
                </a:cubicBezTo>
                <a:cubicBezTo>
                  <a:pt x="527" y="169"/>
                  <a:pt x="521" y="167"/>
                  <a:pt x="517" y="163"/>
                </a:cubicBezTo>
                <a:cubicBezTo>
                  <a:pt x="508" y="157"/>
                  <a:pt x="495" y="154"/>
                  <a:pt x="483" y="157"/>
                </a:cubicBezTo>
                <a:cubicBezTo>
                  <a:pt x="479" y="150"/>
                  <a:pt x="476" y="142"/>
                  <a:pt x="473" y="135"/>
                </a:cubicBezTo>
                <a:close/>
                <a:moveTo>
                  <a:pt x="413" y="143"/>
                </a:moveTo>
                <a:cubicBezTo>
                  <a:pt x="408" y="139"/>
                  <a:pt x="402" y="131"/>
                  <a:pt x="395" y="127"/>
                </a:cubicBezTo>
                <a:cubicBezTo>
                  <a:pt x="389" y="135"/>
                  <a:pt x="380" y="141"/>
                  <a:pt x="371" y="145"/>
                </a:cubicBezTo>
                <a:cubicBezTo>
                  <a:pt x="359" y="151"/>
                  <a:pt x="354" y="164"/>
                  <a:pt x="353" y="177"/>
                </a:cubicBezTo>
                <a:cubicBezTo>
                  <a:pt x="353" y="182"/>
                  <a:pt x="356" y="186"/>
                  <a:pt x="354" y="190"/>
                </a:cubicBezTo>
                <a:cubicBezTo>
                  <a:pt x="348" y="193"/>
                  <a:pt x="342" y="197"/>
                  <a:pt x="337" y="202"/>
                </a:cubicBezTo>
                <a:cubicBezTo>
                  <a:pt x="329" y="211"/>
                  <a:pt x="324" y="222"/>
                  <a:pt x="328" y="234"/>
                </a:cubicBezTo>
                <a:cubicBezTo>
                  <a:pt x="330" y="245"/>
                  <a:pt x="341" y="253"/>
                  <a:pt x="352" y="255"/>
                </a:cubicBezTo>
                <a:cubicBezTo>
                  <a:pt x="361" y="255"/>
                  <a:pt x="370" y="253"/>
                  <a:pt x="375" y="244"/>
                </a:cubicBezTo>
                <a:cubicBezTo>
                  <a:pt x="377" y="239"/>
                  <a:pt x="377" y="234"/>
                  <a:pt x="374" y="230"/>
                </a:cubicBezTo>
                <a:cubicBezTo>
                  <a:pt x="374" y="227"/>
                  <a:pt x="370" y="227"/>
                  <a:pt x="369" y="228"/>
                </a:cubicBezTo>
                <a:cubicBezTo>
                  <a:pt x="368" y="230"/>
                  <a:pt x="369" y="232"/>
                  <a:pt x="370" y="234"/>
                </a:cubicBezTo>
                <a:cubicBezTo>
                  <a:pt x="369" y="238"/>
                  <a:pt x="368" y="242"/>
                  <a:pt x="365" y="245"/>
                </a:cubicBezTo>
                <a:cubicBezTo>
                  <a:pt x="359" y="250"/>
                  <a:pt x="350" y="247"/>
                  <a:pt x="344" y="245"/>
                </a:cubicBezTo>
                <a:cubicBezTo>
                  <a:pt x="337" y="240"/>
                  <a:pt x="335" y="232"/>
                  <a:pt x="335" y="225"/>
                </a:cubicBezTo>
                <a:cubicBezTo>
                  <a:pt x="336" y="209"/>
                  <a:pt x="350" y="198"/>
                  <a:pt x="362" y="192"/>
                </a:cubicBezTo>
                <a:cubicBezTo>
                  <a:pt x="362" y="186"/>
                  <a:pt x="358" y="179"/>
                  <a:pt x="359" y="173"/>
                </a:cubicBezTo>
                <a:cubicBezTo>
                  <a:pt x="361" y="159"/>
                  <a:pt x="373" y="150"/>
                  <a:pt x="385" y="145"/>
                </a:cubicBezTo>
                <a:cubicBezTo>
                  <a:pt x="389" y="143"/>
                  <a:pt x="393" y="141"/>
                  <a:pt x="396" y="138"/>
                </a:cubicBezTo>
                <a:cubicBezTo>
                  <a:pt x="404" y="146"/>
                  <a:pt x="413" y="148"/>
                  <a:pt x="420" y="154"/>
                </a:cubicBezTo>
                <a:cubicBezTo>
                  <a:pt x="433" y="160"/>
                  <a:pt x="434" y="174"/>
                  <a:pt x="435" y="186"/>
                </a:cubicBezTo>
                <a:cubicBezTo>
                  <a:pt x="438" y="192"/>
                  <a:pt x="446" y="193"/>
                  <a:pt x="450" y="197"/>
                </a:cubicBezTo>
                <a:cubicBezTo>
                  <a:pt x="458" y="205"/>
                  <a:pt x="465" y="217"/>
                  <a:pt x="462" y="228"/>
                </a:cubicBezTo>
                <a:cubicBezTo>
                  <a:pt x="458" y="236"/>
                  <a:pt x="451" y="239"/>
                  <a:pt x="445" y="243"/>
                </a:cubicBezTo>
                <a:cubicBezTo>
                  <a:pt x="439" y="245"/>
                  <a:pt x="433" y="244"/>
                  <a:pt x="428" y="241"/>
                </a:cubicBezTo>
                <a:cubicBezTo>
                  <a:pt x="424" y="238"/>
                  <a:pt x="423" y="233"/>
                  <a:pt x="421" y="229"/>
                </a:cubicBezTo>
                <a:cubicBezTo>
                  <a:pt x="419" y="231"/>
                  <a:pt x="419" y="234"/>
                  <a:pt x="419" y="236"/>
                </a:cubicBezTo>
                <a:cubicBezTo>
                  <a:pt x="420" y="241"/>
                  <a:pt x="424" y="246"/>
                  <a:pt x="429" y="249"/>
                </a:cubicBezTo>
                <a:cubicBezTo>
                  <a:pt x="441" y="252"/>
                  <a:pt x="456" y="250"/>
                  <a:pt x="464" y="239"/>
                </a:cubicBezTo>
                <a:cubicBezTo>
                  <a:pt x="471" y="230"/>
                  <a:pt x="471" y="217"/>
                  <a:pt x="465" y="206"/>
                </a:cubicBezTo>
                <a:cubicBezTo>
                  <a:pt x="463" y="200"/>
                  <a:pt x="459" y="195"/>
                  <a:pt x="454" y="192"/>
                </a:cubicBezTo>
                <a:cubicBezTo>
                  <a:pt x="449" y="188"/>
                  <a:pt x="443" y="188"/>
                  <a:pt x="440" y="182"/>
                </a:cubicBezTo>
                <a:cubicBezTo>
                  <a:pt x="444" y="176"/>
                  <a:pt x="439" y="169"/>
                  <a:pt x="437" y="163"/>
                </a:cubicBezTo>
                <a:cubicBezTo>
                  <a:pt x="433" y="160"/>
                  <a:pt x="431" y="153"/>
                  <a:pt x="426" y="152"/>
                </a:cubicBezTo>
                <a:cubicBezTo>
                  <a:pt x="422" y="148"/>
                  <a:pt x="418" y="145"/>
                  <a:pt x="413" y="143"/>
                </a:cubicBezTo>
                <a:close/>
                <a:moveTo>
                  <a:pt x="401" y="170"/>
                </a:moveTo>
                <a:cubicBezTo>
                  <a:pt x="397" y="170"/>
                  <a:pt x="398" y="165"/>
                  <a:pt x="394" y="166"/>
                </a:cubicBezTo>
                <a:cubicBezTo>
                  <a:pt x="387" y="170"/>
                  <a:pt x="382" y="179"/>
                  <a:pt x="381" y="187"/>
                </a:cubicBezTo>
                <a:cubicBezTo>
                  <a:pt x="381" y="192"/>
                  <a:pt x="383" y="197"/>
                  <a:pt x="382" y="201"/>
                </a:cubicBezTo>
                <a:cubicBezTo>
                  <a:pt x="376" y="203"/>
                  <a:pt x="372" y="206"/>
                  <a:pt x="366" y="208"/>
                </a:cubicBezTo>
                <a:cubicBezTo>
                  <a:pt x="363" y="212"/>
                  <a:pt x="355" y="214"/>
                  <a:pt x="357" y="221"/>
                </a:cubicBezTo>
                <a:cubicBezTo>
                  <a:pt x="359" y="229"/>
                  <a:pt x="368" y="222"/>
                  <a:pt x="372" y="224"/>
                </a:cubicBezTo>
                <a:cubicBezTo>
                  <a:pt x="376" y="224"/>
                  <a:pt x="379" y="227"/>
                  <a:pt x="381" y="230"/>
                </a:cubicBezTo>
                <a:cubicBezTo>
                  <a:pt x="383" y="235"/>
                  <a:pt x="382" y="241"/>
                  <a:pt x="380" y="245"/>
                </a:cubicBezTo>
                <a:cubicBezTo>
                  <a:pt x="373" y="255"/>
                  <a:pt x="363" y="260"/>
                  <a:pt x="352" y="259"/>
                </a:cubicBezTo>
                <a:cubicBezTo>
                  <a:pt x="340" y="259"/>
                  <a:pt x="331" y="251"/>
                  <a:pt x="324" y="243"/>
                </a:cubicBezTo>
                <a:cubicBezTo>
                  <a:pt x="323" y="243"/>
                  <a:pt x="323" y="243"/>
                  <a:pt x="323" y="243"/>
                </a:cubicBezTo>
                <a:cubicBezTo>
                  <a:pt x="323" y="255"/>
                  <a:pt x="320" y="268"/>
                  <a:pt x="318" y="280"/>
                </a:cubicBezTo>
                <a:cubicBezTo>
                  <a:pt x="304" y="305"/>
                  <a:pt x="274" y="313"/>
                  <a:pt x="247" y="314"/>
                </a:cubicBezTo>
                <a:cubicBezTo>
                  <a:pt x="255" y="323"/>
                  <a:pt x="260" y="333"/>
                  <a:pt x="259" y="346"/>
                </a:cubicBezTo>
                <a:cubicBezTo>
                  <a:pt x="256" y="350"/>
                  <a:pt x="255" y="355"/>
                  <a:pt x="251" y="358"/>
                </a:cubicBezTo>
                <a:cubicBezTo>
                  <a:pt x="245" y="361"/>
                  <a:pt x="238" y="363"/>
                  <a:pt x="232" y="359"/>
                </a:cubicBezTo>
                <a:cubicBezTo>
                  <a:pt x="229" y="356"/>
                  <a:pt x="226" y="353"/>
                  <a:pt x="225" y="350"/>
                </a:cubicBezTo>
                <a:cubicBezTo>
                  <a:pt x="222" y="347"/>
                  <a:pt x="219" y="346"/>
                  <a:pt x="215" y="347"/>
                </a:cubicBezTo>
                <a:cubicBezTo>
                  <a:pt x="207" y="349"/>
                  <a:pt x="202" y="356"/>
                  <a:pt x="200" y="364"/>
                </a:cubicBezTo>
                <a:cubicBezTo>
                  <a:pt x="197" y="375"/>
                  <a:pt x="184" y="370"/>
                  <a:pt x="178" y="376"/>
                </a:cubicBezTo>
                <a:cubicBezTo>
                  <a:pt x="171" y="384"/>
                  <a:pt x="163" y="391"/>
                  <a:pt x="163" y="403"/>
                </a:cubicBezTo>
                <a:cubicBezTo>
                  <a:pt x="170" y="411"/>
                  <a:pt x="175" y="418"/>
                  <a:pt x="184" y="423"/>
                </a:cubicBezTo>
                <a:cubicBezTo>
                  <a:pt x="188" y="426"/>
                  <a:pt x="198" y="421"/>
                  <a:pt x="198" y="429"/>
                </a:cubicBezTo>
                <a:cubicBezTo>
                  <a:pt x="203" y="438"/>
                  <a:pt x="204" y="451"/>
                  <a:pt x="216" y="454"/>
                </a:cubicBezTo>
                <a:cubicBezTo>
                  <a:pt x="218" y="453"/>
                  <a:pt x="219" y="451"/>
                  <a:pt x="219" y="449"/>
                </a:cubicBezTo>
                <a:cubicBezTo>
                  <a:pt x="221" y="441"/>
                  <a:pt x="229" y="440"/>
                  <a:pt x="236" y="438"/>
                </a:cubicBezTo>
                <a:cubicBezTo>
                  <a:pt x="240" y="438"/>
                  <a:pt x="243" y="441"/>
                  <a:pt x="248" y="441"/>
                </a:cubicBezTo>
                <a:cubicBezTo>
                  <a:pt x="251" y="443"/>
                  <a:pt x="254" y="447"/>
                  <a:pt x="254" y="452"/>
                </a:cubicBezTo>
                <a:cubicBezTo>
                  <a:pt x="256" y="465"/>
                  <a:pt x="252" y="479"/>
                  <a:pt x="242" y="487"/>
                </a:cubicBezTo>
                <a:cubicBezTo>
                  <a:pt x="244" y="490"/>
                  <a:pt x="248" y="487"/>
                  <a:pt x="251" y="487"/>
                </a:cubicBezTo>
                <a:cubicBezTo>
                  <a:pt x="267" y="488"/>
                  <a:pt x="283" y="492"/>
                  <a:pt x="296" y="501"/>
                </a:cubicBezTo>
                <a:cubicBezTo>
                  <a:pt x="316" y="512"/>
                  <a:pt x="321" y="535"/>
                  <a:pt x="321" y="555"/>
                </a:cubicBezTo>
                <a:cubicBezTo>
                  <a:pt x="322" y="555"/>
                  <a:pt x="322" y="555"/>
                  <a:pt x="322" y="555"/>
                </a:cubicBezTo>
                <a:cubicBezTo>
                  <a:pt x="327" y="551"/>
                  <a:pt x="327" y="551"/>
                  <a:pt x="327" y="551"/>
                </a:cubicBezTo>
                <a:cubicBezTo>
                  <a:pt x="336" y="541"/>
                  <a:pt x="353" y="537"/>
                  <a:pt x="367" y="543"/>
                </a:cubicBezTo>
                <a:cubicBezTo>
                  <a:pt x="371" y="547"/>
                  <a:pt x="374" y="552"/>
                  <a:pt x="373" y="558"/>
                </a:cubicBezTo>
                <a:cubicBezTo>
                  <a:pt x="372" y="566"/>
                  <a:pt x="369" y="575"/>
                  <a:pt x="360" y="578"/>
                </a:cubicBezTo>
                <a:cubicBezTo>
                  <a:pt x="356" y="579"/>
                  <a:pt x="355" y="584"/>
                  <a:pt x="356" y="588"/>
                </a:cubicBezTo>
                <a:cubicBezTo>
                  <a:pt x="358" y="593"/>
                  <a:pt x="365" y="600"/>
                  <a:pt x="371" y="602"/>
                </a:cubicBezTo>
                <a:cubicBezTo>
                  <a:pt x="376" y="603"/>
                  <a:pt x="376" y="609"/>
                  <a:pt x="375" y="612"/>
                </a:cubicBezTo>
                <a:cubicBezTo>
                  <a:pt x="377" y="624"/>
                  <a:pt x="390" y="627"/>
                  <a:pt x="399" y="630"/>
                </a:cubicBezTo>
                <a:cubicBezTo>
                  <a:pt x="403" y="622"/>
                  <a:pt x="415" y="619"/>
                  <a:pt x="414" y="608"/>
                </a:cubicBezTo>
                <a:cubicBezTo>
                  <a:pt x="415" y="606"/>
                  <a:pt x="412" y="604"/>
                  <a:pt x="415" y="602"/>
                </a:cubicBezTo>
                <a:cubicBezTo>
                  <a:pt x="420" y="603"/>
                  <a:pt x="418" y="596"/>
                  <a:pt x="422" y="596"/>
                </a:cubicBezTo>
                <a:cubicBezTo>
                  <a:pt x="426" y="593"/>
                  <a:pt x="431" y="588"/>
                  <a:pt x="429" y="583"/>
                </a:cubicBezTo>
                <a:cubicBezTo>
                  <a:pt x="425" y="582"/>
                  <a:pt x="420" y="583"/>
                  <a:pt x="417" y="580"/>
                </a:cubicBezTo>
                <a:cubicBezTo>
                  <a:pt x="410" y="575"/>
                  <a:pt x="408" y="567"/>
                  <a:pt x="409" y="560"/>
                </a:cubicBezTo>
                <a:cubicBezTo>
                  <a:pt x="412" y="549"/>
                  <a:pt x="423" y="542"/>
                  <a:pt x="433" y="541"/>
                </a:cubicBezTo>
                <a:cubicBezTo>
                  <a:pt x="447" y="540"/>
                  <a:pt x="460" y="546"/>
                  <a:pt x="466" y="557"/>
                </a:cubicBezTo>
                <a:cubicBezTo>
                  <a:pt x="467" y="542"/>
                  <a:pt x="471" y="529"/>
                  <a:pt x="478" y="517"/>
                </a:cubicBezTo>
                <a:cubicBezTo>
                  <a:pt x="486" y="503"/>
                  <a:pt x="501" y="496"/>
                  <a:pt x="515" y="491"/>
                </a:cubicBezTo>
                <a:cubicBezTo>
                  <a:pt x="527" y="486"/>
                  <a:pt x="540" y="490"/>
                  <a:pt x="552" y="492"/>
                </a:cubicBezTo>
                <a:cubicBezTo>
                  <a:pt x="542" y="483"/>
                  <a:pt x="539" y="471"/>
                  <a:pt x="538" y="459"/>
                </a:cubicBezTo>
                <a:cubicBezTo>
                  <a:pt x="538" y="450"/>
                  <a:pt x="545" y="441"/>
                  <a:pt x="554" y="438"/>
                </a:cubicBezTo>
                <a:cubicBezTo>
                  <a:pt x="561" y="435"/>
                  <a:pt x="568" y="440"/>
                  <a:pt x="573" y="443"/>
                </a:cubicBezTo>
                <a:cubicBezTo>
                  <a:pt x="576" y="446"/>
                  <a:pt x="577" y="451"/>
                  <a:pt x="581" y="453"/>
                </a:cubicBezTo>
                <a:cubicBezTo>
                  <a:pt x="587" y="452"/>
                  <a:pt x="594" y="451"/>
                  <a:pt x="596" y="445"/>
                </a:cubicBezTo>
                <a:cubicBezTo>
                  <a:pt x="599" y="440"/>
                  <a:pt x="596" y="433"/>
                  <a:pt x="599" y="428"/>
                </a:cubicBezTo>
                <a:cubicBezTo>
                  <a:pt x="615" y="426"/>
                  <a:pt x="615" y="426"/>
                  <a:pt x="615" y="426"/>
                </a:cubicBezTo>
                <a:cubicBezTo>
                  <a:pt x="622" y="424"/>
                  <a:pt x="626" y="416"/>
                  <a:pt x="628" y="409"/>
                </a:cubicBezTo>
                <a:cubicBezTo>
                  <a:pt x="630" y="405"/>
                  <a:pt x="634" y="403"/>
                  <a:pt x="636" y="399"/>
                </a:cubicBezTo>
                <a:cubicBezTo>
                  <a:pt x="628" y="389"/>
                  <a:pt x="620" y="377"/>
                  <a:pt x="607" y="375"/>
                </a:cubicBezTo>
                <a:cubicBezTo>
                  <a:pt x="604" y="374"/>
                  <a:pt x="600" y="376"/>
                  <a:pt x="597" y="375"/>
                </a:cubicBezTo>
                <a:cubicBezTo>
                  <a:pt x="594" y="368"/>
                  <a:pt x="588" y="362"/>
                  <a:pt x="581" y="357"/>
                </a:cubicBezTo>
                <a:cubicBezTo>
                  <a:pt x="578" y="357"/>
                  <a:pt x="578" y="357"/>
                  <a:pt x="578" y="357"/>
                </a:cubicBezTo>
                <a:cubicBezTo>
                  <a:pt x="574" y="363"/>
                  <a:pt x="569" y="369"/>
                  <a:pt x="560" y="369"/>
                </a:cubicBezTo>
                <a:cubicBezTo>
                  <a:pt x="553" y="368"/>
                  <a:pt x="544" y="367"/>
                  <a:pt x="540" y="359"/>
                </a:cubicBezTo>
                <a:cubicBezTo>
                  <a:pt x="534" y="351"/>
                  <a:pt x="532" y="339"/>
                  <a:pt x="535" y="330"/>
                </a:cubicBezTo>
                <a:cubicBezTo>
                  <a:pt x="538" y="322"/>
                  <a:pt x="544" y="314"/>
                  <a:pt x="551" y="311"/>
                </a:cubicBezTo>
                <a:cubicBezTo>
                  <a:pt x="533" y="311"/>
                  <a:pt x="533" y="311"/>
                  <a:pt x="533" y="311"/>
                </a:cubicBezTo>
                <a:cubicBezTo>
                  <a:pt x="518" y="310"/>
                  <a:pt x="505" y="301"/>
                  <a:pt x="492" y="295"/>
                </a:cubicBezTo>
                <a:cubicBezTo>
                  <a:pt x="477" y="282"/>
                  <a:pt x="470" y="264"/>
                  <a:pt x="466" y="245"/>
                </a:cubicBezTo>
                <a:cubicBezTo>
                  <a:pt x="465" y="245"/>
                  <a:pt x="465" y="245"/>
                  <a:pt x="465" y="245"/>
                </a:cubicBezTo>
                <a:cubicBezTo>
                  <a:pt x="457" y="252"/>
                  <a:pt x="447" y="255"/>
                  <a:pt x="435" y="255"/>
                </a:cubicBezTo>
                <a:cubicBezTo>
                  <a:pt x="426" y="255"/>
                  <a:pt x="419" y="249"/>
                  <a:pt x="415" y="241"/>
                </a:cubicBezTo>
                <a:cubicBezTo>
                  <a:pt x="414" y="235"/>
                  <a:pt x="414" y="228"/>
                  <a:pt x="417" y="222"/>
                </a:cubicBezTo>
                <a:cubicBezTo>
                  <a:pt x="420" y="219"/>
                  <a:pt x="423" y="216"/>
                  <a:pt x="427" y="216"/>
                </a:cubicBezTo>
                <a:cubicBezTo>
                  <a:pt x="429" y="216"/>
                  <a:pt x="431" y="218"/>
                  <a:pt x="432" y="216"/>
                </a:cubicBezTo>
                <a:cubicBezTo>
                  <a:pt x="435" y="211"/>
                  <a:pt x="430" y="207"/>
                  <a:pt x="429" y="202"/>
                </a:cubicBezTo>
                <a:cubicBezTo>
                  <a:pt x="416" y="198"/>
                  <a:pt x="416" y="198"/>
                  <a:pt x="416" y="198"/>
                </a:cubicBezTo>
                <a:cubicBezTo>
                  <a:pt x="411" y="195"/>
                  <a:pt x="414" y="191"/>
                  <a:pt x="413" y="186"/>
                </a:cubicBezTo>
                <a:cubicBezTo>
                  <a:pt x="412" y="179"/>
                  <a:pt x="408" y="172"/>
                  <a:pt x="401" y="170"/>
                </a:cubicBezTo>
                <a:close/>
                <a:moveTo>
                  <a:pt x="591" y="189"/>
                </a:moveTo>
                <a:cubicBezTo>
                  <a:pt x="582" y="182"/>
                  <a:pt x="571" y="181"/>
                  <a:pt x="559" y="180"/>
                </a:cubicBezTo>
                <a:cubicBezTo>
                  <a:pt x="549" y="179"/>
                  <a:pt x="539" y="179"/>
                  <a:pt x="529" y="180"/>
                </a:cubicBezTo>
                <a:cubicBezTo>
                  <a:pt x="507" y="189"/>
                  <a:pt x="484" y="206"/>
                  <a:pt x="476" y="229"/>
                </a:cubicBezTo>
                <a:cubicBezTo>
                  <a:pt x="468" y="243"/>
                  <a:pt x="476" y="260"/>
                  <a:pt x="481" y="274"/>
                </a:cubicBezTo>
                <a:cubicBezTo>
                  <a:pt x="494" y="295"/>
                  <a:pt x="519" y="307"/>
                  <a:pt x="546" y="305"/>
                </a:cubicBezTo>
                <a:cubicBezTo>
                  <a:pt x="562" y="305"/>
                  <a:pt x="573" y="292"/>
                  <a:pt x="585" y="284"/>
                </a:cubicBezTo>
                <a:cubicBezTo>
                  <a:pt x="598" y="271"/>
                  <a:pt x="603" y="253"/>
                  <a:pt x="603" y="236"/>
                </a:cubicBezTo>
                <a:cubicBezTo>
                  <a:pt x="604" y="229"/>
                  <a:pt x="597" y="227"/>
                  <a:pt x="593" y="224"/>
                </a:cubicBezTo>
                <a:cubicBezTo>
                  <a:pt x="588" y="222"/>
                  <a:pt x="582" y="216"/>
                  <a:pt x="578" y="221"/>
                </a:cubicBezTo>
                <a:cubicBezTo>
                  <a:pt x="580" y="229"/>
                  <a:pt x="578" y="237"/>
                  <a:pt x="578" y="245"/>
                </a:cubicBezTo>
                <a:cubicBezTo>
                  <a:pt x="573" y="258"/>
                  <a:pt x="565" y="274"/>
                  <a:pt x="548" y="275"/>
                </a:cubicBezTo>
                <a:cubicBezTo>
                  <a:pt x="535" y="280"/>
                  <a:pt x="520" y="273"/>
                  <a:pt x="511" y="263"/>
                </a:cubicBezTo>
                <a:cubicBezTo>
                  <a:pt x="503" y="252"/>
                  <a:pt x="502" y="237"/>
                  <a:pt x="509" y="225"/>
                </a:cubicBezTo>
                <a:cubicBezTo>
                  <a:pt x="518" y="215"/>
                  <a:pt x="530" y="212"/>
                  <a:pt x="542" y="210"/>
                </a:cubicBezTo>
                <a:cubicBezTo>
                  <a:pt x="578" y="203"/>
                  <a:pt x="611" y="225"/>
                  <a:pt x="631" y="254"/>
                </a:cubicBezTo>
                <a:cubicBezTo>
                  <a:pt x="643" y="270"/>
                  <a:pt x="647" y="290"/>
                  <a:pt x="654" y="308"/>
                </a:cubicBezTo>
                <a:cubicBezTo>
                  <a:pt x="665" y="310"/>
                  <a:pt x="665" y="310"/>
                  <a:pt x="665" y="310"/>
                </a:cubicBezTo>
                <a:cubicBezTo>
                  <a:pt x="686" y="315"/>
                  <a:pt x="701" y="337"/>
                  <a:pt x="709" y="356"/>
                </a:cubicBezTo>
                <a:cubicBezTo>
                  <a:pt x="713" y="370"/>
                  <a:pt x="716" y="387"/>
                  <a:pt x="730" y="396"/>
                </a:cubicBezTo>
                <a:cubicBezTo>
                  <a:pt x="732" y="400"/>
                  <a:pt x="736" y="401"/>
                  <a:pt x="736" y="405"/>
                </a:cubicBezTo>
                <a:cubicBezTo>
                  <a:pt x="732" y="410"/>
                  <a:pt x="727" y="413"/>
                  <a:pt x="725" y="418"/>
                </a:cubicBezTo>
                <a:cubicBezTo>
                  <a:pt x="724" y="421"/>
                  <a:pt x="720" y="422"/>
                  <a:pt x="720" y="424"/>
                </a:cubicBezTo>
                <a:cubicBezTo>
                  <a:pt x="710" y="438"/>
                  <a:pt x="708" y="453"/>
                  <a:pt x="698" y="466"/>
                </a:cubicBezTo>
                <a:cubicBezTo>
                  <a:pt x="689" y="480"/>
                  <a:pt x="676" y="490"/>
                  <a:pt x="662" y="498"/>
                </a:cubicBezTo>
                <a:cubicBezTo>
                  <a:pt x="658" y="498"/>
                  <a:pt x="653" y="499"/>
                  <a:pt x="651" y="502"/>
                </a:cubicBezTo>
                <a:cubicBezTo>
                  <a:pt x="644" y="534"/>
                  <a:pt x="622" y="561"/>
                  <a:pt x="596" y="578"/>
                </a:cubicBezTo>
                <a:cubicBezTo>
                  <a:pt x="586" y="588"/>
                  <a:pt x="570" y="587"/>
                  <a:pt x="558" y="594"/>
                </a:cubicBezTo>
                <a:cubicBezTo>
                  <a:pt x="537" y="593"/>
                  <a:pt x="537" y="593"/>
                  <a:pt x="537" y="593"/>
                </a:cubicBezTo>
                <a:cubicBezTo>
                  <a:pt x="526" y="594"/>
                  <a:pt x="517" y="587"/>
                  <a:pt x="508" y="583"/>
                </a:cubicBezTo>
                <a:cubicBezTo>
                  <a:pt x="501" y="575"/>
                  <a:pt x="499" y="564"/>
                  <a:pt x="500" y="554"/>
                </a:cubicBezTo>
                <a:cubicBezTo>
                  <a:pt x="500" y="545"/>
                  <a:pt x="506" y="537"/>
                  <a:pt x="513" y="531"/>
                </a:cubicBezTo>
                <a:cubicBezTo>
                  <a:pt x="523" y="523"/>
                  <a:pt x="540" y="519"/>
                  <a:pt x="552" y="525"/>
                </a:cubicBezTo>
                <a:cubicBezTo>
                  <a:pt x="568" y="537"/>
                  <a:pt x="573" y="557"/>
                  <a:pt x="572" y="577"/>
                </a:cubicBezTo>
                <a:cubicBezTo>
                  <a:pt x="570" y="580"/>
                  <a:pt x="570" y="580"/>
                  <a:pt x="570" y="580"/>
                </a:cubicBezTo>
                <a:cubicBezTo>
                  <a:pt x="569" y="581"/>
                  <a:pt x="568" y="584"/>
                  <a:pt x="570" y="584"/>
                </a:cubicBezTo>
                <a:cubicBezTo>
                  <a:pt x="580" y="581"/>
                  <a:pt x="590" y="577"/>
                  <a:pt x="597" y="571"/>
                </a:cubicBezTo>
                <a:cubicBezTo>
                  <a:pt x="600" y="556"/>
                  <a:pt x="596" y="541"/>
                  <a:pt x="590" y="529"/>
                </a:cubicBezTo>
                <a:cubicBezTo>
                  <a:pt x="575" y="506"/>
                  <a:pt x="547" y="491"/>
                  <a:pt x="519" y="495"/>
                </a:cubicBezTo>
                <a:cubicBezTo>
                  <a:pt x="503" y="501"/>
                  <a:pt x="485" y="510"/>
                  <a:pt x="479" y="528"/>
                </a:cubicBezTo>
                <a:cubicBezTo>
                  <a:pt x="470" y="549"/>
                  <a:pt x="473" y="574"/>
                  <a:pt x="484" y="593"/>
                </a:cubicBezTo>
                <a:cubicBezTo>
                  <a:pt x="494" y="608"/>
                  <a:pt x="510" y="615"/>
                  <a:pt x="525" y="619"/>
                </a:cubicBezTo>
                <a:cubicBezTo>
                  <a:pt x="587" y="635"/>
                  <a:pt x="633" y="583"/>
                  <a:pt x="666" y="538"/>
                </a:cubicBezTo>
                <a:cubicBezTo>
                  <a:pt x="673" y="533"/>
                  <a:pt x="669" y="517"/>
                  <a:pt x="682" y="519"/>
                </a:cubicBezTo>
                <a:cubicBezTo>
                  <a:pt x="730" y="498"/>
                  <a:pt x="735" y="441"/>
                  <a:pt x="770" y="406"/>
                </a:cubicBezTo>
                <a:cubicBezTo>
                  <a:pt x="769" y="405"/>
                  <a:pt x="769" y="405"/>
                  <a:pt x="769" y="405"/>
                </a:cubicBezTo>
                <a:cubicBezTo>
                  <a:pt x="752" y="388"/>
                  <a:pt x="738" y="367"/>
                  <a:pt x="729" y="346"/>
                </a:cubicBezTo>
                <a:cubicBezTo>
                  <a:pt x="722" y="323"/>
                  <a:pt x="706" y="301"/>
                  <a:pt x="685" y="289"/>
                </a:cubicBezTo>
                <a:cubicBezTo>
                  <a:pt x="682" y="288"/>
                  <a:pt x="678" y="289"/>
                  <a:pt x="676" y="287"/>
                </a:cubicBezTo>
                <a:cubicBezTo>
                  <a:pt x="671" y="263"/>
                  <a:pt x="658" y="240"/>
                  <a:pt x="641" y="222"/>
                </a:cubicBezTo>
                <a:cubicBezTo>
                  <a:pt x="625" y="209"/>
                  <a:pt x="610" y="197"/>
                  <a:pt x="591" y="189"/>
                </a:cubicBezTo>
                <a:close/>
                <a:moveTo>
                  <a:pt x="281" y="191"/>
                </a:moveTo>
                <a:cubicBezTo>
                  <a:pt x="266" y="184"/>
                  <a:pt x="252" y="178"/>
                  <a:pt x="234" y="180"/>
                </a:cubicBezTo>
                <a:cubicBezTo>
                  <a:pt x="228" y="181"/>
                  <a:pt x="219" y="178"/>
                  <a:pt x="215" y="183"/>
                </a:cubicBezTo>
                <a:cubicBezTo>
                  <a:pt x="194" y="185"/>
                  <a:pt x="178" y="199"/>
                  <a:pt x="162" y="212"/>
                </a:cubicBezTo>
                <a:cubicBezTo>
                  <a:pt x="140" y="229"/>
                  <a:pt x="130" y="256"/>
                  <a:pt x="115" y="278"/>
                </a:cubicBezTo>
                <a:cubicBezTo>
                  <a:pt x="100" y="279"/>
                  <a:pt x="88" y="292"/>
                  <a:pt x="78" y="303"/>
                </a:cubicBezTo>
                <a:cubicBezTo>
                  <a:pt x="56" y="327"/>
                  <a:pt x="49" y="358"/>
                  <a:pt x="32" y="383"/>
                </a:cubicBezTo>
                <a:cubicBezTo>
                  <a:pt x="30" y="387"/>
                  <a:pt x="24" y="390"/>
                  <a:pt x="26" y="395"/>
                </a:cubicBezTo>
                <a:cubicBezTo>
                  <a:pt x="68" y="427"/>
                  <a:pt x="61" y="493"/>
                  <a:pt x="115" y="510"/>
                </a:cubicBezTo>
                <a:cubicBezTo>
                  <a:pt x="120" y="514"/>
                  <a:pt x="118" y="521"/>
                  <a:pt x="120" y="527"/>
                </a:cubicBezTo>
                <a:cubicBezTo>
                  <a:pt x="132" y="552"/>
                  <a:pt x="144" y="578"/>
                  <a:pt x="169" y="595"/>
                </a:cubicBezTo>
                <a:cubicBezTo>
                  <a:pt x="183" y="603"/>
                  <a:pt x="196" y="612"/>
                  <a:pt x="211" y="614"/>
                </a:cubicBezTo>
                <a:cubicBezTo>
                  <a:pt x="241" y="621"/>
                  <a:pt x="277" y="617"/>
                  <a:pt x="297" y="592"/>
                </a:cubicBezTo>
                <a:cubicBezTo>
                  <a:pt x="309" y="584"/>
                  <a:pt x="315" y="571"/>
                  <a:pt x="316" y="556"/>
                </a:cubicBezTo>
                <a:cubicBezTo>
                  <a:pt x="318" y="541"/>
                  <a:pt x="312" y="527"/>
                  <a:pt x="305" y="515"/>
                </a:cubicBezTo>
                <a:cubicBezTo>
                  <a:pt x="289" y="496"/>
                  <a:pt x="264" y="490"/>
                  <a:pt x="240" y="494"/>
                </a:cubicBezTo>
                <a:cubicBezTo>
                  <a:pt x="225" y="494"/>
                  <a:pt x="214" y="505"/>
                  <a:pt x="203" y="516"/>
                </a:cubicBezTo>
                <a:cubicBezTo>
                  <a:pt x="195" y="523"/>
                  <a:pt x="195" y="534"/>
                  <a:pt x="192" y="544"/>
                </a:cubicBezTo>
                <a:cubicBezTo>
                  <a:pt x="191" y="552"/>
                  <a:pt x="189" y="559"/>
                  <a:pt x="192" y="567"/>
                </a:cubicBezTo>
                <a:cubicBezTo>
                  <a:pt x="199" y="572"/>
                  <a:pt x="206" y="576"/>
                  <a:pt x="214" y="577"/>
                </a:cubicBezTo>
                <a:cubicBezTo>
                  <a:pt x="216" y="577"/>
                  <a:pt x="220" y="580"/>
                  <a:pt x="220" y="576"/>
                </a:cubicBezTo>
                <a:cubicBezTo>
                  <a:pt x="214" y="560"/>
                  <a:pt x="218" y="544"/>
                  <a:pt x="226" y="531"/>
                </a:cubicBezTo>
                <a:cubicBezTo>
                  <a:pt x="233" y="523"/>
                  <a:pt x="241" y="519"/>
                  <a:pt x="251" y="520"/>
                </a:cubicBezTo>
                <a:cubicBezTo>
                  <a:pt x="263" y="521"/>
                  <a:pt x="276" y="522"/>
                  <a:pt x="281" y="534"/>
                </a:cubicBezTo>
                <a:cubicBezTo>
                  <a:pt x="286" y="541"/>
                  <a:pt x="286" y="549"/>
                  <a:pt x="285" y="557"/>
                </a:cubicBezTo>
                <a:cubicBezTo>
                  <a:pt x="280" y="574"/>
                  <a:pt x="262" y="584"/>
                  <a:pt x="245" y="586"/>
                </a:cubicBezTo>
                <a:cubicBezTo>
                  <a:pt x="230" y="588"/>
                  <a:pt x="217" y="582"/>
                  <a:pt x="204" y="579"/>
                </a:cubicBezTo>
                <a:cubicBezTo>
                  <a:pt x="183" y="570"/>
                  <a:pt x="164" y="549"/>
                  <a:pt x="154" y="528"/>
                </a:cubicBezTo>
                <a:cubicBezTo>
                  <a:pt x="146" y="516"/>
                  <a:pt x="142" y="502"/>
                  <a:pt x="135" y="490"/>
                </a:cubicBezTo>
                <a:cubicBezTo>
                  <a:pt x="131" y="490"/>
                  <a:pt x="128" y="487"/>
                  <a:pt x="125" y="486"/>
                </a:cubicBezTo>
                <a:cubicBezTo>
                  <a:pt x="90" y="468"/>
                  <a:pt x="85" y="430"/>
                  <a:pt x="66" y="401"/>
                </a:cubicBezTo>
                <a:cubicBezTo>
                  <a:pt x="63" y="397"/>
                  <a:pt x="55" y="398"/>
                  <a:pt x="56" y="392"/>
                </a:cubicBezTo>
                <a:cubicBezTo>
                  <a:pt x="68" y="381"/>
                  <a:pt x="70" y="365"/>
                  <a:pt x="76" y="351"/>
                </a:cubicBezTo>
                <a:cubicBezTo>
                  <a:pt x="87" y="327"/>
                  <a:pt x="111" y="308"/>
                  <a:pt x="136" y="300"/>
                </a:cubicBezTo>
                <a:cubicBezTo>
                  <a:pt x="150" y="259"/>
                  <a:pt x="184" y="215"/>
                  <a:pt x="229" y="208"/>
                </a:cubicBezTo>
                <a:cubicBezTo>
                  <a:pt x="253" y="206"/>
                  <a:pt x="279" y="214"/>
                  <a:pt x="290" y="236"/>
                </a:cubicBezTo>
                <a:cubicBezTo>
                  <a:pt x="294" y="251"/>
                  <a:pt x="288" y="268"/>
                  <a:pt x="276" y="278"/>
                </a:cubicBezTo>
                <a:cubicBezTo>
                  <a:pt x="263" y="284"/>
                  <a:pt x="246" y="282"/>
                  <a:pt x="235" y="274"/>
                </a:cubicBezTo>
                <a:cubicBezTo>
                  <a:pt x="222" y="262"/>
                  <a:pt x="217" y="246"/>
                  <a:pt x="216" y="230"/>
                </a:cubicBezTo>
                <a:cubicBezTo>
                  <a:pt x="215" y="225"/>
                  <a:pt x="217" y="220"/>
                  <a:pt x="215" y="217"/>
                </a:cubicBezTo>
                <a:cubicBezTo>
                  <a:pt x="206" y="218"/>
                  <a:pt x="199" y="224"/>
                  <a:pt x="192" y="230"/>
                </a:cubicBezTo>
                <a:cubicBezTo>
                  <a:pt x="192" y="238"/>
                  <a:pt x="189" y="247"/>
                  <a:pt x="192" y="255"/>
                </a:cubicBezTo>
                <a:cubicBezTo>
                  <a:pt x="197" y="277"/>
                  <a:pt x="214" y="297"/>
                  <a:pt x="235" y="304"/>
                </a:cubicBezTo>
                <a:cubicBezTo>
                  <a:pt x="254" y="313"/>
                  <a:pt x="275" y="304"/>
                  <a:pt x="292" y="298"/>
                </a:cubicBezTo>
                <a:cubicBezTo>
                  <a:pt x="302" y="291"/>
                  <a:pt x="313" y="281"/>
                  <a:pt x="312" y="268"/>
                </a:cubicBezTo>
                <a:cubicBezTo>
                  <a:pt x="314" y="257"/>
                  <a:pt x="321" y="248"/>
                  <a:pt x="317" y="235"/>
                </a:cubicBezTo>
                <a:cubicBezTo>
                  <a:pt x="309" y="217"/>
                  <a:pt x="309" y="217"/>
                  <a:pt x="309" y="217"/>
                </a:cubicBezTo>
                <a:cubicBezTo>
                  <a:pt x="302" y="206"/>
                  <a:pt x="291" y="199"/>
                  <a:pt x="281" y="191"/>
                </a:cubicBezTo>
                <a:close/>
                <a:moveTo>
                  <a:pt x="278" y="228"/>
                </a:moveTo>
                <a:cubicBezTo>
                  <a:pt x="266" y="217"/>
                  <a:pt x="251" y="212"/>
                  <a:pt x="233" y="212"/>
                </a:cubicBezTo>
                <a:cubicBezTo>
                  <a:pt x="232" y="213"/>
                  <a:pt x="231" y="214"/>
                  <a:pt x="232" y="215"/>
                </a:cubicBezTo>
                <a:cubicBezTo>
                  <a:pt x="243" y="215"/>
                  <a:pt x="243" y="215"/>
                  <a:pt x="243" y="215"/>
                </a:cubicBezTo>
                <a:cubicBezTo>
                  <a:pt x="258" y="219"/>
                  <a:pt x="274" y="225"/>
                  <a:pt x="279" y="241"/>
                </a:cubicBezTo>
                <a:cubicBezTo>
                  <a:pt x="281" y="249"/>
                  <a:pt x="280" y="258"/>
                  <a:pt x="275" y="265"/>
                </a:cubicBezTo>
                <a:cubicBezTo>
                  <a:pt x="270" y="269"/>
                  <a:pt x="262" y="270"/>
                  <a:pt x="256" y="269"/>
                </a:cubicBezTo>
                <a:cubicBezTo>
                  <a:pt x="240" y="266"/>
                  <a:pt x="232" y="252"/>
                  <a:pt x="229" y="238"/>
                </a:cubicBezTo>
                <a:cubicBezTo>
                  <a:pt x="229" y="237"/>
                  <a:pt x="226" y="236"/>
                  <a:pt x="227" y="234"/>
                </a:cubicBezTo>
                <a:cubicBezTo>
                  <a:pt x="225" y="228"/>
                  <a:pt x="228" y="220"/>
                  <a:pt x="226" y="213"/>
                </a:cubicBezTo>
                <a:cubicBezTo>
                  <a:pt x="224" y="213"/>
                  <a:pt x="223" y="214"/>
                  <a:pt x="222" y="215"/>
                </a:cubicBezTo>
                <a:cubicBezTo>
                  <a:pt x="218" y="233"/>
                  <a:pt x="222" y="256"/>
                  <a:pt x="238" y="269"/>
                </a:cubicBezTo>
                <a:cubicBezTo>
                  <a:pt x="247" y="277"/>
                  <a:pt x="261" y="279"/>
                  <a:pt x="273" y="274"/>
                </a:cubicBezTo>
                <a:cubicBezTo>
                  <a:pt x="279" y="270"/>
                  <a:pt x="282" y="264"/>
                  <a:pt x="285" y="258"/>
                </a:cubicBezTo>
                <a:cubicBezTo>
                  <a:pt x="290" y="248"/>
                  <a:pt x="285" y="237"/>
                  <a:pt x="278" y="228"/>
                </a:cubicBezTo>
                <a:close/>
                <a:moveTo>
                  <a:pt x="564" y="218"/>
                </a:moveTo>
                <a:cubicBezTo>
                  <a:pt x="563" y="215"/>
                  <a:pt x="563" y="215"/>
                  <a:pt x="563" y="215"/>
                </a:cubicBezTo>
                <a:cubicBezTo>
                  <a:pt x="556" y="215"/>
                  <a:pt x="549" y="214"/>
                  <a:pt x="543" y="216"/>
                </a:cubicBezTo>
                <a:cubicBezTo>
                  <a:pt x="537" y="217"/>
                  <a:pt x="531" y="222"/>
                  <a:pt x="524" y="221"/>
                </a:cubicBezTo>
                <a:cubicBezTo>
                  <a:pt x="517" y="225"/>
                  <a:pt x="509" y="233"/>
                  <a:pt x="511" y="241"/>
                </a:cubicBezTo>
                <a:cubicBezTo>
                  <a:pt x="510" y="253"/>
                  <a:pt x="518" y="264"/>
                  <a:pt x="528" y="270"/>
                </a:cubicBezTo>
                <a:cubicBezTo>
                  <a:pt x="540" y="274"/>
                  <a:pt x="554" y="271"/>
                  <a:pt x="563" y="262"/>
                </a:cubicBezTo>
                <a:cubicBezTo>
                  <a:pt x="572" y="251"/>
                  <a:pt x="575" y="237"/>
                  <a:pt x="574" y="223"/>
                </a:cubicBezTo>
                <a:cubicBezTo>
                  <a:pt x="573" y="220"/>
                  <a:pt x="572" y="216"/>
                  <a:pt x="568" y="217"/>
                </a:cubicBezTo>
                <a:cubicBezTo>
                  <a:pt x="567" y="220"/>
                  <a:pt x="568" y="224"/>
                  <a:pt x="569" y="229"/>
                </a:cubicBezTo>
                <a:cubicBezTo>
                  <a:pt x="567" y="243"/>
                  <a:pt x="562" y="257"/>
                  <a:pt x="549" y="264"/>
                </a:cubicBezTo>
                <a:cubicBezTo>
                  <a:pt x="541" y="268"/>
                  <a:pt x="532" y="265"/>
                  <a:pt x="526" y="259"/>
                </a:cubicBezTo>
                <a:cubicBezTo>
                  <a:pt x="518" y="253"/>
                  <a:pt x="519" y="244"/>
                  <a:pt x="520" y="235"/>
                </a:cubicBezTo>
                <a:cubicBezTo>
                  <a:pt x="528" y="221"/>
                  <a:pt x="545" y="220"/>
                  <a:pt x="559" y="221"/>
                </a:cubicBezTo>
                <a:cubicBezTo>
                  <a:pt x="562" y="221"/>
                  <a:pt x="564" y="220"/>
                  <a:pt x="564" y="218"/>
                </a:cubicBezTo>
                <a:close/>
                <a:moveTo>
                  <a:pt x="265" y="227"/>
                </a:moveTo>
                <a:cubicBezTo>
                  <a:pt x="258" y="223"/>
                  <a:pt x="249" y="220"/>
                  <a:pt x="240" y="219"/>
                </a:cubicBezTo>
                <a:cubicBezTo>
                  <a:pt x="242" y="224"/>
                  <a:pt x="248" y="224"/>
                  <a:pt x="252" y="227"/>
                </a:cubicBezTo>
                <a:cubicBezTo>
                  <a:pt x="261" y="231"/>
                  <a:pt x="263" y="240"/>
                  <a:pt x="268" y="247"/>
                </a:cubicBezTo>
                <a:cubicBezTo>
                  <a:pt x="267" y="251"/>
                  <a:pt x="262" y="253"/>
                  <a:pt x="259" y="254"/>
                </a:cubicBezTo>
                <a:cubicBezTo>
                  <a:pt x="249" y="252"/>
                  <a:pt x="249" y="252"/>
                  <a:pt x="249" y="252"/>
                </a:cubicBezTo>
                <a:cubicBezTo>
                  <a:pt x="239" y="248"/>
                  <a:pt x="234" y="236"/>
                  <a:pt x="231" y="225"/>
                </a:cubicBezTo>
                <a:cubicBezTo>
                  <a:pt x="231" y="225"/>
                  <a:pt x="231" y="225"/>
                  <a:pt x="230" y="225"/>
                </a:cubicBezTo>
                <a:cubicBezTo>
                  <a:pt x="232" y="242"/>
                  <a:pt x="237" y="260"/>
                  <a:pt x="255" y="265"/>
                </a:cubicBezTo>
                <a:cubicBezTo>
                  <a:pt x="261" y="267"/>
                  <a:pt x="268" y="267"/>
                  <a:pt x="273" y="262"/>
                </a:cubicBezTo>
                <a:cubicBezTo>
                  <a:pt x="277" y="259"/>
                  <a:pt x="276" y="254"/>
                  <a:pt x="277" y="249"/>
                </a:cubicBezTo>
                <a:cubicBezTo>
                  <a:pt x="277" y="241"/>
                  <a:pt x="272" y="233"/>
                  <a:pt x="265" y="227"/>
                </a:cubicBezTo>
                <a:close/>
                <a:moveTo>
                  <a:pt x="555" y="225"/>
                </a:moveTo>
                <a:cubicBezTo>
                  <a:pt x="544" y="224"/>
                  <a:pt x="533" y="225"/>
                  <a:pt x="525" y="234"/>
                </a:cubicBezTo>
                <a:cubicBezTo>
                  <a:pt x="521" y="239"/>
                  <a:pt x="522" y="246"/>
                  <a:pt x="524" y="252"/>
                </a:cubicBezTo>
                <a:cubicBezTo>
                  <a:pt x="530" y="257"/>
                  <a:pt x="535" y="264"/>
                  <a:pt x="543" y="262"/>
                </a:cubicBezTo>
                <a:cubicBezTo>
                  <a:pt x="555" y="258"/>
                  <a:pt x="564" y="245"/>
                  <a:pt x="564" y="232"/>
                </a:cubicBezTo>
                <a:cubicBezTo>
                  <a:pt x="558" y="240"/>
                  <a:pt x="552" y="254"/>
                  <a:pt x="539" y="253"/>
                </a:cubicBezTo>
                <a:cubicBezTo>
                  <a:pt x="536" y="251"/>
                  <a:pt x="533" y="248"/>
                  <a:pt x="533" y="243"/>
                </a:cubicBezTo>
                <a:cubicBezTo>
                  <a:pt x="533" y="237"/>
                  <a:pt x="540" y="231"/>
                  <a:pt x="546" y="229"/>
                </a:cubicBezTo>
                <a:cubicBezTo>
                  <a:pt x="548" y="226"/>
                  <a:pt x="554" y="228"/>
                  <a:pt x="555" y="225"/>
                </a:cubicBezTo>
                <a:close/>
                <a:moveTo>
                  <a:pt x="186" y="240"/>
                </a:moveTo>
                <a:cubicBezTo>
                  <a:pt x="187" y="239"/>
                  <a:pt x="186" y="233"/>
                  <a:pt x="183" y="237"/>
                </a:cubicBezTo>
                <a:cubicBezTo>
                  <a:pt x="162" y="255"/>
                  <a:pt x="149" y="280"/>
                  <a:pt x="140" y="304"/>
                </a:cubicBezTo>
                <a:cubicBezTo>
                  <a:pt x="127" y="312"/>
                  <a:pt x="110" y="315"/>
                  <a:pt x="100" y="329"/>
                </a:cubicBezTo>
                <a:cubicBezTo>
                  <a:pt x="84" y="342"/>
                  <a:pt x="79" y="362"/>
                  <a:pt x="72" y="380"/>
                </a:cubicBezTo>
                <a:cubicBezTo>
                  <a:pt x="72" y="385"/>
                  <a:pt x="66" y="388"/>
                  <a:pt x="67" y="393"/>
                </a:cubicBezTo>
                <a:cubicBezTo>
                  <a:pt x="72" y="396"/>
                  <a:pt x="74" y="401"/>
                  <a:pt x="78" y="406"/>
                </a:cubicBezTo>
                <a:cubicBezTo>
                  <a:pt x="90" y="437"/>
                  <a:pt x="105" y="477"/>
                  <a:pt x="141" y="486"/>
                </a:cubicBezTo>
                <a:cubicBezTo>
                  <a:pt x="152" y="512"/>
                  <a:pt x="161" y="539"/>
                  <a:pt x="182" y="559"/>
                </a:cubicBezTo>
                <a:cubicBezTo>
                  <a:pt x="184" y="559"/>
                  <a:pt x="184" y="559"/>
                  <a:pt x="184" y="559"/>
                </a:cubicBezTo>
                <a:cubicBezTo>
                  <a:pt x="185" y="557"/>
                  <a:pt x="185" y="554"/>
                  <a:pt x="184" y="553"/>
                </a:cubicBezTo>
                <a:cubicBezTo>
                  <a:pt x="181" y="552"/>
                  <a:pt x="180" y="548"/>
                  <a:pt x="177" y="546"/>
                </a:cubicBezTo>
                <a:cubicBezTo>
                  <a:pt x="165" y="525"/>
                  <a:pt x="154" y="506"/>
                  <a:pt x="147" y="483"/>
                </a:cubicBezTo>
                <a:cubicBezTo>
                  <a:pt x="145" y="480"/>
                  <a:pt x="145" y="480"/>
                  <a:pt x="145" y="480"/>
                </a:cubicBezTo>
                <a:cubicBezTo>
                  <a:pt x="130" y="479"/>
                  <a:pt x="120" y="467"/>
                  <a:pt x="109" y="458"/>
                </a:cubicBezTo>
                <a:cubicBezTo>
                  <a:pt x="95" y="437"/>
                  <a:pt x="90" y="412"/>
                  <a:pt x="74" y="391"/>
                </a:cubicBezTo>
                <a:cubicBezTo>
                  <a:pt x="74" y="389"/>
                  <a:pt x="74" y="389"/>
                  <a:pt x="74" y="389"/>
                </a:cubicBezTo>
                <a:cubicBezTo>
                  <a:pt x="80" y="373"/>
                  <a:pt x="88" y="356"/>
                  <a:pt x="95" y="341"/>
                </a:cubicBezTo>
                <a:cubicBezTo>
                  <a:pt x="104" y="327"/>
                  <a:pt x="119" y="319"/>
                  <a:pt x="132" y="313"/>
                </a:cubicBezTo>
                <a:cubicBezTo>
                  <a:pt x="137" y="310"/>
                  <a:pt x="145" y="311"/>
                  <a:pt x="148" y="305"/>
                </a:cubicBezTo>
                <a:cubicBezTo>
                  <a:pt x="155" y="288"/>
                  <a:pt x="159" y="270"/>
                  <a:pt x="171" y="255"/>
                </a:cubicBezTo>
                <a:cubicBezTo>
                  <a:pt x="175" y="250"/>
                  <a:pt x="182" y="245"/>
                  <a:pt x="186" y="240"/>
                </a:cubicBezTo>
                <a:close/>
                <a:moveTo>
                  <a:pt x="635" y="272"/>
                </a:moveTo>
                <a:cubicBezTo>
                  <a:pt x="629" y="259"/>
                  <a:pt x="621" y="246"/>
                  <a:pt x="609" y="237"/>
                </a:cubicBezTo>
                <a:cubicBezTo>
                  <a:pt x="608" y="239"/>
                  <a:pt x="608" y="242"/>
                  <a:pt x="609" y="244"/>
                </a:cubicBezTo>
                <a:cubicBezTo>
                  <a:pt x="609" y="246"/>
                  <a:pt x="611" y="245"/>
                  <a:pt x="612" y="246"/>
                </a:cubicBezTo>
                <a:cubicBezTo>
                  <a:pt x="629" y="266"/>
                  <a:pt x="637" y="291"/>
                  <a:pt x="644" y="316"/>
                </a:cubicBezTo>
                <a:cubicBezTo>
                  <a:pt x="647" y="320"/>
                  <a:pt x="652" y="320"/>
                  <a:pt x="657" y="320"/>
                </a:cubicBezTo>
                <a:cubicBezTo>
                  <a:pt x="691" y="326"/>
                  <a:pt x="695" y="365"/>
                  <a:pt x="708" y="390"/>
                </a:cubicBezTo>
                <a:cubicBezTo>
                  <a:pt x="710" y="396"/>
                  <a:pt x="717" y="400"/>
                  <a:pt x="718" y="407"/>
                </a:cubicBezTo>
                <a:cubicBezTo>
                  <a:pt x="702" y="426"/>
                  <a:pt x="697" y="451"/>
                  <a:pt x="682" y="471"/>
                </a:cubicBezTo>
                <a:cubicBezTo>
                  <a:pt x="671" y="486"/>
                  <a:pt x="653" y="485"/>
                  <a:pt x="640" y="494"/>
                </a:cubicBezTo>
                <a:cubicBezTo>
                  <a:pt x="637" y="506"/>
                  <a:pt x="635" y="517"/>
                  <a:pt x="631" y="528"/>
                </a:cubicBezTo>
                <a:cubicBezTo>
                  <a:pt x="624" y="540"/>
                  <a:pt x="617" y="555"/>
                  <a:pt x="604" y="562"/>
                </a:cubicBezTo>
                <a:cubicBezTo>
                  <a:pt x="604" y="563"/>
                  <a:pt x="603" y="564"/>
                  <a:pt x="604" y="564"/>
                </a:cubicBezTo>
                <a:cubicBezTo>
                  <a:pt x="625" y="550"/>
                  <a:pt x="637" y="526"/>
                  <a:pt x="644" y="502"/>
                </a:cubicBezTo>
                <a:cubicBezTo>
                  <a:pt x="644" y="494"/>
                  <a:pt x="654" y="496"/>
                  <a:pt x="659" y="493"/>
                </a:cubicBezTo>
                <a:cubicBezTo>
                  <a:pt x="697" y="478"/>
                  <a:pt x="702" y="434"/>
                  <a:pt x="726" y="407"/>
                </a:cubicBezTo>
                <a:cubicBezTo>
                  <a:pt x="727" y="405"/>
                  <a:pt x="728" y="403"/>
                  <a:pt x="726" y="402"/>
                </a:cubicBezTo>
                <a:cubicBezTo>
                  <a:pt x="710" y="390"/>
                  <a:pt x="708" y="371"/>
                  <a:pt x="701" y="354"/>
                </a:cubicBezTo>
                <a:cubicBezTo>
                  <a:pt x="693" y="333"/>
                  <a:pt x="675" y="316"/>
                  <a:pt x="653" y="313"/>
                </a:cubicBezTo>
                <a:cubicBezTo>
                  <a:pt x="649" y="309"/>
                  <a:pt x="649" y="309"/>
                  <a:pt x="649" y="309"/>
                </a:cubicBezTo>
                <a:cubicBezTo>
                  <a:pt x="646" y="295"/>
                  <a:pt x="641" y="283"/>
                  <a:pt x="635" y="272"/>
                </a:cubicBezTo>
                <a:close/>
                <a:moveTo>
                  <a:pt x="188" y="264"/>
                </a:moveTo>
                <a:cubicBezTo>
                  <a:pt x="185" y="249"/>
                  <a:pt x="185" y="249"/>
                  <a:pt x="185" y="249"/>
                </a:cubicBezTo>
                <a:cubicBezTo>
                  <a:pt x="184" y="248"/>
                  <a:pt x="184" y="248"/>
                  <a:pt x="184" y="248"/>
                </a:cubicBezTo>
                <a:cubicBezTo>
                  <a:pt x="164" y="263"/>
                  <a:pt x="160" y="288"/>
                  <a:pt x="151" y="309"/>
                </a:cubicBezTo>
                <a:cubicBezTo>
                  <a:pt x="143" y="314"/>
                  <a:pt x="133" y="318"/>
                  <a:pt x="124" y="321"/>
                </a:cubicBezTo>
                <a:cubicBezTo>
                  <a:pt x="100" y="330"/>
                  <a:pt x="92" y="357"/>
                  <a:pt x="84" y="379"/>
                </a:cubicBezTo>
                <a:cubicBezTo>
                  <a:pt x="83" y="383"/>
                  <a:pt x="79" y="386"/>
                  <a:pt x="79" y="390"/>
                </a:cubicBezTo>
                <a:cubicBezTo>
                  <a:pt x="99" y="417"/>
                  <a:pt x="99" y="458"/>
                  <a:pt x="134" y="473"/>
                </a:cubicBezTo>
                <a:cubicBezTo>
                  <a:pt x="140" y="475"/>
                  <a:pt x="147" y="473"/>
                  <a:pt x="150" y="478"/>
                </a:cubicBezTo>
                <a:cubicBezTo>
                  <a:pt x="156" y="497"/>
                  <a:pt x="164" y="516"/>
                  <a:pt x="174" y="534"/>
                </a:cubicBezTo>
                <a:cubicBezTo>
                  <a:pt x="177" y="539"/>
                  <a:pt x="180" y="545"/>
                  <a:pt x="185" y="549"/>
                </a:cubicBezTo>
                <a:cubicBezTo>
                  <a:pt x="191" y="525"/>
                  <a:pt x="191" y="525"/>
                  <a:pt x="191" y="525"/>
                </a:cubicBezTo>
                <a:cubicBezTo>
                  <a:pt x="196" y="512"/>
                  <a:pt x="208" y="500"/>
                  <a:pt x="221" y="495"/>
                </a:cubicBezTo>
                <a:cubicBezTo>
                  <a:pt x="222" y="494"/>
                  <a:pt x="222" y="493"/>
                  <a:pt x="222" y="492"/>
                </a:cubicBezTo>
                <a:cubicBezTo>
                  <a:pt x="201" y="491"/>
                  <a:pt x="184" y="476"/>
                  <a:pt x="175" y="459"/>
                </a:cubicBezTo>
                <a:cubicBezTo>
                  <a:pt x="168" y="459"/>
                  <a:pt x="162" y="456"/>
                  <a:pt x="156" y="453"/>
                </a:cubicBezTo>
                <a:cubicBezTo>
                  <a:pt x="133" y="442"/>
                  <a:pt x="134" y="410"/>
                  <a:pt x="112" y="400"/>
                </a:cubicBezTo>
                <a:cubicBezTo>
                  <a:pt x="111" y="398"/>
                  <a:pt x="111" y="394"/>
                  <a:pt x="113" y="393"/>
                </a:cubicBezTo>
                <a:cubicBezTo>
                  <a:pt x="137" y="377"/>
                  <a:pt x="139" y="344"/>
                  <a:pt x="168" y="336"/>
                </a:cubicBezTo>
                <a:cubicBezTo>
                  <a:pt x="173" y="334"/>
                  <a:pt x="179" y="339"/>
                  <a:pt x="181" y="332"/>
                </a:cubicBezTo>
                <a:cubicBezTo>
                  <a:pt x="188" y="316"/>
                  <a:pt x="204" y="308"/>
                  <a:pt x="221" y="305"/>
                </a:cubicBezTo>
                <a:cubicBezTo>
                  <a:pt x="221" y="304"/>
                  <a:pt x="221" y="304"/>
                  <a:pt x="221" y="304"/>
                </a:cubicBezTo>
                <a:cubicBezTo>
                  <a:pt x="204" y="296"/>
                  <a:pt x="195" y="280"/>
                  <a:pt x="188" y="264"/>
                </a:cubicBezTo>
                <a:close/>
                <a:moveTo>
                  <a:pt x="619" y="261"/>
                </a:moveTo>
                <a:cubicBezTo>
                  <a:pt x="615" y="257"/>
                  <a:pt x="614" y="250"/>
                  <a:pt x="608" y="248"/>
                </a:cubicBezTo>
                <a:cubicBezTo>
                  <a:pt x="606" y="252"/>
                  <a:pt x="606" y="257"/>
                  <a:pt x="605" y="261"/>
                </a:cubicBezTo>
                <a:cubicBezTo>
                  <a:pt x="599" y="281"/>
                  <a:pt x="581" y="295"/>
                  <a:pt x="564" y="306"/>
                </a:cubicBezTo>
                <a:cubicBezTo>
                  <a:pt x="562" y="308"/>
                  <a:pt x="558" y="308"/>
                  <a:pt x="558" y="310"/>
                </a:cubicBezTo>
                <a:cubicBezTo>
                  <a:pt x="560" y="310"/>
                  <a:pt x="563" y="310"/>
                  <a:pt x="566" y="310"/>
                </a:cubicBezTo>
                <a:cubicBezTo>
                  <a:pt x="588" y="309"/>
                  <a:pt x="606" y="324"/>
                  <a:pt x="616" y="342"/>
                </a:cubicBezTo>
                <a:cubicBezTo>
                  <a:pt x="617" y="347"/>
                  <a:pt x="617" y="347"/>
                  <a:pt x="617" y="347"/>
                </a:cubicBezTo>
                <a:cubicBezTo>
                  <a:pt x="617" y="348"/>
                  <a:pt x="615" y="349"/>
                  <a:pt x="613" y="349"/>
                </a:cubicBezTo>
                <a:cubicBezTo>
                  <a:pt x="610" y="340"/>
                  <a:pt x="602" y="333"/>
                  <a:pt x="597" y="327"/>
                </a:cubicBezTo>
                <a:cubicBezTo>
                  <a:pt x="586" y="317"/>
                  <a:pt x="570" y="315"/>
                  <a:pt x="555" y="316"/>
                </a:cubicBezTo>
                <a:cubicBezTo>
                  <a:pt x="546" y="318"/>
                  <a:pt x="541" y="328"/>
                  <a:pt x="538" y="335"/>
                </a:cubicBezTo>
                <a:cubicBezTo>
                  <a:pt x="539" y="342"/>
                  <a:pt x="538" y="350"/>
                  <a:pt x="543" y="355"/>
                </a:cubicBezTo>
                <a:cubicBezTo>
                  <a:pt x="547" y="358"/>
                  <a:pt x="551" y="360"/>
                  <a:pt x="556" y="360"/>
                </a:cubicBezTo>
                <a:cubicBezTo>
                  <a:pt x="553" y="355"/>
                  <a:pt x="547" y="352"/>
                  <a:pt x="547" y="347"/>
                </a:cubicBezTo>
                <a:cubicBezTo>
                  <a:pt x="546" y="341"/>
                  <a:pt x="549" y="334"/>
                  <a:pt x="554" y="330"/>
                </a:cubicBezTo>
                <a:cubicBezTo>
                  <a:pt x="560" y="326"/>
                  <a:pt x="568" y="322"/>
                  <a:pt x="577" y="325"/>
                </a:cubicBezTo>
                <a:cubicBezTo>
                  <a:pt x="589" y="328"/>
                  <a:pt x="597" y="338"/>
                  <a:pt x="601" y="349"/>
                </a:cubicBezTo>
                <a:cubicBezTo>
                  <a:pt x="601" y="361"/>
                  <a:pt x="614" y="351"/>
                  <a:pt x="620" y="356"/>
                </a:cubicBezTo>
                <a:cubicBezTo>
                  <a:pt x="643" y="359"/>
                  <a:pt x="653" y="383"/>
                  <a:pt x="664" y="400"/>
                </a:cubicBezTo>
                <a:cubicBezTo>
                  <a:pt x="669" y="409"/>
                  <a:pt x="655" y="414"/>
                  <a:pt x="655" y="423"/>
                </a:cubicBezTo>
                <a:cubicBezTo>
                  <a:pt x="652" y="433"/>
                  <a:pt x="643" y="441"/>
                  <a:pt x="634" y="447"/>
                </a:cubicBezTo>
                <a:cubicBezTo>
                  <a:pt x="627" y="452"/>
                  <a:pt x="620" y="448"/>
                  <a:pt x="614" y="454"/>
                </a:cubicBezTo>
                <a:cubicBezTo>
                  <a:pt x="610" y="464"/>
                  <a:pt x="600" y="474"/>
                  <a:pt x="592" y="480"/>
                </a:cubicBezTo>
                <a:cubicBezTo>
                  <a:pt x="583" y="485"/>
                  <a:pt x="570" y="488"/>
                  <a:pt x="561" y="480"/>
                </a:cubicBezTo>
                <a:cubicBezTo>
                  <a:pt x="553" y="475"/>
                  <a:pt x="550" y="466"/>
                  <a:pt x="550" y="456"/>
                </a:cubicBezTo>
                <a:cubicBezTo>
                  <a:pt x="551" y="451"/>
                  <a:pt x="555" y="447"/>
                  <a:pt x="559" y="444"/>
                </a:cubicBezTo>
                <a:cubicBezTo>
                  <a:pt x="559" y="443"/>
                  <a:pt x="559" y="443"/>
                  <a:pt x="559" y="443"/>
                </a:cubicBezTo>
                <a:cubicBezTo>
                  <a:pt x="554" y="444"/>
                  <a:pt x="548" y="447"/>
                  <a:pt x="545" y="452"/>
                </a:cubicBezTo>
                <a:cubicBezTo>
                  <a:pt x="543" y="459"/>
                  <a:pt x="541" y="467"/>
                  <a:pt x="545" y="473"/>
                </a:cubicBezTo>
                <a:cubicBezTo>
                  <a:pt x="549" y="483"/>
                  <a:pt x="559" y="491"/>
                  <a:pt x="570" y="493"/>
                </a:cubicBezTo>
                <a:cubicBezTo>
                  <a:pt x="587" y="495"/>
                  <a:pt x="600" y="486"/>
                  <a:pt x="612" y="474"/>
                </a:cubicBezTo>
                <a:cubicBezTo>
                  <a:pt x="615" y="470"/>
                  <a:pt x="617" y="464"/>
                  <a:pt x="620" y="461"/>
                </a:cubicBezTo>
                <a:cubicBezTo>
                  <a:pt x="630" y="460"/>
                  <a:pt x="637" y="456"/>
                  <a:pt x="645" y="451"/>
                </a:cubicBezTo>
                <a:cubicBezTo>
                  <a:pt x="661" y="440"/>
                  <a:pt x="661" y="419"/>
                  <a:pt x="677" y="408"/>
                </a:cubicBezTo>
                <a:cubicBezTo>
                  <a:pt x="678" y="406"/>
                  <a:pt x="678" y="406"/>
                  <a:pt x="678" y="406"/>
                </a:cubicBezTo>
                <a:cubicBezTo>
                  <a:pt x="666" y="390"/>
                  <a:pt x="666" y="390"/>
                  <a:pt x="666" y="390"/>
                </a:cubicBezTo>
                <a:cubicBezTo>
                  <a:pt x="661" y="376"/>
                  <a:pt x="650" y="362"/>
                  <a:pt x="635" y="355"/>
                </a:cubicBezTo>
                <a:cubicBezTo>
                  <a:pt x="634" y="354"/>
                  <a:pt x="633" y="355"/>
                  <a:pt x="632" y="353"/>
                </a:cubicBezTo>
                <a:cubicBezTo>
                  <a:pt x="628" y="350"/>
                  <a:pt x="620" y="352"/>
                  <a:pt x="618" y="347"/>
                </a:cubicBezTo>
                <a:cubicBezTo>
                  <a:pt x="619" y="345"/>
                  <a:pt x="620" y="344"/>
                  <a:pt x="622" y="344"/>
                </a:cubicBezTo>
                <a:cubicBezTo>
                  <a:pt x="644" y="349"/>
                  <a:pt x="662" y="367"/>
                  <a:pt x="671" y="387"/>
                </a:cubicBezTo>
                <a:cubicBezTo>
                  <a:pt x="673" y="393"/>
                  <a:pt x="678" y="397"/>
                  <a:pt x="682" y="402"/>
                </a:cubicBezTo>
                <a:cubicBezTo>
                  <a:pt x="683" y="404"/>
                  <a:pt x="687" y="405"/>
                  <a:pt x="687" y="408"/>
                </a:cubicBezTo>
                <a:cubicBezTo>
                  <a:pt x="682" y="411"/>
                  <a:pt x="676" y="414"/>
                  <a:pt x="673" y="419"/>
                </a:cubicBezTo>
                <a:cubicBezTo>
                  <a:pt x="665" y="441"/>
                  <a:pt x="648" y="462"/>
                  <a:pt x="624" y="466"/>
                </a:cubicBezTo>
                <a:cubicBezTo>
                  <a:pt x="618" y="476"/>
                  <a:pt x="610" y="484"/>
                  <a:pt x="601" y="491"/>
                </a:cubicBezTo>
                <a:cubicBezTo>
                  <a:pt x="591" y="496"/>
                  <a:pt x="579" y="501"/>
                  <a:pt x="567" y="499"/>
                </a:cubicBezTo>
                <a:cubicBezTo>
                  <a:pt x="567" y="499"/>
                  <a:pt x="567" y="500"/>
                  <a:pt x="568" y="500"/>
                </a:cubicBezTo>
                <a:cubicBezTo>
                  <a:pt x="582" y="509"/>
                  <a:pt x="594" y="522"/>
                  <a:pt x="599" y="537"/>
                </a:cubicBezTo>
                <a:cubicBezTo>
                  <a:pt x="602" y="543"/>
                  <a:pt x="601" y="552"/>
                  <a:pt x="605" y="556"/>
                </a:cubicBezTo>
                <a:cubicBezTo>
                  <a:pt x="621" y="543"/>
                  <a:pt x="631" y="523"/>
                  <a:pt x="634" y="503"/>
                </a:cubicBezTo>
                <a:cubicBezTo>
                  <a:pt x="636" y="498"/>
                  <a:pt x="634" y="494"/>
                  <a:pt x="636" y="490"/>
                </a:cubicBezTo>
                <a:cubicBezTo>
                  <a:pt x="650" y="482"/>
                  <a:pt x="668" y="483"/>
                  <a:pt x="678" y="469"/>
                </a:cubicBezTo>
                <a:cubicBezTo>
                  <a:pt x="693" y="449"/>
                  <a:pt x="699" y="427"/>
                  <a:pt x="714" y="407"/>
                </a:cubicBezTo>
                <a:cubicBezTo>
                  <a:pt x="714" y="402"/>
                  <a:pt x="709" y="400"/>
                  <a:pt x="707" y="395"/>
                </a:cubicBezTo>
                <a:cubicBezTo>
                  <a:pt x="699" y="377"/>
                  <a:pt x="692" y="357"/>
                  <a:pt x="682" y="340"/>
                </a:cubicBezTo>
                <a:cubicBezTo>
                  <a:pt x="672" y="324"/>
                  <a:pt x="654" y="326"/>
                  <a:pt x="641" y="319"/>
                </a:cubicBezTo>
                <a:cubicBezTo>
                  <a:pt x="636" y="299"/>
                  <a:pt x="631" y="278"/>
                  <a:pt x="619" y="261"/>
                </a:cubicBezTo>
                <a:close/>
                <a:moveTo>
                  <a:pt x="400" y="265"/>
                </a:moveTo>
                <a:cubicBezTo>
                  <a:pt x="398" y="265"/>
                  <a:pt x="398" y="265"/>
                  <a:pt x="398" y="265"/>
                </a:cubicBezTo>
                <a:cubicBezTo>
                  <a:pt x="394" y="270"/>
                  <a:pt x="389" y="275"/>
                  <a:pt x="384" y="281"/>
                </a:cubicBezTo>
                <a:cubicBezTo>
                  <a:pt x="374" y="280"/>
                  <a:pt x="374" y="280"/>
                  <a:pt x="374" y="280"/>
                </a:cubicBezTo>
                <a:cubicBezTo>
                  <a:pt x="369" y="281"/>
                  <a:pt x="362" y="282"/>
                  <a:pt x="361" y="287"/>
                </a:cubicBezTo>
                <a:cubicBezTo>
                  <a:pt x="366" y="286"/>
                  <a:pt x="370" y="293"/>
                  <a:pt x="373" y="296"/>
                </a:cubicBezTo>
                <a:cubicBezTo>
                  <a:pt x="373" y="297"/>
                  <a:pt x="373" y="299"/>
                  <a:pt x="372" y="299"/>
                </a:cubicBezTo>
                <a:cubicBezTo>
                  <a:pt x="366" y="295"/>
                  <a:pt x="357" y="295"/>
                  <a:pt x="350" y="298"/>
                </a:cubicBezTo>
                <a:cubicBezTo>
                  <a:pt x="350" y="301"/>
                  <a:pt x="351" y="302"/>
                  <a:pt x="352" y="303"/>
                </a:cubicBezTo>
                <a:cubicBezTo>
                  <a:pt x="353" y="306"/>
                  <a:pt x="355" y="309"/>
                  <a:pt x="352" y="311"/>
                </a:cubicBezTo>
                <a:cubicBezTo>
                  <a:pt x="334" y="312"/>
                  <a:pt x="334" y="312"/>
                  <a:pt x="334" y="312"/>
                </a:cubicBezTo>
                <a:cubicBezTo>
                  <a:pt x="332" y="305"/>
                  <a:pt x="324" y="305"/>
                  <a:pt x="318" y="302"/>
                </a:cubicBezTo>
                <a:cubicBezTo>
                  <a:pt x="306" y="302"/>
                  <a:pt x="292" y="311"/>
                  <a:pt x="288" y="322"/>
                </a:cubicBezTo>
                <a:cubicBezTo>
                  <a:pt x="287" y="325"/>
                  <a:pt x="291" y="325"/>
                  <a:pt x="292" y="326"/>
                </a:cubicBezTo>
                <a:cubicBezTo>
                  <a:pt x="300" y="325"/>
                  <a:pt x="308" y="331"/>
                  <a:pt x="314" y="338"/>
                </a:cubicBezTo>
                <a:cubicBezTo>
                  <a:pt x="315" y="340"/>
                  <a:pt x="317" y="342"/>
                  <a:pt x="315" y="344"/>
                </a:cubicBezTo>
                <a:cubicBezTo>
                  <a:pt x="304" y="341"/>
                  <a:pt x="291" y="344"/>
                  <a:pt x="282" y="352"/>
                </a:cubicBezTo>
                <a:cubicBezTo>
                  <a:pt x="281" y="353"/>
                  <a:pt x="280" y="355"/>
                  <a:pt x="282" y="356"/>
                </a:cubicBezTo>
                <a:cubicBezTo>
                  <a:pt x="292" y="358"/>
                  <a:pt x="300" y="368"/>
                  <a:pt x="303" y="376"/>
                </a:cubicBezTo>
                <a:cubicBezTo>
                  <a:pt x="300" y="385"/>
                  <a:pt x="292" y="376"/>
                  <a:pt x="286" y="379"/>
                </a:cubicBezTo>
                <a:cubicBezTo>
                  <a:pt x="276" y="380"/>
                  <a:pt x="267" y="388"/>
                  <a:pt x="264" y="399"/>
                </a:cubicBezTo>
                <a:cubicBezTo>
                  <a:pt x="264" y="404"/>
                  <a:pt x="261" y="410"/>
                  <a:pt x="267" y="413"/>
                </a:cubicBezTo>
                <a:cubicBezTo>
                  <a:pt x="274" y="410"/>
                  <a:pt x="283" y="411"/>
                  <a:pt x="290" y="414"/>
                </a:cubicBezTo>
                <a:cubicBezTo>
                  <a:pt x="292" y="416"/>
                  <a:pt x="297" y="417"/>
                  <a:pt x="297" y="422"/>
                </a:cubicBezTo>
                <a:cubicBezTo>
                  <a:pt x="288" y="426"/>
                  <a:pt x="279" y="436"/>
                  <a:pt x="278" y="447"/>
                </a:cubicBezTo>
                <a:cubicBezTo>
                  <a:pt x="279" y="454"/>
                  <a:pt x="286" y="448"/>
                  <a:pt x="290" y="449"/>
                </a:cubicBezTo>
                <a:cubicBezTo>
                  <a:pt x="296" y="451"/>
                  <a:pt x="308" y="447"/>
                  <a:pt x="308" y="457"/>
                </a:cubicBezTo>
                <a:cubicBezTo>
                  <a:pt x="308" y="462"/>
                  <a:pt x="304" y="462"/>
                  <a:pt x="301" y="464"/>
                </a:cubicBezTo>
                <a:cubicBezTo>
                  <a:pt x="295" y="470"/>
                  <a:pt x="296" y="481"/>
                  <a:pt x="297" y="488"/>
                </a:cubicBezTo>
                <a:cubicBezTo>
                  <a:pt x="300" y="491"/>
                  <a:pt x="301" y="499"/>
                  <a:pt x="307" y="498"/>
                </a:cubicBezTo>
                <a:cubicBezTo>
                  <a:pt x="313" y="491"/>
                  <a:pt x="322" y="486"/>
                  <a:pt x="331" y="490"/>
                </a:cubicBezTo>
                <a:cubicBezTo>
                  <a:pt x="329" y="502"/>
                  <a:pt x="335" y="511"/>
                  <a:pt x="343" y="519"/>
                </a:cubicBezTo>
                <a:cubicBezTo>
                  <a:pt x="344" y="520"/>
                  <a:pt x="346" y="520"/>
                  <a:pt x="347" y="519"/>
                </a:cubicBezTo>
                <a:cubicBezTo>
                  <a:pt x="350" y="513"/>
                  <a:pt x="353" y="506"/>
                  <a:pt x="359" y="502"/>
                </a:cubicBezTo>
                <a:cubicBezTo>
                  <a:pt x="363" y="500"/>
                  <a:pt x="367" y="496"/>
                  <a:pt x="371" y="499"/>
                </a:cubicBezTo>
                <a:cubicBezTo>
                  <a:pt x="374" y="510"/>
                  <a:pt x="386" y="518"/>
                  <a:pt x="396" y="521"/>
                </a:cubicBezTo>
                <a:cubicBezTo>
                  <a:pt x="406" y="516"/>
                  <a:pt x="417" y="511"/>
                  <a:pt x="419" y="499"/>
                </a:cubicBezTo>
                <a:cubicBezTo>
                  <a:pt x="425" y="497"/>
                  <a:pt x="428" y="503"/>
                  <a:pt x="432" y="506"/>
                </a:cubicBezTo>
                <a:cubicBezTo>
                  <a:pt x="438" y="511"/>
                  <a:pt x="439" y="523"/>
                  <a:pt x="449" y="519"/>
                </a:cubicBezTo>
                <a:cubicBezTo>
                  <a:pt x="454" y="515"/>
                  <a:pt x="457" y="508"/>
                  <a:pt x="459" y="501"/>
                </a:cubicBezTo>
                <a:cubicBezTo>
                  <a:pt x="460" y="498"/>
                  <a:pt x="460" y="493"/>
                  <a:pt x="461" y="490"/>
                </a:cubicBezTo>
                <a:cubicBezTo>
                  <a:pt x="468" y="487"/>
                  <a:pt x="475" y="492"/>
                  <a:pt x="481" y="496"/>
                </a:cubicBezTo>
                <a:cubicBezTo>
                  <a:pt x="484" y="498"/>
                  <a:pt x="484" y="502"/>
                  <a:pt x="487" y="503"/>
                </a:cubicBezTo>
                <a:cubicBezTo>
                  <a:pt x="492" y="498"/>
                  <a:pt x="495" y="489"/>
                  <a:pt x="492" y="481"/>
                </a:cubicBezTo>
                <a:cubicBezTo>
                  <a:pt x="493" y="469"/>
                  <a:pt x="474" y="469"/>
                  <a:pt x="481" y="458"/>
                </a:cubicBezTo>
                <a:cubicBezTo>
                  <a:pt x="483" y="456"/>
                  <a:pt x="486" y="454"/>
                  <a:pt x="489" y="455"/>
                </a:cubicBezTo>
                <a:cubicBezTo>
                  <a:pt x="495" y="453"/>
                  <a:pt x="501" y="458"/>
                  <a:pt x="507" y="458"/>
                </a:cubicBezTo>
                <a:cubicBezTo>
                  <a:pt x="509" y="455"/>
                  <a:pt x="508" y="450"/>
                  <a:pt x="508" y="445"/>
                </a:cubicBezTo>
                <a:cubicBezTo>
                  <a:pt x="506" y="436"/>
                  <a:pt x="499" y="431"/>
                  <a:pt x="494" y="425"/>
                </a:cubicBezTo>
                <a:cubicBezTo>
                  <a:pt x="497" y="422"/>
                  <a:pt x="500" y="420"/>
                  <a:pt x="504" y="417"/>
                </a:cubicBezTo>
                <a:cubicBezTo>
                  <a:pt x="510" y="415"/>
                  <a:pt x="518" y="415"/>
                  <a:pt x="524" y="418"/>
                </a:cubicBezTo>
                <a:cubicBezTo>
                  <a:pt x="525" y="415"/>
                  <a:pt x="525" y="408"/>
                  <a:pt x="522" y="404"/>
                </a:cubicBezTo>
                <a:cubicBezTo>
                  <a:pt x="519" y="397"/>
                  <a:pt x="512" y="392"/>
                  <a:pt x="505" y="390"/>
                </a:cubicBezTo>
                <a:cubicBezTo>
                  <a:pt x="502" y="388"/>
                  <a:pt x="499" y="390"/>
                  <a:pt x="497" y="388"/>
                </a:cubicBezTo>
                <a:cubicBezTo>
                  <a:pt x="497" y="383"/>
                  <a:pt x="489" y="379"/>
                  <a:pt x="493" y="373"/>
                </a:cubicBezTo>
                <a:cubicBezTo>
                  <a:pt x="497" y="366"/>
                  <a:pt x="504" y="359"/>
                  <a:pt x="512" y="357"/>
                </a:cubicBezTo>
                <a:cubicBezTo>
                  <a:pt x="509" y="351"/>
                  <a:pt x="502" y="349"/>
                  <a:pt x="497" y="346"/>
                </a:cubicBezTo>
                <a:cubicBezTo>
                  <a:pt x="490" y="343"/>
                  <a:pt x="483" y="347"/>
                  <a:pt x="477" y="346"/>
                </a:cubicBezTo>
                <a:cubicBezTo>
                  <a:pt x="479" y="337"/>
                  <a:pt x="489" y="333"/>
                  <a:pt x="498" y="331"/>
                </a:cubicBezTo>
                <a:cubicBezTo>
                  <a:pt x="499" y="327"/>
                  <a:pt x="497" y="322"/>
                  <a:pt x="495" y="319"/>
                </a:cubicBezTo>
                <a:cubicBezTo>
                  <a:pt x="490" y="312"/>
                  <a:pt x="483" y="311"/>
                  <a:pt x="476" y="310"/>
                </a:cubicBezTo>
                <a:cubicBezTo>
                  <a:pt x="468" y="310"/>
                  <a:pt x="462" y="312"/>
                  <a:pt x="457" y="318"/>
                </a:cubicBezTo>
                <a:cubicBezTo>
                  <a:pt x="453" y="319"/>
                  <a:pt x="448" y="316"/>
                  <a:pt x="445" y="319"/>
                </a:cubicBezTo>
                <a:cubicBezTo>
                  <a:pt x="442" y="312"/>
                  <a:pt x="448" y="309"/>
                  <a:pt x="450" y="305"/>
                </a:cubicBezTo>
                <a:cubicBezTo>
                  <a:pt x="451" y="302"/>
                  <a:pt x="448" y="302"/>
                  <a:pt x="447" y="302"/>
                </a:cubicBezTo>
                <a:cubicBezTo>
                  <a:pt x="438" y="302"/>
                  <a:pt x="429" y="302"/>
                  <a:pt x="422" y="307"/>
                </a:cubicBezTo>
                <a:cubicBezTo>
                  <a:pt x="422" y="306"/>
                  <a:pt x="422" y="306"/>
                  <a:pt x="422" y="306"/>
                </a:cubicBezTo>
                <a:cubicBezTo>
                  <a:pt x="425" y="298"/>
                  <a:pt x="430" y="292"/>
                  <a:pt x="437" y="287"/>
                </a:cubicBezTo>
                <a:cubicBezTo>
                  <a:pt x="438" y="283"/>
                  <a:pt x="433" y="282"/>
                  <a:pt x="432" y="279"/>
                </a:cubicBezTo>
                <a:cubicBezTo>
                  <a:pt x="425" y="276"/>
                  <a:pt x="419" y="279"/>
                  <a:pt x="412" y="280"/>
                </a:cubicBezTo>
                <a:cubicBezTo>
                  <a:pt x="409" y="274"/>
                  <a:pt x="403" y="271"/>
                  <a:pt x="400" y="265"/>
                </a:cubicBezTo>
                <a:close/>
                <a:moveTo>
                  <a:pt x="408" y="282"/>
                </a:moveTo>
                <a:cubicBezTo>
                  <a:pt x="405" y="279"/>
                  <a:pt x="401" y="264"/>
                  <a:pt x="395" y="274"/>
                </a:cubicBezTo>
                <a:cubicBezTo>
                  <a:pt x="391" y="278"/>
                  <a:pt x="389" y="284"/>
                  <a:pt x="385" y="289"/>
                </a:cubicBezTo>
                <a:cubicBezTo>
                  <a:pt x="382" y="286"/>
                  <a:pt x="376" y="284"/>
                  <a:pt x="372" y="285"/>
                </a:cubicBezTo>
                <a:cubicBezTo>
                  <a:pt x="372" y="295"/>
                  <a:pt x="384" y="293"/>
                  <a:pt x="390" y="297"/>
                </a:cubicBezTo>
                <a:cubicBezTo>
                  <a:pt x="395" y="293"/>
                  <a:pt x="392" y="287"/>
                  <a:pt x="397" y="284"/>
                </a:cubicBezTo>
                <a:cubicBezTo>
                  <a:pt x="401" y="287"/>
                  <a:pt x="403" y="292"/>
                  <a:pt x="406" y="294"/>
                </a:cubicBezTo>
                <a:cubicBezTo>
                  <a:pt x="419" y="290"/>
                  <a:pt x="419" y="290"/>
                  <a:pt x="419" y="290"/>
                </a:cubicBezTo>
                <a:cubicBezTo>
                  <a:pt x="424" y="291"/>
                  <a:pt x="428" y="291"/>
                  <a:pt x="431" y="287"/>
                </a:cubicBezTo>
                <a:cubicBezTo>
                  <a:pt x="431" y="285"/>
                  <a:pt x="431" y="283"/>
                  <a:pt x="429" y="282"/>
                </a:cubicBezTo>
                <a:cubicBezTo>
                  <a:pt x="424" y="280"/>
                  <a:pt x="418" y="283"/>
                  <a:pt x="413" y="285"/>
                </a:cubicBezTo>
                <a:cubicBezTo>
                  <a:pt x="411" y="285"/>
                  <a:pt x="408" y="284"/>
                  <a:pt x="408" y="282"/>
                </a:cubicBezTo>
                <a:close/>
                <a:moveTo>
                  <a:pt x="406" y="299"/>
                </a:moveTo>
                <a:cubicBezTo>
                  <a:pt x="403" y="298"/>
                  <a:pt x="402" y="294"/>
                  <a:pt x="400" y="293"/>
                </a:cubicBezTo>
                <a:cubicBezTo>
                  <a:pt x="395" y="292"/>
                  <a:pt x="395" y="298"/>
                  <a:pt x="393" y="300"/>
                </a:cubicBezTo>
                <a:cubicBezTo>
                  <a:pt x="389" y="301"/>
                  <a:pt x="386" y="297"/>
                  <a:pt x="381" y="297"/>
                </a:cubicBezTo>
                <a:cubicBezTo>
                  <a:pt x="379" y="300"/>
                  <a:pt x="381" y="302"/>
                  <a:pt x="381" y="305"/>
                </a:cubicBezTo>
                <a:cubicBezTo>
                  <a:pt x="388" y="324"/>
                  <a:pt x="378" y="344"/>
                  <a:pt x="371" y="361"/>
                </a:cubicBezTo>
                <a:cubicBezTo>
                  <a:pt x="369" y="364"/>
                  <a:pt x="370" y="368"/>
                  <a:pt x="368" y="372"/>
                </a:cubicBezTo>
                <a:cubicBezTo>
                  <a:pt x="363" y="380"/>
                  <a:pt x="374" y="391"/>
                  <a:pt x="364" y="396"/>
                </a:cubicBezTo>
                <a:cubicBezTo>
                  <a:pt x="359" y="402"/>
                  <a:pt x="357" y="409"/>
                  <a:pt x="360" y="416"/>
                </a:cubicBezTo>
                <a:cubicBezTo>
                  <a:pt x="361" y="422"/>
                  <a:pt x="367" y="424"/>
                  <a:pt x="372" y="424"/>
                </a:cubicBezTo>
                <a:cubicBezTo>
                  <a:pt x="376" y="426"/>
                  <a:pt x="379" y="422"/>
                  <a:pt x="381" y="419"/>
                </a:cubicBezTo>
                <a:cubicBezTo>
                  <a:pt x="382" y="415"/>
                  <a:pt x="385" y="411"/>
                  <a:pt x="381" y="408"/>
                </a:cubicBezTo>
                <a:cubicBezTo>
                  <a:pt x="377" y="411"/>
                  <a:pt x="376" y="419"/>
                  <a:pt x="370" y="416"/>
                </a:cubicBezTo>
                <a:cubicBezTo>
                  <a:pt x="368" y="413"/>
                  <a:pt x="365" y="410"/>
                  <a:pt x="367" y="405"/>
                </a:cubicBezTo>
                <a:cubicBezTo>
                  <a:pt x="368" y="402"/>
                  <a:pt x="372" y="399"/>
                  <a:pt x="375" y="398"/>
                </a:cubicBezTo>
                <a:cubicBezTo>
                  <a:pt x="379" y="398"/>
                  <a:pt x="383" y="400"/>
                  <a:pt x="386" y="402"/>
                </a:cubicBezTo>
                <a:cubicBezTo>
                  <a:pt x="390" y="406"/>
                  <a:pt x="389" y="413"/>
                  <a:pt x="387" y="417"/>
                </a:cubicBezTo>
                <a:cubicBezTo>
                  <a:pt x="387" y="423"/>
                  <a:pt x="376" y="427"/>
                  <a:pt x="382" y="434"/>
                </a:cubicBezTo>
                <a:cubicBezTo>
                  <a:pt x="389" y="433"/>
                  <a:pt x="390" y="425"/>
                  <a:pt x="393" y="420"/>
                </a:cubicBezTo>
                <a:cubicBezTo>
                  <a:pt x="394" y="420"/>
                  <a:pt x="395" y="421"/>
                  <a:pt x="397" y="422"/>
                </a:cubicBezTo>
                <a:cubicBezTo>
                  <a:pt x="399" y="426"/>
                  <a:pt x="403" y="429"/>
                  <a:pt x="408" y="431"/>
                </a:cubicBezTo>
                <a:cubicBezTo>
                  <a:pt x="409" y="431"/>
                  <a:pt x="408" y="428"/>
                  <a:pt x="409" y="427"/>
                </a:cubicBezTo>
                <a:cubicBezTo>
                  <a:pt x="405" y="422"/>
                  <a:pt x="400" y="416"/>
                  <a:pt x="402" y="409"/>
                </a:cubicBezTo>
                <a:cubicBezTo>
                  <a:pt x="403" y="405"/>
                  <a:pt x="407" y="402"/>
                  <a:pt x="410" y="399"/>
                </a:cubicBezTo>
                <a:cubicBezTo>
                  <a:pt x="413" y="398"/>
                  <a:pt x="417" y="398"/>
                  <a:pt x="419" y="400"/>
                </a:cubicBezTo>
                <a:cubicBezTo>
                  <a:pt x="424" y="401"/>
                  <a:pt x="424" y="405"/>
                  <a:pt x="423" y="408"/>
                </a:cubicBezTo>
                <a:cubicBezTo>
                  <a:pt x="422" y="412"/>
                  <a:pt x="420" y="417"/>
                  <a:pt x="415" y="417"/>
                </a:cubicBezTo>
                <a:cubicBezTo>
                  <a:pt x="413" y="417"/>
                  <a:pt x="412" y="415"/>
                  <a:pt x="411" y="413"/>
                </a:cubicBezTo>
                <a:cubicBezTo>
                  <a:pt x="410" y="413"/>
                  <a:pt x="409" y="412"/>
                  <a:pt x="409" y="413"/>
                </a:cubicBezTo>
                <a:cubicBezTo>
                  <a:pt x="409" y="416"/>
                  <a:pt x="409" y="420"/>
                  <a:pt x="411" y="422"/>
                </a:cubicBezTo>
                <a:cubicBezTo>
                  <a:pt x="414" y="424"/>
                  <a:pt x="417" y="425"/>
                  <a:pt x="421" y="424"/>
                </a:cubicBezTo>
                <a:cubicBezTo>
                  <a:pt x="426" y="422"/>
                  <a:pt x="430" y="416"/>
                  <a:pt x="431" y="410"/>
                </a:cubicBezTo>
                <a:cubicBezTo>
                  <a:pt x="431" y="400"/>
                  <a:pt x="428" y="390"/>
                  <a:pt x="419" y="384"/>
                </a:cubicBezTo>
                <a:cubicBezTo>
                  <a:pt x="420" y="376"/>
                  <a:pt x="421" y="368"/>
                  <a:pt x="421" y="360"/>
                </a:cubicBezTo>
                <a:cubicBezTo>
                  <a:pt x="416" y="343"/>
                  <a:pt x="410" y="323"/>
                  <a:pt x="418" y="305"/>
                </a:cubicBezTo>
                <a:cubicBezTo>
                  <a:pt x="417" y="301"/>
                  <a:pt x="423" y="298"/>
                  <a:pt x="422" y="294"/>
                </a:cubicBezTo>
                <a:cubicBezTo>
                  <a:pt x="415" y="293"/>
                  <a:pt x="410" y="296"/>
                  <a:pt x="406" y="299"/>
                </a:cubicBezTo>
                <a:close/>
                <a:moveTo>
                  <a:pt x="377" y="310"/>
                </a:moveTo>
                <a:cubicBezTo>
                  <a:pt x="374" y="302"/>
                  <a:pt x="364" y="297"/>
                  <a:pt x="356" y="301"/>
                </a:cubicBezTo>
                <a:cubicBezTo>
                  <a:pt x="358" y="306"/>
                  <a:pt x="357" y="312"/>
                  <a:pt x="362" y="315"/>
                </a:cubicBezTo>
                <a:cubicBezTo>
                  <a:pt x="367" y="315"/>
                  <a:pt x="362" y="309"/>
                  <a:pt x="364" y="306"/>
                </a:cubicBezTo>
                <a:cubicBezTo>
                  <a:pt x="370" y="305"/>
                  <a:pt x="374" y="311"/>
                  <a:pt x="377" y="314"/>
                </a:cubicBezTo>
                <a:cubicBezTo>
                  <a:pt x="378" y="313"/>
                  <a:pt x="378" y="311"/>
                  <a:pt x="377" y="310"/>
                </a:cubicBezTo>
                <a:close/>
                <a:moveTo>
                  <a:pt x="444" y="307"/>
                </a:moveTo>
                <a:cubicBezTo>
                  <a:pt x="443" y="306"/>
                  <a:pt x="443" y="306"/>
                  <a:pt x="443" y="306"/>
                </a:cubicBezTo>
                <a:cubicBezTo>
                  <a:pt x="434" y="304"/>
                  <a:pt x="426" y="308"/>
                  <a:pt x="419" y="313"/>
                </a:cubicBezTo>
                <a:cubicBezTo>
                  <a:pt x="420" y="315"/>
                  <a:pt x="418" y="318"/>
                  <a:pt x="420" y="319"/>
                </a:cubicBezTo>
                <a:cubicBezTo>
                  <a:pt x="426" y="317"/>
                  <a:pt x="429" y="312"/>
                  <a:pt x="435" y="312"/>
                </a:cubicBezTo>
                <a:cubicBezTo>
                  <a:pt x="439" y="315"/>
                  <a:pt x="431" y="319"/>
                  <a:pt x="434" y="323"/>
                </a:cubicBezTo>
                <a:cubicBezTo>
                  <a:pt x="442" y="321"/>
                  <a:pt x="440" y="312"/>
                  <a:pt x="444" y="307"/>
                </a:cubicBezTo>
                <a:close/>
                <a:moveTo>
                  <a:pt x="335" y="317"/>
                </a:moveTo>
                <a:cubicBezTo>
                  <a:pt x="332" y="313"/>
                  <a:pt x="328" y="308"/>
                  <a:pt x="322" y="307"/>
                </a:cubicBezTo>
                <a:cubicBezTo>
                  <a:pt x="314" y="303"/>
                  <a:pt x="307" y="310"/>
                  <a:pt x="300" y="313"/>
                </a:cubicBezTo>
                <a:cubicBezTo>
                  <a:pt x="299" y="315"/>
                  <a:pt x="295" y="318"/>
                  <a:pt x="297" y="322"/>
                </a:cubicBezTo>
                <a:cubicBezTo>
                  <a:pt x="301" y="323"/>
                  <a:pt x="306" y="325"/>
                  <a:pt x="310" y="329"/>
                </a:cubicBezTo>
                <a:cubicBezTo>
                  <a:pt x="319" y="335"/>
                  <a:pt x="323" y="346"/>
                  <a:pt x="325" y="357"/>
                </a:cubicBezTo>
                <a:cubicBezTo>
                  <a:pt x="327" y="367"/>
                  <a:pt x="337" y="370"/>
                  <a:pt x="343" y="379"/>
                </a:cubicBezTo>
                <a:cubicBezTo>
                  <a:pt x="344" y="385"/>
                  <a:pt x="346" y="393"/>
                  <a:pt x="342" y="398"/>
                </a:cubicBezTo>
                <a:cubicBezTo>
                  <a:pt x="340" y="403"/>
                  <a:pt x="335" y="405"/>
                  <a:pt x="330" y="405"/>
                </a:cubicBezTo>
                <a:cubicBezTo>
                  <a:pt x="327" y="406"/>
                  <a:pt x="323" y="404"/>
                  <a:pt x="321" y="401"/>
                </a:cubicBezTo>
                <a:cubicBezTo>
                  <a:pt x="320" y="399"/>
                  <a:pt x="320" y="395"/>
                  <a:pt x="322" y="394"/>
                </a:cubicBezTo>
                <a:cubicBezTo>
                  <a:pt x="324" y="391"/>
                  <a:pt x="327" y="391"/>
                  <a:pt x="330" y="392"/>
                </a:cubicBezTo>
                <a:cubicBezTo>
                  <a:pt x="333" y="392"/>
                  <a:pt x="334" y="398"/>
                  <a:pt x="337" y="396"/>
                </a:cubicBezTo>
                <a:cubicBezTo>
                  <a:pt x="341" y="391"/>
                  <a:pt x="339" y="384"/>
                  <a:pt x="337" y="379"/>
                </a:cubicBezTo>
                <a:cubicBezTo>
                  <a:pt x="332" y="372"/>
                  <a:pt x="323" y="369"/>
                  <a:pt x="315" y="372"/>
                </a:cubicBezTo>
                <a:cubicBezTo>
                  <a:pt x="311" y="373"/>
                  <a:pt x="307" y="375"/>
                  <a:pt x="306" y="379"/>
                </a:cubicBezTo>
                <a:cubicBezTo>
                  <a:pt x="302" y="388"/>
                  <a:pt x="293" y="378"/>
                  <a:pt x="285" y="383"/>
                </a:cubicBezTo>
                <a:cubicBezTo>
                  <a:pt x="276" y="385"/>
                  <a:pt x="270" y="394"/>
                  <a:pt x="269" y="403"/>
                </a:cubicBezTo>
                <a:cubicBezTo>
                  <a:pt x="268" y="411"/>
                  <a:pt x="278" y="405"/>
                  <a:pt x="282" y="408"/>
                </a:cubicBezTo>
                <a:cubicBezTo>
                  <a:pt x="296" y="409"/>
                  <a:pt x="304" y="421"/>
                  <a:pt x="315" y="427"/>
                </a:cubicBezTo>
                <a:cubicBezTo>
                  <a:pt x="320" y="431"/>
                  <a:pt x="327" y="426"/>
                  <a:pt x="333" y="427"/>
                </a:cubicBezTo>
                <a:cubicBezTo>
                  <a:pt x="336" y="428"/>
                  <a:pt x="341" y="428"/>
                  <a:pt x="345" y="430"/>
                </a:cubicBezTo>
                <a:cubicBezTo>
                  <a:pt x="351" y="433"/>
                  <a:pt x="353" y="439"/>
                  <a:pt x="353" y="445"/>
                </a:cubicBezTo>
                <a:cubicBezTo>
                  <a:pt x="355" y="450"/>
                  <a:pt x="352" y="454"/>
                  <a:pt x="348" y="458"/>
                </a:cubicBezTo>
                <a:cubicBezTo>
                  <a:pt x="342" y="460"/>
                  <a:pt x="337" y="461"/>
                  <a:pt x="332" y="458"/>
                </a:cubicBezTo>
                <a:cubicBezTo>
                  <a:pt x="330" y="454"/>
                  <a:pt x="332" y="451"/>
                  <a:pt x="334" y="449"/>
                </a:cubicBezTo>
                <a:cubicBezTo>
                  <a:pt x="338" y="448"/>
                  <a:pt x="341" y="450"/>
                  <a:pt x="344" y="452"/>
                </a:cubicBezTo>
                <a:cubicBezTo>
                  <a:pt x="347" y="451"/>
                  <a:pt x="347" y="448"/>
                  <a:pt x="347" y="445"/>
                </a:cubicBezTo>
                <a:cubicBezTo>
                  <a:pt x="347" y="439"/>
                  <a:pt x="342" y="435"/>
                  <a:pt x="337" y="433"/>
                </a:cubicBezTo>
                <a:cubicBezTo>
                  <a:pt x="331" y="430"/>
                  <a:pt x="324" y="431"/>
                  <a:pt x="318" y="436"/>
                </a:cubicBezTo>
                <a:cubicBezTo>
                  <a:pt x="315" y="439"/>
                  <a:pt x="312" y="444"/>
                  <a:pt x="313" y="449"/>
                </a:cubicBezTo>
                <a:cubicBezTo>
                  <a:pt x="311" y="455"/>
                  <a:pt x="316" y="459"/>
                  <a:pt x="313" y="463"/>
                </a:cubicBezTo>
                <a:cubicBezTo>
                  <a:pt x="308" y="465"/>
                  <a:pt x="303" y="467"/>
                  <a:pt x="302" y="472"/>
                </a:cubicBezTo>
                <a:cubicBezTo>
                  <a:pt x="301" y="478"/>
                  <a:pt x="300" y="487"/>
                  <a:pt x="306" y="491"/>
                </a:cubicBezTo>
                <a:cubicBezTo>
                  <a:pt x="317" y="480"/>
                  <a:pt x="336" y="490"/>
                  <a:pt x="348" y="481"/>
                </a:cubicBezTo>
                <a:cubicBezTo>
                  <a:pt x="353" y="475"/>
                  <a:pt x="351" y="467"/>
                  <a:pt x="354" y="462"/>
                </a:cubicBezTo>
                <a:cubicBezTo>
                  <a:pt x="360" y="456"/>
                  <a:pt x="366" y="451"/>
                  <a:pt x="373" y="451"/>
                </a:cubicBezTo>
                <a:cubicBezTo>
                  <a:pt x="381" y="450"/>
                  <a:pt x="388" y="453"/>
                  <a:pt x="392" y="459"/>
                </a:cubicBezTo>
                <a:cubicBezTo>
                  <a:pt x="395" y="463"/>
                  <a:pt x="395" y="468"/>
                  <a:pt x="391" y="472"/>
                </a:cubicBezTo>
                <a:cubicBezTo>
                  <a:pt x="390" y="475"/>
                  <a:pt x="386" y="477"/>
                  <a:pt x="382" y="477"/>
                </a:cubicBezTo>
                <a:cubicBezTo>
                  <a:pt x="379" y="477"/>
                  <a:pt x="376" y="479"/>
                  <a:pt x="374" y="475"/>
                </a:cubicBezTo>
                <a:cubicBezTo>
                  <a:pt x="374" y="473"/>
                  <a:pt x="374" y="471"/>
                  <a:pt x="375" y="469"/>
                </a:cubicBezTo>
                <a:cubicBezTo>
                  <a:pt x="379" y="466"/>
                  <a:pt x="382" y="471"/>
                  <a:pt x="386" y="471"/>
                </a:cubicBezTo>
                <a:cubicBezTo>
                  <a:pt x="389" y="470"/>
                  <a:pt x="390" y="466"/>
                  <a:pt x="389" y="462"/>
                </a:cubicBezTo>
                <a:cubicBezTo>
                  <a:pt x="387" y="459"/>
                  <a:pt x="383" y="457"/>
                  <a:pt x="379" y="456"/>
                </a:cubicBezTo>
                <a:cubicBezTo>
                  <a:pt x="371" y="456"/>
                  <a:pt x="362" y="459"/>
                  <a:pt x="357" y="467"/>
                </a:cubicBezTo>
                <a:cubicBezTo>
                  <a:pt x="356" y="471"/>
                  <a:pt x="355" y="477"/>
                  <a:pt x="357" y="480"/>
                </a:cubicBezTo>
                <a:cubicBezTo>
                  <a:pt x="361" y="487"/>
                  <a:pt x="367" y="489"/>
                  <a:pt x="374" y="490"/>
                </a:cubicBezTo>
                <a:cubicBezTo>
                  <a:pt x="376" y="492"/>
                  <a:pt x="376" y="494"/>
                  <a:pt x="375" y="497"/>
                </a:cubicBezTo>
                <a:cubicBezTo>
                  <a:pt x="377" y="507"/>
                  <a:pt x="387" y="514"/>
                  <a:pt x="396" y="516"/>
                </a:cubicBezTo>
                <a:cubicBezTo>
                  <a:pt x="405" y="514"/>
                  <a:pt x="412" y="507"/>
                  <a:pt x="415" y="499"/>
                </a:cubicBezTo>
                <a:cubicBezTo>
                  <a:pt x="417" y="496"/>
                  <a:pt x="415" y="492"/>
                  <a:pt x="417" y="489"/>
                </a:cubicBezTo>
                <a:cubicBezTo>
                  <a:pt x="422" y="488"/>
                  <a:pt x="426" y="485"/>
                  <a:pt x="430" y="482"/>
                </a:cubicBezTo>
                <a:cubicBezTo>
                  <a:pt x="432" y="477"/>
                  <a:pt x="437" y="471"/>
                  <a:pt x="434" y="465"/>
                </a:cubicBezTo>
                <a:cubicBezTo>
                  <a:pt x="432" y="458"/>
                  <a:pt x="426" y="457"/>
                  <a:pt x="420" y="455"/>
                </a:cubicBezTo>
                <a:cubicBezTo>
                  <a:pt x="415" y="455"/>
                  <a:pt x="410" y="457"/>
                  <a:pt x="407" y="461"/>
                </a:cubicBezTo>
                <a:cubicBezTo>
                  <a:pt x="406" y="463"/>
                  <a:pt x="405" y="466"/>
                  <a:pt x="406" y="468"/>
                </a:cubicBezTo>
                <a:cubicBezTo>
                  <a:pt x="409" y="467"/>
                  <a:pt x="411" y="466"/>
                  <a:pt x="413" y="469"/>
                </a:cubicBezTo>
                <a:cubicBezTo>
                  <a:pt x="414" y="471"/>
                  <a:pt x="414" y="475"/>
                  <a:pt x="411" y="477"/>
                </a:cubicBezTo>
                <a:cubicBezTo>
                  <a:pt x="408" y="477"/>
                  <a:pt x="406" y="478"/>
                  <a:pt x="403" y="476"/>
                </a:cubicBezTo>
                <a:cubicBezTo>
                  <a:pt x="399" y="472"/>
                  <a:pt x="398" y="466"/>
                  <a:pt x="400" y="461"/>
                </a:cubicBezTo>
                <a:cubicBezTo>
                  <a:pt x="403" y="453"/>
                  <a:pt x="411" y="451"/>
                  <a:pt x="418" y="450"/>
                </a:cubicBezTo>
                <a:cubicBezTo>
                  <a:pt x="425" y="450"/>
                  <a:pt x="432" y="452"/>
                  <a:pt x="436" y="459"/>
                </a:cubicBezTo>
                <a:cubicBezTo>
                  <a:pt x="446" y="467"/>
                  <a:pt x="429" y="479"/>
                  <a:pt x="444" y="484"/>
                </a:cubicBezTo>
                <a:cubicBezTo>
                  <a:pt x="448" y="486"/>
                  <a:pt x="453" y="487"/>
                  <a:pt x="457" y="485"/>
                </a:cubicBezTo>
                <a:cubicBezTo>
                  <a:pt x="467" y="482"/>
                  <a:pt x="478" y="488"/>
                  <a:pt x="486" y="496"/>
                </a:cubicBezTo>
                <a:cubicBezTo>
                  <a:pt x="487" y="494"/>
                  <a:pt x="487" y="494"/>
                  <a:pt x="487" y="494"/>
                </a:cubicBezTo>
                <a:cubicBezTo>
                  <a:pt x="489" y="486"/>
                  <a:pt x="487" y="477"/>
                  <a:pt x="482" y="472"/>
                </a:cubicBezTo>
                <a:cubicBezTo>
                  <a:pt x="479" y="470"/>
                  <a:pt x="476" y="471"/>
                  <a:pt x="474" y="468"/>
                </a:cubicBezTo>
                <a:cubicBezTo>
                  <a:pt x="475" y="458"/>
                  <a:pt x="475" y="447"/>
                  <a:pt x="466" y="440"/>
                </a:cubicBezTo>
                <a:cubicBezTo>
                  <a:pt x="462" y="438"/>
                  <a:pt x="456" y="437"/>
                  <a:pt x="450" y="439"/>
                </a:cubicBezTo>
                <a:cubicBezTo>
                  <a:pt x="446" y="442"/>
                  <a:pt x="442" y="447"/>
                  <a:pt x="444" y="453"/>
                </a:cubicBezTo>
                <a:cubicBezTo>
                  <a:pt x="444" y="456"/>
                  <a:pt x="445" y="460"/>
                  <a:pt x="448" y="461"/>
                </a:cubicBezTo>
                <a:cubicBezTo>
                  <a:pt x="450" y="460"/>
                  <a:pt x="448" y="456"/>
                  <a:pt x="451" y="454"/>
                </a:cubicBezTo>
                <a:cubicBezTo>
                  <a:pt x="453" y="453"/>
                  <a:pt x="454" y="454"/>
                  <a:pt x="457" y="454"/>
                </a:cubicBezTo>
                <a:cubicBezTo>
                  <a:pt x="459" y="454"/>
                  <a:pt x="461" y="457"/>
                  <a:pt x="461" y="459"/>
                </a:cubicBezTo>
                <a:cubicBezTo>
                  <a:pt x="461" y="462"/>
                  <a:pt x="458" y="463"/>
                  <a:pt x="456" y="465"/>
                </a:cubicBezTo>
                <a:cubicBezTo>
                  <a:pt x="452" y="465"/>
                  <a:pt x="446" y="466"/>
                  <a:pt x="443" y="462"/>
                </a:cubicBezTo>
                <a:cubicBezTo>
                  <a:pt x="438" y="457"/>
                  <a:pt x="438" y="448"/>
                  <a:pt x="441" y="442"/>
                </a:cubicBezTo>
                <a:cubicBezTo>
                  <a:pt x="444" y="437"/>
                  <a:pt x="449" y="435"/>
                  <a:pt x="454" y="433"/>
                </a:cubicBezTo>
                <a:cubicBezTo>
                  <a:pt x="449" y="431"/>
                  <a:pt x="446" y="426"/>
                  <a:pt x="441" y="424"/>
                </a:cubicBezTo>
                <a:cubicBezTo>
                  <a:pt x="435" y="434"/>
                  <a:pt x="423" y="438"/>
                  <a:pt x="417" y="448"/>
                </a:cubicBezTo>
                <a:cubicBezTo>
                  <a:pt x="413" y="446"/>
                  <a:pt x="413" y="446"/>
                  <a:pt x="413" y="446"/>
                </a:cubicBezTo>
                <a:cubicBezTo>
                  <a:pt x="413" y="442"/>
                  <a:pt x="419" y="439"/>
                  <a:pt x="421" y="434"/>
                </a:cubicBezTo>
                <a:cubicBezTo>
                  <a:pt x="426" y="431"/>
                  <a:pt x="431" y="430"/>
                  <a:pt x="434" y="425"/>
                </a:cubicBezTo>
                <a:cubicBezTo>
                  <a:pt x="443" y="413"/>
                  <a:pt x="443" y="398"/>
                  <a:pt x="436" y="386"/>
                </a:cubicBezTo>
                <a:cubicBezTo>
                  <a:pt x="430" y="381"/>
                  <a:pt x="432" y="375"/>
                  <a:pt x="432" y="369"/>
                </a:cubicBezTo>
                <a:cubicBezTo>
                  <a:pt x="432" y="355"/>
                  <a:pt x="437" y="373"/>
                  <a:pt x="443" y="370"/>
                </a:cubicBezTo>
                <a:cubicBezTo>
                  <a:pt x="447" y="369"/>
                  <a:pt x="450" y="368"/>
                  <a:pt x="453" y="364"/>
                </a:cubicBezTo>
                <a:cubicBezTo>
                  <a:pt x="462" y="350"/>
                  <a:pt x="463" y="330"/>
                  <a:pt x="482" y="324"/>
                </a:cubicBezTo>
                <a:cubicBezTo>
                  <a:pt x="483" y="324"/>
                  <a:pt x="483" y="325"/>
                  <a:pt x="483" y="326"/>
                </a:cubicBezTo>
                <a:cubicBezTo>
                  <a:pt x="474" y="330"/>
                  <a:pt x="468" y="339"/>
                  <a:pt x="465" y="348"/>
                </a:cubicBezTo>
                <a:cubicBezTo>
                  <a:pt x="462" y="352"/>
                  <a:pt x="462" y="358"/>
                  <a:pt x="459" y="363"/>
                </a:cubicBezTo>
                <a:cubicBezTo>
                  <a:pt x="455" y="372"/>
                  <a:pt x="446" y="374"/>
                  <a:pt x="438" y="376"/>
                </a:cubicBezTo>
                <a:cubicBezTo>
                  <a:pt x="437" y="378"/>
                  <a:pt x="437" y="378"/>
                  <a:pt x="437" y="378"/>
                </a:cubicBezTo>
                <a:cubicBezTo>
                  <a:pt x="445" y="387"/>
                  <a:pt x="445" y="399"/>
                  <a:pt x="446" y="410"/>
                </a:cubicBezTo>
                <a:cubicBezTo>
                  <a:pt x="453" y="414"/>
                  <a:pt x="460" y="416"/>
                  <a:pt x="469" y="415"/>
                </a:cubicBezTo>
                <a:cubicBezTo>
                  <a:pt x="483" y="416"/>
                  <a:pt x="491" y="400"/>
                  <a:pt x="504" y="404"/>
                </a:cubicBezTo>
                <a:cubicBezTo>
                  <a:pt x="509" y="412"/>
                  <a:pt x="497" y="404"/>
                  <a:pt x="495" y="409"/>
                </a:cubicBezTo>
                <a:cubicBezTo>
                  <a:pt x="482" y="419"/>
                  <a:pt x="462" y="424"/>
                  <a:pt x="447" y="417"/>
                </a:cubicBezTo>
                <a:cubicBezTo>
                  <a:pt x="443" y="415"/>
                  <a:pt x="443" y="420"/>
                  <a:pt x="443" y="422"/>
                </a:cubicBezTo>
                <a:cubicBezTo>
                  <a:pt x="444" y="422"/>
                  <a:pt x="444" y="422"/>
                  <a:pt x="444" y="422"/>
                </a:cubicBezTo>
                <a:cubicBezTo>
                  <a:pt x="456" y="426"/>
                  <a:pt x="468" y="429"/>
                  <a:pt x="481" y="426"/>
                </a:cubicBezTo>
                <a:cubicBezTo>
                  <a:pt x="493" y="421"/>
                  <a:pt x="504" y="408"/>
                  <a:pt x="520" y="413"/>
                </a:cubicBezTo>
                <a:cubicBezTo>
                  <a:pt x="520" y="412"/>
                  <a:pt x="520" y="412"/>
                  <a:pt x="520" y="412"/>
                </a:cubicBezTo>
                <a:cubicBezTo>
                  <a:pt x="518" y="402"/>
                  <a:pt x="511" y="394"/>
                  <a:pt x="501" y="393"/>
                </a:cubicBezTo>
                <a:cubicBezTo>
                  <a:pt x="498" y="392"/>
                  <a:pt x="495" y="395"/>
                  <a:pt x="492" y="392"/>
                </a:cubicBezTo>
                <a:cubicBezTo>
                  <a:pt x="494" y="382"/>
                  <a:pt x="485" y="378"/>
                  <a:pt x="478" y="373"/>
                </a:cubicBezTo>
                <a:cubicBezTo>
                  <a:pt x="470" y="370"/>
                  <a:pt x="463" y="374"/>
                  <a:pt x="458" y="379"/>
                </a:cubicBezTo>
                <a:cubicBezTo>
                  <a:pt x="457" y="383"/>
                  <a:pt x="454" y="388"/>
                  <a:pt x="457" y="392"/>
                </a:cubicBezTo>
                <a:cubicBezTo>
                  <a:pt x="459" y="393"/>
                  <a:pt x="460" y="391"/>
                  <a:pt x="461" y="390"/>
                </a:cubicBezTo>
                <a:cubicBezTo>
                  <a:pt x="463" y="388"/>
                  <a:pt x="466" y="388"/>
                  <a:pt x="468" y="389"/>
                </a:cubicBezTo>
                <a:cubicBezTo>
                  <a:pt x="469" y="393"/>
                  <a:pt x="477" y="396"/>
                  <a:pt x="472" y="401"/>
                </a:cubicBezTo>
                <a:cubicBezTo>
                  <a:pt x="470" y="403"/>
                  <a:pt x="468" y="404"/>
                  <a:pt x="465" y="404"/>
                </a:cubicBezTo>
                <a:cubicBezTo>
                  <a:pt x="459" y="403"/>
                  <a:pt x="454" y="400"/>
                  <a:pt x="452" y="394"/>
                </a:cubicBezTo>
                <a:cubicBezTo>
                  <a:pt x="449" y="387"/>
                  <a:pt x="453" y="380"/>
                  <a:pt x="455" y="373"/>
                </a:cubicBezTo>
                <a:cubicBezTo>
                  <a:pt x="458" y="371"/>
                  <a:pt x="461" y="368"/>
                  <a:pt x="463" y="364"/>
                </a:cubicBezTo>
                <a:cubicBezTo>
                  <a:pt x="467" y="351"/>
                  <a:pt x="472" y="337"/>
                  <a:pt x="486" y="331"/>
                </a:cubicBezTo>
                <a:cubicBezTo>
                  <a:pt x="488" y="329"/>
                  <a:pt x="495" y="331"/>
                  <a:pt x="494" y="326"/>
                </a:cubicBezTo>
                <a:cubicBezTo>
                  <a:pt x="491" y="316"/>
                  <a:pt x="480" y="316"/>
                  <a:pt x="472" y="314"/>
                </a:cubicBezTo>
                <a:cubicBezTo>
                  <a:pt x="467" y="316"/>
                  <a:pt x="461" y="317"/>
                  <a:pt x="458" y="323"/>
                </a:cubicBezTo>
                <a:cubicBezTo>
                  <a:pt x="456" y="326"/>
                  <a:pt x="454" y="322"/>
                  <a:pt x="452" y="322"/>
                </a:cubicBezTo>
                <a:cubicBezTo>
                  <a:pt x="446" y="323"/>
                  <a:pt x="438" y="324"/>
                  <a:pt x="434" y="329"/>
                </a:cubicBezTo>
                <a:cubicBezTo>
                  <a:pt x="430" y="335"/>
                  <a:pt x="429" y="342"/>
                  <a:pt x="431" y="349"/>
                </a:cubicBezTo>
                <a:cubicBezTo>
                  <a:pt x="432" y="352"/>
                  <a:pt x="436" y="354"/>
                  <a:pt x="440" y="355"/>
                </a:cubicBezTo>
                <a:cubicBezTo>
                  <a:pt x="442" y="353"/>
                  <a:pt x="440" y="349"/>
                  <a:pt x="441" y="347"/>
                </a:cubicBezTo>
                <a:cubicBezTo>
                  <a:pt x="443" y="344"/>
                  <a:pt x="446" y="341"/>
                  <a:pt x="450" y="342"/>
                </a:cubicBezTo>
                <a:cubicBezTo>
                  <a:pt x="454" y="343"/>
                  <a:pt x="454" y="348"/>
                  <a:pt x="454" y="351"/>
                </a:cubicBezTo>
                <a:cubicBezTo>
                  <a:pt x="453" y="356"/>
                  <a:pt x="447" y="356"/>
                  <a:pt x="444" y="359"/>
                </a:cubicBezTo>
                <a:cubicBezTo>
                  <a:pt x="438" y="359"/>
                  <a:pt x="433" y="356"/>
                  <a:pt x="429" y="352"/>
                </a:cubicBezTo>
                <a:cubicBezTo>
                  <a:pt x="426" y="346"/>
                  <a:pt x="425" y="336"/>
                  <a:pt x="429" y="330"/>
                </a:cubicBezTo>
                <a:cubicBezTo>
                  <a:pt x="429" y="326"/>
                  <a:pt x="430" y="321"/>
                  <a:pt x="429" y="317"/>
                </a:cubicBezTo>
                <a:cubicBezTo>
                  <a:pt x="422" y="322"/>
                  <a:pt x="422" y="322"/>
                  <a:pt x="422" y="322"/>
                </a:cubicBezTo>
                <a:cubicBezTo>
                  <a:pt x="415" y="333"/>
                  <a:pt x="425" y="347"/>
                  <a:pt x="425" y="358"/>
                </a:cubicBezTo>
                <a:cubicBezTo>
                  <a:pt x="428" y="368"/>
                  <a:pt x="420" y="380"/>
                  <a:pt x="429" y="388"/>
                </a:cubicBezTo>
                <a:cubicBezTo>
                  <a:pt x="437" y="397"/>
                  <a:pt x="436" y="411"/>
                  <a:pt x="431" y="422"/>
                </a:cubicBezTo>
                <a:cubicBezTo>
                  <a:pt x="427" y="425"/>
                  <a:pt x="424" y="430"/>
                  <a:pt x="418" y="429"/>
                </a:cubicBezTo>
                <a:cubicBezTo>
                  <a:pt x="413" y="432"/>
                  <a:pt x="411" y="439"/>
                  <a:pt x="407" y="443"/>
                </a:cubicBezTo>
                <a:cubicBezTo>
                  <a:pt x="402" y="450"/>
                  <a:pt x="394" y="449"/>
                  <a:pt x="388" y="447"/>
                </a:cubicBezTo>
                <a:cubicBezTo>
                  <a:pt x="383" y="444"/>
                  <a:pt x="377" y="440"/>
                  <a:pt x="377" y="434"/>
                </a:cubicBezTo>
                <a:cubicBezTo>
                  <a:pt x="378" y="427"/>
                  <a:pt x="370" y="431"/>
                  <a:pt x="367" y="429"/>
                </a:cubicBezTo>
                <a:cubicBezTo>
                  <a:pt x="362" y="425"/>
                  <a:pt x="355" y="422"/>
                  <a:pt x="355" y="415"/>
                </a:cubicBezTo>
                <a:cubicBezTo>
                  <a:pt x="353" y="406"/>
                  <a:pt x="356" y="398"/>
                  <a:pt x="362" y="392"/>
                </a:cubicBezTo>
                <a:cubicBezTo>
                  <a:pt x="362" y="382"/>
                  <a:pt x="362" y="382"/>
                  <a:pt x="362" y="382"/>
                </a:cubicBezTo>
                <a:cubicBezTo>
                  <a:pt x="365" y="365"/>
                  <a:pt x="365" y="365"/>
                  <a:pt x="365" y="365"/>
                </a:cubicBezTo>
                <a:cubicBezTo>
                  <a:pt x="372" y="352"/>
                  <a:pt x="374" y="338"/>
                  <a:pt x="378" y="325"/>
                </a:cubicBezTo>
                <a:cubicBezTo>
                  <a:pt x="376" y="320"/>
                  <a:pt x="374" y="312"/>
                  <a:pt x="368" y="312"/>
                </a:cubicBezTo>
                <a:cubicBezTo>
                  <a:pt x="368" y="320"/>
                  <a:pt x="371" y="327"/>
                  <a:pt x="372" y="334"/>
                </a:cubicBezTo>
                <a:cubicBezTo>
                  <a:pt x="372" y="341"/>
                  <a:pt x="368" y="348"/>
                  <a:pt x="362" y="351"/>
                </a:cubicBezTo>
                <a:cubicBezTo>
                  <a:pt x="357" y="353"/>
                  <a:pt x="352" y="352"/>
                  <a:pt x="348" y="350"/>
                </a:cubicBezTo>
                <a:cubicBezTo>
                  <a:pt x="346" y="347"/>
                  <a:pt x="342" y="344"/>
                  <a:pt x="343" y="341"/>
                </a:cubicBezTo>
                <a:cubicBezTo>
                  <a:pt x="345" y="338"/>
                  <a:pt x="347" y="334"/>
                  <a:pt x="351" y="335"/>
                </a:cubicBezTo>
                <a:cubicBezTo>
                  <a:pt x="356" y="336"/>
                  <a:pt x="357" y="342"/>
                  <a:pt x="358" y="346"/>
                </a:cubicBezTo>
                <a:cubicBezTo>
                  <a:pt x="364" y="345"/>
                  <a:pt x="366" y="339"/>
                  <a:pt x="366" y="334"/>
                </a:cubicBezTo>
                <a:cubicBezTo>
                  <a:pt x="366" y="325"/>
                  <a:pt x="360" y="318"/>
                  <a:pt x="352" y="314"/>
                </a:cubicBezTo>
                <a:cubicBezTo>
                  <a:pt x="347" y="313"/>
                  <a:pt x="340" y="314"/>
                  <a:pt x="335" y="317"/>
                </a:cubicBezTo>
                <a:close/>
                <a:moveTo>
                  <a:pt x="238" y="314"/>
                </a:moveTo>
                <a:cubicBezTo>
                  <a:pt x="222" y="309"/>
                  <a:pt x="204" y="312"/>
                  <a:pt x="193" y="325"/>
                </a:cubicBezTo>
                <a:cubicBezTo>
                  <a:pt x="187" y="330"/>
                  <a:pt x="187" y="338"/>
                  <a:pt x="180" y="341"/>
                </a:cubicBezTo>
                <a:cubicBezTo>
                  <a:pt x="174" y="338"/>
                  <a:pt x="170" y="344"/>
                  <a:pt x="165" y="343"/>
                </a:cubicBezTo>
                <a:cubicBezTo>
                  <a:pt x="142" y="352"/>
                  <a:pt x="140" y="381"/>
                  <a:pt x="120" y="395"/>
                </a:cubicBezTo>
                <a:cubicBezTo>
                  <a:pt x="120" y="398"/>
                  <a:pt x="120" y="398"/>
                  <a:pt x="120" y="398"/>
                </a:cubicBezTo>
                <a:cubicBezTo>
                  <a:pt x="136" y="408"/>
                  <a:pt x="137" y="428"/>
                  <a:pt x="150" y="442"/>
                </a:cubicBezTo>
                <a:cubicBezTo>
                  <a:pt x="158" y="448"/>
                  <a:pt x="167" y="456"/>
                  <a:pt x="178" y="452"/>
                </a:cubicBezTo>
                <a:cubicBezTo>
                  <a:pt x="182" y="460"/>
                  <a:pt x="184" y="468"/>
                  <a:pt x="192" y="474"/>
                </a:cubicBezTo>
                <a:cubicBezTo>
                  <a:pt x="203" y="484"/>
                  <a:pt x="220" y="489"/>
                  <a:pt x="235" y="484"/>
                </a:cubicBezTo>
                <a:cubicBezTo>
                  <a:pt x="244" y="480"/>
                  <a:pt x="249" y="470"/>
                  <a:pt x="250" y="461"/>
                </a:cubicBezTo>
                <a:cubicBezTo>
                  <a:pt x="251" y="456"/>
                  <a:pt x="249" y="451"/>
                  <a:pt x="245" y="447"/>
                </a:cubicBezTo>
                <a:cubicBezTo>
                  <a:pt x="243" y="447"/>
                  <a:pt x="241" y="446"/>
                  <a:pt x="239" y="446"/>
                </a:cubicBezTo>
                <a:cubicBezTo>
                  <a:pt x="243" y="456"/>
                  <a:pt x="243" y="456"/>
                  <a:pt x="243" y="456"/>
                </a:cubicBezTo>
                <a:cubicBezTo>
                  <a:pt x="244" y="463"/>
                  <a:pt x="238" y="470"/>
                  <a:pt x="233" y="474"/>
                </a:cubicBezTo>
                <a:cubicBezTo>
                  <a:pt x="225" y="480"/>
                  <a:pt x="216" y="475"/>
                  <a:pt x="208" y="474"/>
                </a:cubicBezTo>
                <a:cubicBezTo>
                  <a:pt x="197" y="468"/>
                  <a:pt x="189" y="458"/>
                  <a:pt x="184" y="446"/>
                </a:cubicBezTo>
                <a:cubicBezTo>
                  <a:pt x="182" y="444"/>
                  <a:pt x="178" y="446"/>
                  <a:pt x="176" y="446"/>
                </a:cubicBezTo>
                <a:cubicBezTo>
                  <a:pt x="170" y="445"/>
                  <a:pt x="163" y="445"/>
                  <a:pt x="157" y="442"/>
                </a:cubicBezTo>
                <a:cubicBezTo>
                  <a:pt x="144" y="431"/>
                  <a:pt x="147" y="413"/>
                  <a:pt x="134" y="402"/>
                </a:cubicBezTo>
                <a:cubicBezTo>
                  <a:pt x="133" y="400"/>
                  <a:pt x="128" y="401"/>
                  <a:pt x="130" y="397"/>
                </a:cubicBezTo>
                <a:cubicBezTo>
                  <a:pt x="142" y="384"/>
                  <a:pt x="150" y="368"/>
                  <a:pt x="162" y="355"/>
                </a:cubicBezTo>
                <a:cubicBezTo>
                  <a:pt x="168" y="348"/>
                  <a:pt x="178" y="349"/>
                  <a:pt x="186" y="346"/>
                </a:cubicBezTo>
                <a:cubicBezTo>
                  <a:pt x="193" y="328"/>
                  <a:pt x="212" y="320"/>
                  <a:pt x="229" y="318"/>
                </a:cubicBezTo>
                <a:cubicBezTo>
                  <a:pt x="237" y="323"/>
                  <a:pt x="248" y="329"/>
                  <a:pt x="247" y="339"/>
                </a:cubicBezTo>
                <a:cubicBezTo>
                  <a:pt x="247" y="347"/>
                  <a:pt x="240" y="352"/>
                  <a:pt x="235" y="355"/>
                </a:cubicBezTo>
                <a:cubicBezTo>
                  <a:pt x="240" y="358"/>
                  <a:pt x="245" y="356"/>
                  <a:pt x="249" y="353"/>
                </a:cubicBezTo>
                <a:cubicBezTo>
                  <a:pt x="251" y="349"/>
                  <a:pt x="255" y="345"/>
                  <a:pt x="254" y="340"/>
                </a:cubicBezTo>
                <a:cubicBezTo>
                  <a:pt x="254" y="329"/>
                  <a:pt x="247" y="319"/>
                  <a:pt x="238" y="314"/>
                </a:cubicBezTo>
                <a:close/>
                <a:moveTo>
                  <a:pt x="332" y="337"/>
                </a:moveTo>
                <a:cubicBezTo>
                  <a:pt x="325" y="329"/>
                  <a:pt x="318" y="318"/>
                  <a:pt x="308" y="318"/>
                </a:cubicBezTo>
                <a:cubicBezTo>
                  <a:pt x="307" y="318"/>
                  <a:pt x="305" y="319"/>
                  <a:pt x="306" y="320"/>
                </a:cubicBezTo>
                <a:cubicBezTo>
                  <a:pt x="317" y="324"/>
                  <a:pt x="325" y="332"/>
                  <a:pt x="330" y="342"/>
                </a:cubicBezTo>
                <a:cubicBezTo>
                  <a:pt x="332" y="352"/>
                  <a:pt x="335" y="365"/>
                  <a:pt x="345" y="371"/>
                </a:cubicBezTo>
                <a:cubicBezTo>
                  <a:pt x="353" y="375"/>
                  <a:pt x="349" y="384"/>
                  <a:pt x="351" y="390"/>
                </a:cubicBezTo>
                <a:cubicBezTo>
                  <a:pt x="348" y="398"/>
                  <a:pt x="342" y="405"/>
                  <a:pt x="343" y="414"/>
                </a:cubicBezTo>
                <a:cubicBezTo>
                  <a:pt x="337" y="421"/>
                  <a:pt x="328" y="418"/>
                  <a:pt x="321" y="416"/>
                </a:cubicBezTo>
                <a:cubicBezTo>
                  <a:pt x="310" y="407"/>
                  <a:pt x="300" y="394"/>
                  <a:pt x="284" y="397"/>
                </a:cubicBezTo>
                <a:cubicBezTo>
                  <a:pt x="282" y="397"/>
                  <a:pt x="278" y="397"/>
                  <a:pt x="279" y="401"/>
                </a:cubicBezTo>
                <a:cubicBezTo>
                  <a:pt x="284" y="401"/>
                  <a:pt x="288" y="400"/>
                  <a:pt x="293" y="401"/>
                </a:cubicBezTo>
                <a:cubicBezTo>
                  <a:pt x="302" y="405"/>
                  <a:pt x="310" y="411"/>
                  <a:pt x="316" y="418"/>
                </a:cubicBezTo>
                <a:cubicBezTo>
                  <a:pt x="325" y="423"/>
                  <a:pt x="334" y="424"/>
                  <a:pt x="344" y="421"/>
                </a:cubicBezTo>
                <a:cubicBezTo>
                  <a:pt x="349" y="424"/>
                  <a:pt x="351" y="431"/>
                  <a:pt x="355" y="434"/>
                </a:cubicBezTo>
                <a:cubicBezTo>
                  <a:pt x="364" y="436"/>
                  <a:pt x="363" y="445"/>
                  <a:pt x="371" y="448"/>
                </a:cubicBezTo>
                <a:cubicBezTo>
                  <a:pt x="377" y="444"/>
                  <a:pt x="367" y="441"/>
                  <a:pt x="367" y="436"/>
                </a:cubicBezTo>
                <a:cubicBezTo>
                  <a:pt x="359" y="433"/>
                  <a:pt x="352" y="426"/>
                  <a:pt x="349" y="418"/>
                </a:cubicBezTo>
                <a:cubicBezTo>
                  <a:pt x="347" y="408"/>
                  <a:pt x="351" y="399"/>
                  <a:pt x="356" y="391"/>
                </a:cubicBezTo>
                <a:cubicBezTo>
                  <a:pt x="353" y="383"/>
                  <a:pt x="354" y="376"/>
                  <a:pt x="356" y="368"/>
                </a:cubicBezTo>
                <a:cubicBezTo>
                  <a:pt x="357" y="365"/>
                  <a:pt x="361" y="362"/>
                  <a:pt x="360" y="358"/>
                </a:cubicBezTo>
                <a:cubicBezTo>
                  <a:pt x="355" y="359"/>
                  <a:pt x="354" y="367"/>
                  <a:pt x="349" y="368"/>
                </a:cubicBezTo>
                <a:cubicBezTo>
                  <a:pt x="337" y="362"/>
                  <a:pt x="336" y="348"/>
                  <a:pt x="332" y="337"/>
                </a:cubicBezTo>
                <a:close/>
                <a:moveTo>
                  <a:pt x="320" y="352"/>
                </a:moveTo>
                <a:cubicBezTo>
                  <a:pt x="317" y="348"/>
                  <a:pt x="317" y="348"/>
                  <a:pt x="317" y="348"/>
                </a:cubicBezTo>
                <a:cubicBezTo>
                  <a:pt x="309" y="346"/>
                  <a:pt x="296" y="345"/>
                  <a:pt x="289" y="352"/>
                </a:cubicBezTo>
                <a:cubicBezTo>
                  <a:pt x="288" y="353"/>
                  <a:pt x="288" y="355"/>
                  <a:pt x="289" y="355"/>
                </a:cubicBezTo>
                <a:cubicBezTo>
                  <a:pt x="294" y="360"/>
                  <a:pt x="301" y="364"/>
                  <a:pt x="305" y="370"/>
                </a:cubicBezTo>
                <a:cubicBezTo>
                  <a:pt x="305" y="371"/>
                  <a:pt x="307" y="372"/>
                  <a:pt x="308" y="370"/>
                </a:cubicBezTo>
                <a:cubicBezTo>
                  <a:pt x="311" y="365"/>
                  <a:pt x="304" y="360"/>
                  <a:pt x="301" y="356"/>
                </a:cubicBezTo>
                <a:cubicBezTo>
                  <a:pt x="301" y="354"/>
                  <a:pt x="303" y="354"/>
                  <a:pt x="304" y="353"/>
                </a:cubicBezTo>
                <a:cubicBezTo>
                  <a:pt x="316" y="354"/>
                  <a:pt x="316" y="354"/>
                  <a:pt x="316" y="354"/>
                </a:cubicBezTo>
                <a:cubicBezTo>
                  <a:pt x="318" y="355"/>
                  <a:pt x="319" y="353"/>
                  <a:pt x="320" y="352"/>
                </a:cubicBezTo>
                <a:close/>
                <a:moveTo>
                  <a:pt x="504" y="355"/>
                </a:moveTo>
                <a:cubicBezTo>
                  <a:pt x="497" y="347"/>
                  <a:pt x="482" y="348"/>
                  <a:pt x="473" y="352"/>
                </a:cubicBezTo>
                <a:cubicBezTo>
                  <a:pt x="472" y="353"/>
                  <a:pt x="471" y="355"/>
                  <a:pt x="472" y="356"/>
                </a:cubicBezTo>
                <a:cubicBezTo>
                  <a:pt x="477" y="357"/>
                  <a:pt x="482" y="354"/>
                  <a:pt x="486" y="354"/>
                </a:cubicBezTo>
                <a:cubicBezTo>
                  <a:pt x="489" y="355"/>
                  <a:pt x="494" y="352"/>
                  <a:pt x="495" y="357"/>
                </a:cubicBezTo>
                <a:cubicBezTo>
                  <a:pt x="495" y="360"/>
                  <a:pt x="491" y="360"/>
                  <a:pt x="490" y="362"/>
                </a:cubicBezTo>
                <a:cubicBezTo>
                  <a:pt x="488" y="366"/>
                  <a:pt x="482" y="368"/>
                  <a:pt x="484" y="373"/>
                </a:cubicBezTo>
                <a:cubicBezTo>
                  <a:pt x="485" y="374"/>
                  <a:pt x="486" y="374"/>
                  <a:pt x="487" y="373"/>
                </a:cubicBezTo>
                <a:cubicBezTo>
                  <a:pt x="491" y="368"/>
                  <a:pt x="498" y="361"/>
                  <a:pt x="504" y="357"/>
                </a:cubicBezTo>
                <a:cubicBezTo>
                  <a:pt x="504" y="355"/>
                  <a:pt x="504" y="355"/>
                  <a:pt x="504" y="355"/>
                </a:cubicBezTo>
                <a:close/>
                <a:moveTo>
                  <a:pt x="323" y="364"/>
                </a:moveTo>
                <a:cubicBezTo>
                  <a:pt x="323" y="357"/>
                  <a:pt x="315" y="356"/>
                  <a:pt x="311" y="358"/>
                </a:cubicBezTo>
                <a:cubicBezTo>
                  <a:pt x="310" y="361"/>
                  <a:pt x="313" y="365"/>
                  <a:pt x="315" y="368"/>
                </a:cubicBezTo>
                <a:cubicBezTo>
                  <a:pt x="318" y="367"/>
                  <a:pt x="323" y="368"/>
                  <a:pt x="323" y="364"/>
                </a:cubicBezTo>
                <a:close/>
                <a:moveTo>
                  <a:pt x="487" y="359"/>
                </a:moveTo>
                <a:cubicBezTo>
                  <a:pt x="483" y="357"/>
                  <a:pt x="478" y="360"/>
                  <a:pt x="473" y="360"/>
                </a:cubicBezTo>
                <a:cubicBezTo>
                  <a:pt x="468" y="361"/>
                  <a:pt x="468" y="365"/>
                  <a:pt x="467" y="369"/>
                </a:cubicBezTo>
                <a:cubicBezTo>
                  <a:pt x="480" y="369"/>
                  <a:pt x="480" y="369"/>
                  <a:pt x="480" y="369"/>
                </a:cubicBezTo>
                <a:cubicBezTo>
                  <a:pt x="487" y="359"/>
                  <a:pt x="487" y="359"/>
                  <a:pt x="487" y="359"/>
                </a:cubicBezTo>
                <a:close/>
                <a:moveTo>
                  <a:pt x="404" y="389"/>
                </a:moveTo>
                <a:cubicBezTo>
                  <a:pt x="402" y="384"/>
                  <a:pt x="395" y="383"/>
                  <a:pt x="391" y="387"/>
                </a:cubicBezTo>
                <a:cubicBezTo>
                  <a:pt x="389" y="390"/>
                  <a:pt x="389" y="395"/>
                  <a:pt x="391" y="398"/>
                </a:cubicBezTo>
                <a:cubicBezTo>
                  <a:pt x="394" y="400"/>
                  <a:pt x="397" y="402"/>
                  <a:pt x="400" y="400"/>
                </a:cubicBezTo>
                <a:cubicBezTo>
                  <a:pt x="405" y="398"/>
                  <a:pt x="404" y="393"/>
                  <a:pt x="404" y="389"/>
                </a:cubicBezTo>
                <a:close/>
                <a:moveTo>
                  <a:pt x="305" y="427"/>
                </a:moveTo>
                <a:cubicBezTo>
                  <a:pt x="305" y="425"/>
                  <a:pt x="302" y="424"/>
                  <a:pt x="299" y="424"/>
                </a:cubicBezTo>
                <a:cubicBezTo>
                  <a:pt x="292" y="429"/>
                  <a:pt x="285" y="436"/>
                  <a:pt x="283" y="444"/>
                </a:cubicBezTo>
                <a:cubicBezTo>
                  <a:pt x="286" y="448"/>
                  <a:pt x="293" y="446"/>
                  <a:pt x="296" y="446"/>
                </a:cubicBezTo>
                <a:cubicBezTo>
                  <a:pt x="300" y="446"/>
                  <a:pt x="303" y="449"/>
                  <a:pt x="307" y="448"/>
                </a:cubicBezTo>
                <a:cubicBezTo>
                  <a:pt x="307" y="447"/>
                  <a:pt x="307" y="446"/>
                  <a:pt x="306" y="445"/>
                </a:cubicBezTo>
                <a:cubicBezTo>
                  <a:pt x="302" y="444"/>
                  <a:pt x="297" y="443"/>
                  <a:pt x="293" y="442"/>
                </a:cubicBezTo>
                <a:cubicBezTo>
                  <a:pt x="293" y="435"/>
                  <a:pt x="304" y="435"/>
                  <a:pt x="305" y="427"/>
                </a:cubicBezTo>
                <a:close/>
                <a:moveTo>
                  <a:pt x="503" y="445"/>
                </a:moveTo>
                <a:cubicBezTo>
                  <a:pt x="502" y="438"/>
                  <a:pt x="496" y="430"/>
                  <a:pt x="488" y="428"/>
                </a:cubicBezTo>
                <a:cubicBezTo>
                  <a:pt x="487" y="429"/>
                  <a:pt x="485" y="429"/>
                  <a:pt x="485" y="430"/>
                </a:cubicBezTo>
                <a:cubicBezTo>
                  <a:pt x="489" y="434"/>
                  <a:pt x="494" y="438"/>
                  <a:pt x="496" y="444"/>
                </a:cubicBezTo>
                <a:cubicBezTo>
                  <a:pt x="496" y="446"/>
                  <a:pt x="495" y="447"/>
                  <a:pt x="493" y="447"/>
                </a:cubicBezTo>
                <a:cubicBezTo>
                  <a:pt x="489" y="446"/>
                  <a:pt x="484" y="446"/>
                  <a:pt x="480" y="449"/>
                </a:cubicBezTo>
                <a:cubicBezTo>
                  <a:pt x="479" y="450"/>
                  <a:pt x="480" y="452"/>
                  <a:pt x="481" y="452"/>
                </a:cubicBezTo>
                <a:cubicBezTo>
                  <a:pt x="492" y="451"/>
                  <a:pt x="492" y="451"/>
                  <a:pt x="492" y="451"/>
                </a:cubicBezTo>
                <a:cubicBezTo>
                  <a:pt x="497" y="451"/>
                  <a:pt x="500" y="454"/>
                  <a:pt x="504" y="453"/>
                </a:cubicBezTo>
                <a:cubicBezTo>
                  <a:pt x="503" y="445"/>
                  <a:pt x="503" y="445"/>
                  <a:pt x="503" y="445"/>
                </a:cubicBezTo>
                <a:close/>
                <a:moveTo>
                  <a:pt x="314" y="433"/>
                </a:moveTo>
                <a:cubicBezTo>
                  <a:pt x="313" y="431"/>
                  <a:pt x="311" y="430"/>
                  <a:pt x="309" y="430"/>
                </a:cubicBezTo>
                <a:cubicBezTo>
                  <a:pt x="307" y="434"/>
                  <a:pt x="301" y="435"/>
                  <a:pt x="302" y="439"/>
                </a:cubicBezTo>
                <a:cubicBezTo>
                  <a:pt x="304" y="441"/>
                  <a:pt x="307" y="441"/>
                  <a:pt x="309" y="440"/>
                </a:cubicBezTo>
                <a:cubicBezTo>
                  <a:pt x="311" y="438"/>
                  <a:pt x="313" y="436"/>
                  <a:pt x="314" y="433"/>
                </a:cubicBezTo>
                <a:close/>
                <a:moveTo>
                  <a:pt x="489" y="442"/>
                </a:moveTo>
                <a:cubicBezTo>
                  <a:pt x="488" y="440"/>
                  <a:pt x="487" y="438"/>
                  <a:pt x="485" y="436"/>
                </a:cubicBezTo>
                <a:cubicBezTo>
                  <a:pt x="480" y="434"/>
                  <a:pt x="474" y="429"/>
                  <a:pt x="467" y="432"/>
                </a:cubicBezTo>
                <a:cubicBezTo>
                  <a:pt x="468" y="437"/>
                  <a:pt x="473" y="440"/>
                  <a:pt x="476" y="444"/>
                </a:cubicBezTo>
                <a:cubicBezTo>
                  <a:pt x="480" y="445"/>
                  <a:pt x="485" y="443"/>
                  <a:pt x="489" y="442"/>
                </a:cubicBezTo>
                <a:close/>
                <a:moveTo>
                  <a:pt x="348" y="471"/>
                </a:moveTo>
                <a:cubicBezTo>
                  <a:pt x="348" y="469"/>
                  <a:pt x="346" y="469"/>
                  <a:pt x="344" y="468"/>
                </a:cubicBezTo>
                <a:cubicBezTo>
                  <a:pt x="334" y="478"/>
                  <a:pt x="318" y="467"/>
                  <a:pt x="309" y="479"/>
                </a:cubicBezTo>
                <a:cubicBezTo>
                  <a:pt x="308" y="480"/>
                  <a:pt x="308" y="482"/>
                  <a:pt x="309" y="482"/>
                </a:cubicBezTo>
                <a:cubicBezTo>
                  <a:pt x="315" y="478"/>
                  <a:pt x="315" y="478"/>
                  <a:pt x="315" y="478"/>
                </a:cubicBezTo>
                <a:cubicBezTo>
                  <a:pt x="323" y="475"/>
                  <a:pt x="331" y="479"/>
                  <a:pt x="339" y="477"/>
                </a:cubicBezTo>
                <a:cubicBezTo>
                  <a:pt x="343" y="476"/>
                  <a:pt x="346" y="474"/>
                  <a:pt x="348" y="471"/>
                </a:cubicBezTo>
                <a:close/>
                <a:moveTo>
                  <a:pt x="472" y="475"/>
                </a:moveTo>
                <a:cubicBezTo>
                  <a:pt x="466" y="474"/>
                  <a:pt x="459" y="473"/>
                  <a:pt x="453" y="476"/>
                </a:cubicBezTo>
                <a:cubicBezTo>
                  <a:pt x="450" y="477"/>
                  <a:pt x="447" y="471"/>
                  <a:pt x="445" y="476"/>
                </a:cubicBezTo>
                <a:cubicBezTo>
                  <a:pt x="449" y="484"/>
                  <a:pt x="459" y="478"/>
                  <a:pt x="465" y="479"/>
                </a:cubicBezTo>
                <a:cubicBezTo>
                  <a:pt x="470" y="478"/>
                  <a:pt x="474" y="484"/>
                  <a:pt x="479" y="481"/>
                </a:cubicBezTo>
                <a:cubicBezTo>
                  <a:pt x="479" y="478"/>
                  <a:pt x="474" y="477"/>
                  <a:pt x="472" y="475"/>
                </a:cubicBezTo>
                <a:close/>
                <a:moveTo>
                  <a:pt x="406" y="483"/>
                </a:moveTo>
                <a:cubicBezTo>
                  <a:pt x="401" y="483"/>
                  <a:pt x="399" y="480"/>
                  <a:pt x="396" y="478"/>
                </a:cubicBezTo>
                <a:cubicBezTo>
                  <a:pt x="391" y="476"/>
                  <a:pt x="391" y="482"/>
                  <a:pt x="388" y="482"/>
                </a:cubicBezTo>
                <a:cubicBezTo>
                  <a:pt x="386" y="484"/>
                  <a:pt x="382" y="480"/>
                  <a:pt x="382" y="484"/>
                </a:cubicBezTo>
                <a:cubicBezTo>
                  <a:pt x="386" y="490"/>
                  <a:pt x="390" y="483"/>
                  <a:pt x="395" y="483"/>
                </a:cubicBezTo>
                <a:cubicBezTo>
                  <a:pt x="399" y="485"/>
                  <a:pt x="403" y="489"/>
                  <a:pt x="407" y="487"/>
                </a:cubicBezTo>
                <a:cubicBezTo>
                  <a:pt x="408" y="485"/>
                  <a:pt x="406" y="484"/>
                  <a:pt x="406" y="483"/>
                </a:cubicBezTo>
                <a:close/>
                <a:moveTo>
                  <a:pt x="448" y="492"/>
                </a:moveTo>
                <a:cubicBezTo>
                  <a:pt x="443" y="490"/>
                  <a:pt x="438" y="487"/>
                  <a:pt x="435" y="483"/>
                </a:cubicBezTo>
                <a:cubicBezTo>
                  <a:pt x="433" y="485"/>
                  <a:pt x="429" y="487"/>
                  <a:pt x="431" y="490"/>
                </a:cubicBezTo>
                <a:cubicBezTo>
                  <a:pt x="437" y="492"/>
                  <a:pt x="440" y="499"/>
                  <a:pt x="446" y="500"/>
                </a:cubicBezTo>
                <a:cubicBezTo>
                  <a:pt x="447" y="498"/>
                  <a:pt x="450" y="495"/>
                  <a:pt x="448" y="492"/>
                </a:cubicBezTo>
                <a:close/>
                <a:moveTo>
                  <a:pt x="357" y="489"/>
                </a:moveTo>
                <a:cubicBezTo>
                  <a:pt x="356" y="487"/>
                  <a:pt x="355" y="485"/>
                  <a:pt x="353" y="484"/>
                </a:cubicBezTo>
                <a:cubicBezTo>
                  <a:pt x="351" y="485"/>
                  <a:pt x="348" y="486"/>
                  <a:pt x="346" y="487"/>
                </a:cubicBezTo>
                <a:cubicBezTo>
                  <a:pt x="345" y="491"/>
                  <a:pt x="343" y="494"/>
                  <a:pt x="344" y="498"/>
                </a:cubicBezTo>
                <a:cubicBezTo>
                  <a:pt x="346" y="499"/>
                  <a:pt x="347" y="497"/>
                  <a:pt x="349" y="496"/>
                </a:cubicBezTo>
                <a:cubicBezTo>
                  <a:pt x="351" y="493"/>
                  <a:pt x="356" y="492"/>
                  <a:pt x="357" y="489"/>
                </a:cubicBezTo>
                <a:close/>
                <a:moveTo>
                  <a:pt x="340" y="490"/>
                </a:moveTo>
                <a:cubicBezTo>
                  <a:pt x="339" y="489"/>
                  <a:pt x="337" y="489"/>
                  <a:pt x="335" y="490"/>
                </a:cubicBezTo>
                <a:cubicBezTo>
                  <a:pt x="334" y="498"/>
                  <a:pt x="336" y="505"/>
                  <a:pt x="340" y="511"/>
                </a:cubicBezTo>
                <a:cubicBezTo>
                  <a:pt x="340" y="513"/>
                  <a:pt x="343" y="514"/>
                  <a:pt x="345" y="514"/>
                </a:cubicBezTo>
                <a:cubicBezTo>
                  <a:pt x="349" y="505"/>
                  <a:pt x="357" y="499"/>
                  <a:pt x="365" y="495"/>
                </a:cubicBezTo>
                <a:cubicBezTo>
                  <a:pt x="364" y="494"/>
                  <a:pt x="364" y="494"/>
                  <a:pt x="364" y="494"/>
                </a:cubicBezTo>
                <a:cubicBezTo>
                  <a:pt x="357" y="492"/>
                  <a:pt x="352" y="498"/>
                  <a:pt x="347" y="502"/>
                </a:cubicBezTo>
                <a:cubicBezTo>
                  <a:pt x="345" y="504"/>
                  <a:pt x="347" y="510"/>
                  <a:pt x="342" y="510"/>
                </a:cubicBezTo>
                <a:cubicBezTo>
                  <a:pt x="337" y="504"/>
                  <a:pt x="340" y="497"/>
                  <a:pt x="340" y="490"/>
                </a:cubicBezTo>
                <a:close/>
                <a:moveTo>
                  <a:pt x="456" y="498"/>
                </a:moveTo>
                <a:cubicBezTo>
                  <a:pt x="457" y="496"/>
                  <a:pt x="457" y="492"/>
                  <a:pt x="454" y="492"/>
                </a:cubicBezTo>
                <a:cubicBezTo>
                  <a:pt x="452" y="497"/>
                  <a:pt x="450" y="503"/>
                  <a:pt x="447" y="508"/>
                </a:cubicBezTo>
                <a:cubicBezTo>
                  <a:pt x="445" y="508"/>
                  <a:pt x="445" y="508"/>
                  <a:pt x="445" y="508"/>
                </a:cubicBezTo>
                <a:cubicBezTo>
                  <a:pt x="442" y="501"/>
                  <a:pt x="434" y="498"/>
                  <a:pt x="429" y="493"/>
                </a:cubicBezTo>
                <a:cubicBezTo>
                  <a:pt x="427" y="493"/>
                  <a:pt x="424" y="491"/>
                  <a:pt x="423" y="494"/>
                </a:cubicBezTo>
                <a:cubicBezTo>
                  <a:pt x="427" y="498"/>
                  <a:pt x="431" y="500"/>
                  <a:pt x="436" y="505"/>
                </a:cubicBezTo>
                <a:cubicBezTo>
                  <a:pt x="440" y="508"/>
                  <a:pt x="440" y="515"/>
                  <a:pt x="446" y="516"/>
                </a:cubicBezTo>
                <a:cubicBezTo>
                  <a:pt x="453" y="513"/>
                  <a:pt x="455" y="505"/>
                  <a:pt x="456" y="498"/>
                </a:cubicBezTo>
                <a:close/>
                <a:moveTo>
                  <a:pt x="399" y="502"/>
                </a:moveTo>
                <a:cubicBezTo>
                  <a:pt x="393" y="505"/>
                  <a:pt x="389" y="497"/>
                  <a:pt x="384" y="494"/>
                </a:cubicBezTo>
                <a:cubicBezTo>
                  <a:pt x="383" y="498"/>
                  <a:pt x="383" y="498"/>
                  <a:pt x="383" y="498"/>
                </a:cubicBezTo>
                <a:cubicBezTo>
                  <a:pt x="386" y="501"/>
                  <a:pt x="389" y="506"/>
                  <a:pt x="393" y="509"/>
                </a:cubicBezTo>
                <a:cubicBezTo>
                  <a:pt x="400" y="509"/>
                  <a:pt x="403" y="501"/>
                  <a:pt x="406" y="497"/>
                </a:cubicBezTo>
                <a:cubicBezTo>
                  <a:pt x="406" y="495"/>
                  <a:pt x="406" y="495"/>
                  <a:pt x="406" y="495"/>
                </a:cubicBezTo>
                <a:cubicBezTo>
                  <a:pt x="402" y="496"/>
                  <a:pt x="402" y="499"/>
                  <a:pt x="399" y="502"/>
                </a:cubicBezTo>
                <a:close/>
                <a:moveTo>
                  <a:pt x="274" y="534"/>
                </a:moveTo>
                <a:cubicBezTo>
                  <a:pt x="264" y="524"/>
                  <a:pt x="247" y="522"/>
                  <a:pt x="236" y="530"/>
                </a:cubicBezTo>
                <a:cubicBezTo>
                  <a:pt x="223" y="537"/>
                  <a:pt x="223" y="553"/>
                  <a:pt x="222" y="566"/>
                </a:cubicBezTo>
                <a:cubicBezTo>
                  <a:pt x="224" y="571"/>
                  <a:pt x="225" y="577"/>
                  <a:pt x="229" y="579"/>
                </a:cubicBezTo>
                <a:cubicBezTo>
                  <a:pt x="230" y="579"/>
                  <a:pt x="230" y="579"/>
                  <a:pt x="230" y="579"/>
                </a:cubicBezTo>
                <a:cubicBezTo>
                  <a:pt x="226" y="574"/>
                  <a:pt x="236" y="571"/>
                  <a:pt x="232" y="566"/>
                </a:cubicBezTo>
                <a:cubicBezTo>
                  <a:pt x="234" y="557"/>
                  <a:pt x="241" y="546"/>
                  <a:pt x="251" y="545"/>
                </a:cubicBezTo>
                <a:cubicBezTo>
                  <a:pt x="254" y="546"/>
                  <a:pt x="259" y="547"/>
                  <a:pt x="260" y="551"/>
                </a:cubicBezTo>
                <a:cubicBezTo>
                  <a:pt x="260" y="557"/>
                  <a:pt x="258" y="563"/>
                  <a:pt x="253" y="567"/>
                </a:cubicBezTo>
                <a:cubicBezTo>
                  <a:pt x="254" y="567"/>
                  <a:pt x="254" y="567"/>
                  <a:pt x="254" y="567"/>
                </a:cubicBezTo>
                <a:cubicBezTo>
                  <a:pt x="261" y="566"/>
                  <a:pt x="267" y="560"/>
                  <a:pt x="269" y="553"/>
                </a:cubicBezTo>
                <a:cubicBezTo>
                  <a:pt x="271" y="547"/>
                  <a:pt x="266" y="543"/>
                  <a:pt x="264" y="538"/>
                </a:cubicBezTo>
                <a:cubicBezTo>
                  <a:pt x="258" y="533"/>
                  <a:pt x="249" y="535"/>
                  <a:pt x="242" y="537"/>
                </a:cubicBezTo>
                <a:cubicBezTo>
                  <a:pt x="232" y="542"/>
                  <a:pt x="233" y="554"/>
                  <a:pt x="231" y="563"/>
                </a:cubicBezTo>
                <a:cubicBezTo>
                  <a:pt x="230" y="564"/>
                  <a:pt x="228" y="564"/>
                  <a:pt x="228" y="563"/>
                </a:cubicBezTo>
                <a:cubicBezTo>
                  <a:pt x="229" y="555"/>
                  <a:pt x="230" y="544"/>
                  <a:pt x="237" y="537"/>
                </a:cubicBezTo>
                <a:cubicBezTo>
                  <a:pt x="242" y="534"/>
                  <a:pt x="249" y="531"/>
                  <a:pt x="257" y="532"/>
                </a:cubicBezTo>
                <a:cubicBezTo>
                  <a:pt x="263" y="533"/>
                  <a:pt x="268" y="538"/>
                  <a:pt x="272" y="544"/>
                </a:cubicBezTo>
                <a:cubicBezTo>
                  <a:pt x="275" y="551"/>
                  <a:pt x="271" y="558"/>
                  <a:pt x="268" y="563"/>
                </a:cubicBezTo>
                <a:cubicBezTo>
                  <a:pt x="261" y="573"/>
                  <a:pt x="248" y="573"/>
                  <a:pt x="237" y="576"/>
                </a:cubicBezTo>
                <a:cubicBezTo>
                  <a:pt x="235" y="575"/>
                  <a:pt x="234" y="576"/>
                  <a:pt x="234" y="578"/>
                </a:cubicBezTo>
                <a:cubicBezTo>
                  <a:pt x="237" y="584"/>
                  <a:pt x="244" y="579"/>
                  <a:pt x="249" y="580"/>
                </a:cubicBezTo>
                <a:cubicBezTo>
                  <a:pt x="262" y="577"/>
                  <a:pt x="278" y="568"/>
                  <a:pt x="280" y="554"/>
                </a:cubicBezTo>
                <a:cubicBezTo>
                  <a:pt x="281" y="546"/>
                  <a:pt x="278" y="539"/>
                  <a:pt x="274" y="534"/>
                </a:cubicBezTo>
                <a:close/>
                <a:moveTo>
                  <a:pt x="559" y="542"/>
                </a:moveTo>
                <a:cubicBezTo>
                  <a:pt x="555" y="533"/>
                  <a:pt x="546" y="527"/>
                  <a:pt x="537" y="527"/>
                </a:cubicBezTo>
                <a:cubicBezTo>
                  <a:pt x="525" y="529"/>
                  <a:pt x="513" y="534"/>
                  <a:pt x="508" y="545"/>
                </a:cubicBezTo>
                <a:cubicBezTo>
                  <a:pt x="504" y="556"/>
                  <a:pt x="503" y="571"/>
                  <a:pt x="514" y="579"/>
                </a:cubicBezTo>
                <a:cubicBezTo>
                  <a:pt x="524" y="590"/>
                  <a:pt x="540" y="589"/>
                  <a:pt x="554" y="589"/>
                </a:cubicBezTo>
                <a:cubicBezTo>
                  <a:pt x="562" y="587"/>
                  <a:pt x="562" y="587"/>
                  <a:pt x="562" y="587"/>
                </a:cubicBezTo>
                <a:cubicBezTo>
                  <a:pt x="564" y="586"/>
                  <a:pt x="564" y="584"/>
                  <a:pt x="563" y="583"/>
                </a:cubicBezTo>
                <a:cubicBezTo>
                  <a:pt x="547" y="583"/>
                  <a:pt x="530" y="587"/>
                  <a:pt x="518" y="574"/>
                </a:cubicBezTo>
                <a:cubicBezTo>
                  <a:pt x="513" y="569"/>
                  <a:pt x="510" y="561"/>
                  <a:pt x="512" y="553"/>
                </a:cubicBezTo>
                <a:cubicBezTo>
                  <a:pt x="517" y="543"/>
                  <a:pt x="526" y="536"/>
                  <a:pt x="537" y="535"/>
                </a:cubicBezTo>
                <a:cubicBezTo>
                  <a:pt x="547" y="536"/>
                  <a:pt x="557" y="543"/>
                  <a:pt x="559" y="554"/>
                </a:cubicBezTo>
                <a:cubicBezTo>
                  <a:pt x="562" y="562"/>
                  <a:pt x="559" y="570"/>
                  <a:pt x="560" y="579"/>
                </a:cubicBezTo>
                <a:cubicBezTo>
                  <a:pt x="561" y="580"/>
                  <a:pt x="562" y="579"/>
                  <a:pt x="563" y="579"/>
                </a:cubicBezTo>
                <a:cubicBezTo>
                  <a:pt x="568" y="566"/>
                  <a:pt x="565" y="553"/>
                  <a:pt x="559" y="542"/>
                </a:cubicBezTo>
                <a:close/>
                <a:moveTo>
                  <a:pt x="540" y="539"/>
                </a:moveTo>
                <a:cubicBezTo>
                  <a:pt x="538" y="538"/>
                  <a:pt x="536" y="541"/>
                  <a:pt x="534" y="539"/>
                </a:cubicBezTo>
                <a:cubicBezTo>
                  <a:pt x="524" y="541"/>
                  <a:pt x="518" y="549"/>
                  <a:pt x="516" y="558"/>
                </a:cubicBezTo>
                <a:cubicBezTo>
                  <a:pt x="515" y="566"/>
                  <a:pt x="519" y="572"/>
                  <a:pt x="524" y="575"/>
                </a:cubicBezTo>
                <a:cubicBezTo>
                  <a:pt x="531" y="577"/>
                  <a:pt x="539" y="583"/>
                  <a:pt x="546" y="579"/>
                </a:cubicBezTo>
                <a:cubicBezTo>
                  <a:pt x="541" y="579"/>
                  <a:pt x="537" y="575"/>
                  <a:pt x="533" y="572"/>
                </a:cubicBezTo>
                <a:cubicBezTo>
                  <a:pt x="529" y="568"/>
                  <a:pt x="525" y="562"/>
                  <a:pt x="527" y="555"/>
                </a:cubicBezTo>
                <a:cubicBezTo>
                  <a:pt x="529" y="552"/>
                  <a:pt x="533" y="550"/>
                  <a:pt x="537" y="550"/>
                </a:cubicBezTo>
                <a:cubicBezTo>
                  <a:pt x="542" y="551"/>
                  <a:pt x="547" y="554"/>
                  <a:pt x="550" y="558"/>
                </a:cubicBezTo>
                <a:cubicBezTo>
                  <a:pt x="554" y="560"/>
                  <a:pt x="552" y="566"/>
                  <a:pt x="556" y="567"/>
                </a:cubicBezTo>
                <a:cubicBezTo>
                  <a:pt x="558" y="561"/>
                  <a:pt x="556" y="555"/>
                  <a:pt x="554" y="550"/>
                </a:cubicBezTo>
                <a:cubicBezTo>
                  <a:pt x="550" y="544"/>
                  <a:pt x="546" y="540"/>
                  <a:pt x="540" y="539"/>
                </a:cubicBezTo>
                <a:close/>
                <a:moveTo>
                  <a:pt x="366" y="551"/>
                </a:moveTo>
                <a:cubicBezTo>
                  <a:pt x="365" y="550"/>
                  <a:pt x="363" y="546"/>
                  <a:pt x="360" y="546"/>
                </a:cubicBezTo>
                <a:cubicBezTo>
                  <a:pt x="348" y="545"/>
                  <a:pt x="334" y="546"/>
                  <a:pt x="327" y="558"/>
                </a:cubicBezTo>
                <a:cubicBezTo>
                  <a:pt x="324" y="569"/>
                  <a:pt x="319" y="578"/>
                  <a:pt x="324" y="589"/>
                </a:cubicBezTo>
                <a:cubicBezTo>
                  <a:pt x="329" y="599"/>
                  <a:pt x="335" y="609"/>
                  <a:pt x="346" y="613"/>
                </a:cubicBezTo>
                <a:cubicBezTo>
                  <a:pt x="344" y="620"/>
                  <a:pt x="344" y="628"/>
                  <a:pt x="347" y="633"/>
                </a:cubicBezTo>
                <a:cubicBezTo>
                  <a:pt x="354" y="650"/>
                  <a:pt x="374" y="655"/>
                  <a:pt x="390" y="661"/>
                </a:cubicBezTo>
                <a:cubicBezTo>
                  <a:pt x="393" y="662"/>
                  <a:pt x="396" y="667"/>
                  <a:pt x="399" y="668"/>
                </a:cubicBezTo>
                <a:cubicBezTo>
                  <a:pt x="405" y="664"/>
                  <a:pt x="410" y="659"/>
                  <a:pt x="416" y="657"/>
                </a:cubicBezTo>
                <a:cubicBezTo>
                  <a:pt x="433" y="647"/>
                  <a:pt x="439" y="630"/>
                  <a:pt x="446" y="614"/>
                </a:cubicBezTo>
                <a:cubicBezTo>
                  <a:pt x="446" y="611"/>
                  <a:pt x="443" y="609"/>
                  <a:pt x="446" y="607"/>
                </a:cubicBezTo>
                <a:cubicBezTo>
                  <a:pt x="455" y="602"/>
                  <a:pt x="460" y="592"/>
                  <a:pt x="463" y="582"/>
                </a:cubicBezTo>
                <a:cubicBezTo>
                  <a:pt x="464" y="572"/>
                  <a:pt x="464" y="559"/>
                  <a:pt x="455" y="552"/>
                </a:cubicBezTo>
                <a:cubicBezTo>
                  <a:pt x="447" y="546"/>
                  <a:pt x="437" y="546"/>
                  <a:pt x="428" y="548"/>
                </a:cubicBezTo>
                <a:cubicBezTo>
                  <a:pt x="423" y="551"/>
                  <a:pt x="417" y="555"/>
                  <a:pt x="416" y="561"/>
                </a:cubicBezTo>
                <a:cubicBezTo>
                  <a:pt x="420" y="558"/>
                  <a:pt x="426" y="556"/>
                  <a:pt x="431" y="555"/>
                </a:cubicBezTo>
                <a:cubicBezTo>
                  <a:pt x="437" y="554"/>
                  <a:pt x="443" y="556"/>
                  <a:pt x="448" y="560"/>
                </a:cubicBezTo>
                <a:cubicBezTo>
                  <a:pt x="452" y="565"/>
                  <a:pt x="455" y="572"/>
                  <a:pt x="454" y="578"/>
                </a:cubicBezTo>
                <a:cubicBezTo>
                  <a:pt x="452" y="586"/>
                  <a:pt x="447" y="595"/>
                  <a:pt x="439" y="598"/>
                </a:cubicBezTo>
                <a:cubicBezTo>
                  <a:pt x="435" y="602"/>
                  <a:pt x="440" y="606"/>
                  <a:pt x="438" y="611"/>
                </a:cubicBezTo>
                <a:cubicBezTo>
                  <a:pt x="436" y="621"/>
                  <a:pt x="431" y="631"/>
                  <a:pt x="424" y="639"/>
                </a:cubicBezTo>
                <a:cubicBezTo>
                  <a:pt x="416" y="645"/>
                  <a:pt x="409" y="651"/>
                  <a:pt x="402" y="658"/>
                </a:cubicBezTo>
                <a:cubicBezTo>
                  <a:pt x="400" y="660"/>
                  <a:pt x="397" y="657"/>
                  <a:pt x="395" y="655"/>
                </a:cubicBezTo>
                <a:cubicBezTo>
                  <a:pt x="387" y="652"/>
                  <a:pt x="378" y="651"/>
                  <a:pt x="370" y="648"/>
                </a:cubicBezTo>
                <a:cubicBezTo>
                  <a:pt x="366" y="646"/>
                  <a:pt x="364" y="644"/>
                  <a:pt x="360" y="642"/>
                </a:cubicBezTo>
                <a:cubicBezTo>
                  <a:pt x="352" y="634"/>
                  <a:pt x="352" y="622"/>
                  <a:pt x="352" y="611"/>
                </a:cubicBezTo>
                <a:cubicBezTo>
                  <a:pt x="341" y="601"/>
                  <a:pt x="341" y="601"/>
                  <a:pt x="341" y="601"/>
                </a:cubicBezTo>
                <a:cubicBezTo>
                  <a:pt x="332" y="585"/>
                  <a:pt x="332" y="585"/>
                  <a:pt x="332" y="585"/>
                </a:cubicBezTo>
                <a:cubicBezTo>
                  <a:pt x="328" y="578"/>
                  <a:pt x="331" y="568"/>
                  <a:pt x="335" y="562"/>
                </a:cubicBezTo>
                <a:cubicBezTo>
                  <a:pt x="341" y="558"/>
                  <a:pt x="347" y="552"/>
                  <a:pt x="354" y="554"/>
                </a:cubicBezTo>
                <a:cubicBezTo>
                  <a:pt x="360" y="555"/>
                  <a:pt x="362" y="560"/>
                  <a:pt x="365" y="564"/>
                </a:cubicBezTo>
                <a:cubicBezTo>
                  <a:pt x="368" y="561"/>
                  <a:pt x="368" y="555"/>
                  <a:pt x="366" y="551"/>
                </a:cubicBezTo>
                <a:close/>
                <a:moveTo>
                  <a:pt x="317" y="585"/>
                </a:moveTo>
                <a:cubicBezTo>
                  <a:pt x="317" y="583"/>
                  <a:pt x="316" y="581"/>
                  <a:pt x="315" y="580"/>
                </a:cubicBezTo>
                <a:cubicBezTo>
                  <a:pt x="301" y="599"/>
                  <a:pt x="284" y="613"/>
                  <a:pt x="263" y="620"/>
                </a:cubicBezTo>
                <a:cubicBezTo>
                  <a:pt x="262" y="623"/>
                  <a:pt x="265" y="625"/>
                  <a:pt x="267" y="627"/>
                </a:cubicBezTo>
                <a:cubicBezTo>
                  <a:pt x="282" y="636"/>
                  <a:pt x="297" y="645"/>
                  <a:pt x="315" y="645"/>
                </a:cubicBezTo>
                <a:cubicBezTo>
                  <a:pt x="319" y="647"/>
                  <a:pt x="319" y="651"/>
                  <a:pt x="320" y="655"/>
                </a:cubicBezTo>
                <a:cubicBezTo>
                  <a:pt x="322" y="683"/>
                  <a:pt x="346" y="706"/>
                  <a:pt x="371" y="715"/>
                </a:cubicBezTo>
                <a:cubicBezTo>
                  <a:pt x="377" y="717"/>
                  <a:pt x="382" y="723"/>
                  <a:pt x="389" y="722"/>
                </a:cubicBezTo>
                <a:cubicBezTo>
                  <a:pt x="392" y="714"/>
                  <a:pt x="402" y="715"/>
                  <a:pt x="408" y="710"/>
                </a:cubicBezTo>
                <a:cubicBezTo>
                  <a:pt x="421" y="705"/>
                  <a:pt x="435" y="703"/>
                  <a:pt x="445" y="691"/>
                </a:cubicBezTo>
                <a:cubicBezTo>
                  <a:pt x="457" y="683"/>
                  <a:pt x="464" y="670"/>
                  <a:pt x="463" y="656"/>
                </a:cubicBezTo>
                <a:cubicBezTo>
                  <a:pt x="480" y="652"/>
                  <a:pt x="497" y="646"/>
                  <a:pt x="512" y="636"/>
                </a:cubicBezTo>
                <a:cubicBezTo>
                  <a:pt x="516" y="632"/>
                  <a:pt x="524" y="631"/>
                  <a:pt x="523" y="625"/>
                </a:cubicBezTo>
                <a:cubicBezTo>
                  <a:pt x="519" y="624"/>
                  <a:pt x="516" y="619"/>
                  <a:pt x="511" y="621"/>
                </a:cubicBezTo>
                <a:cubicBezTo>
                  <a:pt x="500" y="615"/>
                  <a:pt x="489" y="610"/>
                  <a:pt x="482" y="598"/>
                </a:cubicBezTo>
                <a:cubicBezTo>
                  <a:pt x="477" y="593"/>
                  <a:pt x="475" y="586"/>
                  <a:pt x="470" y="581"/>
                </a:cubicBezTo>
                <a:cubicBezTo>
                  <a:pt x="466" y="592"/>
                  <a:pt x="461" y="603"/>
                  <a:pt x="451" y="610"/>
                </a:cubicBezTo>
                <a:cubicBezTo>
                  <a:pt x="447" y="627"/>
                  <a:pt x="441" y="641"/>
                  <a:pt x="429" y="654"/>
                </a:cubicBezTo>
                <a:cubicBezTo>
                  <a:pt x="421" y="660"/>
                  <a:pt x="411" y="665"/>
                  <a:pt x="405" y="672"/>
                </a:cubicBezTo>
                <a:cubicBezTo>
                  <a:pt x="397" y="685"/>
                  <a:pt x="393" y="665"/>
                  <a:pt x="386" y="664"/>
                </a:cubicBezTo>
                <a:cubicBezTo>
                  <a:pt x="369" y="658"/>
                  <a:pt x="349" y="653"/>
                  <a:pt x="341" y="634"/>
                </a:cubicBezTo>
                <a:cubicBezTo>
                  <a:pt x="339" y="628"/>
                  <a:pt x="340" y="622"/>
                  <a:pt x="338" y="616"/>
                </a:cubicBezTo>
                <a:cubicBezTo>
                  <a:pt x="328" y="608"/>
                  <a:pt x="319" y="598"/>
                  <a:pt x="317" y="585"/>
                </a:cubicBezTo>
                <a:close/>
                <a:moveTo>
                  <a:pt x="245" y="623"/>
                </a:moveTo>
                <a:cubicBezTo>
                  <a:pt x="230" y="622"/>
                  <a:pt x="218" y="621"/>
                  <a:pt x="203" y="618"/>
                </a:cubicBezTo>
                <a:cubicBezTo>
                  <a:pt x="202" y="620"/>
                  <a:pt x="202" y="620"/>
                  <a:pt x="202" y="620"/>
                </a:cubicBezTo>
                <a:cubicBezTo>
                  <a:pt x="208" y="628"/>
                  <a:pt x="210" y="637"/>
                  <a:pt x="219" y="643"/>
                </a:cubicBezTo>
                <a:cubicBezTo>
                  <a:pt x="237" y="659"/>
                  <a:pt x="255" y="677"/>
                  <a:pt x="278" y="684"/>
                </a:cubicBezTo>
                <a:cubicBezTo>
                  <a:pt x="281" y="685"/>
                  <a:pt x="283" y="683"/>
                  <a:pt x="286" y="686"/>
                </a:cubicBezTo>
                <a:cubicBezTo>
                  <a:pt x="292" y="707"/>
                  <a:pt x="309" y="724"/>
                  <a:pt x="327" y="738"/>
                </a:cubicBezTo>
                <a:cubicBezTo>
                  <a:pt x="343" y="755"/>
                  <a:pt x="367" y="755"/>
                  <a:pt x="382" y="773"/>
                </a:cubicBezTo>
                <a:cubicBezTo>
                  <a:pt x="385" y="775"/>
                  <a:pt x="389" y="780"/>
                  <a:pt x="393" y="780"/>
                </a:cubicBezTo>
                <a:cubicBezTo>
                  <a:pt x="395" y="774"/>
                  <a:pt x="400" y="769"/>
                  <a:pt x="404" y="764"/>
                </a:cubicBezTo>
                <a:cubicBezTo>
                  <a:pt x="432" y="735"/>
                  <a:pt x="480" y="732"/>
                  <a:pt x="498" y="692"/>
                </a:cubicBezTo>
                <a:cubicBezTo>
                  <a:pt x="500" y="689"/>
                  <a:pt x="499" y="686"/>
                  <a:pt x="502" y="684"/>
                </a:cubicBezTo>
                <a:cubicBezTo>
                  <a:pt x="531" y="680"/>
                  <a:pt x="553" y="658"/>
                  <a:pt x="575" y="638"/>
                </a:cubicBezTo>
                <a:cubicBezTo>
                  <a:pt x="579" y="633"/>
                  <a:pt x="585" y="627"/>
                  <a:pt x="585" y="620"/>
                </a:cubicBezTo>
                <a:cubicBezTo>
                  <a:pt x="577" y="623"/>
                  <a:pt x="567" y="625"/>
                  <a:pt x="558" y="626"/>
                </a:cubicBezTo>
                <a:cubicBezTo>
                  <a:pt x="552" y="628"/>
                  <a:pt x="546" y="626"/>
                  <a:pt x="540" y="628"/>
                </a:cubicBezTo>
                <a:cubicBezTo>
                  <a:pt x="537" y="635"/>
                  <a:pt x="532" y="642"/>
                  <a:pt x="524" y="646"/>
                </a:cubicBezTo>
                <a:cubicBezTo>
                  <a:pt x="520" y="649"/>
                  <a:pt x="515" y="651"/>
                  <a:pt x="511" y="654"/>
                </a:cubicBezTo>
                <a:cubicBezTo>
                  <a:pt x="501" y="658"/>
                  <a:pt x="491" y="664"/>
                  <a:pt x="479" y="666"/>
                </a:cubicBezTo>
                <a:cubicBezTo>
                  <a:pt x="475" y="673"/>
                  <a:pt x="471" y="682"/>
                  <a:pt x="466" y="689"/>
                </a:cubicBezTo>
                <a:cubicBezTo>
                  <a:pt x="453" y="708"/>
                  <a:pt x="430" y="713"/>
                  <a:pt x="413" y="725"/>
                </a:cubicBezTo>
                <a:cubicBezTo>
                  <a:pt x="404" y="725"/>
                  <a:pt x="403" y="734"/>
                  <a:pt x="397" y="739"/>
                </a:cubicBezTo>
                <a:cubicBezTo>
                  <a:pt x="395" y="741"/>
                  <a:pt x="394" y="744"/>
                  <a:pt x="392" y="744"/>
                </a:cubicBezTo>
                <a:cubicBezTo>
                  <a:pt x="374" y="725"/>
                  <a:pt x="346" y="726"/>
                  <a:pt x="331" y="704"/>
                </a:cubicBezTo>
                <a:cubicBezTo>
                  <a:pt x="317" y="691"/>
                  <a:pt x="313" y="675"/>
                  <a:pt x="304" y="660"/>
                </a:cubicBezTo>
                <a:cubicBezTo>
                  <a:pt x="288" y="659"/>
                  <a:pt x="275" y="649"/>
                  <a:pt x="262" y="640"/>
                </a:cubicBezTo>
                <a:cubicBezTo>
                  <a:pt x="257" y="634"/>
                  <a:pt x="248" y="630"/>
                  <a:pt x="245" y="623"/>
                </a:cubicBezTo>
                <a:close/>
                <a:moveTo>
                  <a:pt x="271" y="634"/>
                </a:moveTo>
                <a:cubicBezTo>
                  <a:pt x="258" y="623"/>
                  <a:pt x="258" y="623"/>
                  <a:pt x="258" y="623"/>
                </a:cubicBezTo>
                <a:cubicBezTo>
                  <a:pt x="256" y="621"/>
                  <a:pt x="253" y="620"/>
                  <a:pt x="251" y="623"/>
                </a:cubicBezTo>
                <a:cubicBezTo>
                  <a:pt x="249" y="625"/>
                  <a:pt x="254" y="625"/>
                  <a:pt x="254" y="627"/>
                </a:cubicBezTo>
                <a:cubicBezTo>
                  <a:pt x="270" y="640"/>
                  <a:pt x="286" y="653"/>
                  <a:pt x="308" y="655"/>
                </a:cubicBezTo>
                <a:cubicBezTo>
                  <a:pt x="313" y="656"/>
                  <a:pt x="310" y="662"/>
                  <a:pt x="313" y="665"/>
                </a:cubicBezTo>
                <a:cubicBezTo>
                  <a:pt x="321" y="692"/>
                  <a:pt x="346" y="717"/>
                  <a:pt x="373" y="725"/>
                </a:cubicBezTo>
                <a:cubicBezTo>
                  <a:pt x="379" y="728"/>
                  <a:pt x="385" y="733"/>
                  <a:pt x="390" y="735"/>
                </a:cubicBezTo>
                <a:cubicBezTo>
                  <a:pt x="391" y="733"/>
                  <a:pt x="393" y="732"/>
                  <a:pt x="394" y="730"/>
                </a:cubicBezTo>
                <a:cubicBezTo>
                  <a:pt x="402" y="726"/>
                  <a:pt x="408" y="719"/>
                  <a:pt x="416" y="717"/>
                </a:cubicBezTo>
                <a:cubicBezTo>
                  <a:pt x="441" y="708"/>
                  <a:pt x="466" y="689"/>
                  <a:pt x="474" y="663"/>
                </a:cubicBezTo>
                <a:cubicBezTo>
                  <a:pt x="483" y="662"/>
                  <a:pt x="490" y="657"/>
                  <a:pt x="498" y="655"/>
                </a:cubicBezTo>
                <a:cubicBezTo>
                  <a:pt x="512" y="648"/>
                  <a:pt x="527" y="641"/>
                  <a:pt x="535" y="627"/>
                </a:cubicBezTo>
                <a:cubicBezTo>
                  <a:pt x="526" y="620"/>
                  <a:pt x="527" y="634"/>
                  <a:pt x="521" y="635"/>
                </a:cubicBezTo>
                <a:cubicBezTo>
                  <a:pt x="505" y="648"/>
                  <a:pt x="486" y="652"/>
                  <a:pt x="467" y="658"/>
                </a:cubicBezTo>
                <a:cubicBezTo>
                  <a:pt x="465" y="661"/>
                  <a:pt x="466" y="665"/>
                  <a:pt x="465" y="668"/>
                </a:cubicBezTo>
                <a:cubicBezTo>
                  <a:pt x="463" y="686"/>
                  <a:pt x="445" y="695"/>
                  <a:pt x="431" y="706"/>
                </a:cubicBezTo>
                <a:cubicBezTo>
                  <a:pt x="418" y="710"/>
                  <a:pt x="405" y="715"/>
                  <a:pt x="393" y="722"/>
                </a:cubicBezTo>
                <a:cubicBezTo>
                  <a:pt x="392" y="724"/>
                  <a:pt x="391" y="727"/>
                  <a:pt x="388" y="727"/>
                </a:cubicBezTo>
                <a:cubicBezTo>
                  <a:pt x="373" y="720"/>
                  <a:pt x="356" y="715"/>
                  <a:pt x="343" y="703"/>
                </a:cubicBezTo>
                <a:cubicBezTo>
                  <a:pt x="329" y="693"/>
                  <a:pt x="321" y="679"/>
                  <a:pt x="318" y="663"/>
                </a:cubicBezTo>
                <a:cubicBezTo>
                  <a:pt x="315" y="658"/>
                  <a:pt x="317" y="651"/>
                  <a:pt x="313" y="648"/>
                </a:cubicBezTo>
                <a:cubicBezTo>
                  <a:pt x="297" y="650"/>
                  <a:pt x="284" y="640"/>
                  <a:pt x="271" y="634"/>
                </a:cubicBezTo>
                <a:close/>
                <a:moveTo>
                  <a:pt x="384" y="649"/>
                </a:moveTo>
                <a:cubicBezTo>
                  <a:pt x="385" y="649"/>
                  <a:pt x="385" y="648"/>
                  <a:pt x="384" y="648"/>
                </a:cubicBezTo>
                <a:cubicBezTo>
                  <a:pt x="383" y="648"/>
                  <a:pt x="383" y="650"/>
                  <a:pt x="384" y="650"/>
                </a:cubicBezTo>
                <a:lnTo>
                  <a:pt x="384" y="649"/>
                </a:lnTo>
                <a:close/>
              </a:path>
            </a:pathLst>
          </a:custGeom>
          <a:solidFill>
            <a:srgbClr val="DAC49D"/>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24" name="文本框 8"/>
          <p:cNvSpPr txBox="1"/>
          <p:nvPr/>
        </p:nvSpPr>
        <p:spPr>
          <a:xfrm>
            <a:off x="8100688" y="4672245"/>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25" name="矩形 24"/>
          <p:cNvSpPr/>
          <p:nvPr/>
        </p:nvSpPr>
        <p:spPr>
          <a:xfrm>
            <a:off x="8100688" y="4976842"/>
            <a:ext cx="3375825" cy="1061829"/>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pic>
        <p:nvPicPr>
          <p:cNvPr id="26" name="图片 25"/>
          <p:cNvPicPr>
            <a:picLocks noChangeAspect="1"/>
          </p:cNvPicPr>
          <p:nvPr/>
        </p:nvPicPr>
        <p:blipFill>
          <a:blip r:embed="rId4" cstate="print"/>
          <a:stretch>
            <a:fillRect/>
          </a:stretch>
        </p:blipFill>
        <p:spPr>
          <a:xfrm>
            <a:off x="8912187" y="930542"/>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14" presetClass="entr" presetSubtype="10" fill="hold"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par>
                          <p:cTn id="23" fill="hold">
                            <p:stCondLst>
                              <p:cond delay="0"/>
                            </p:stCondLst>
                            <p:childTnLst>
                              <p:par>
                                <p:cTn id="24" presetID="49" presetClass="entr" presetSubtype="0" decel="10000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1000" fill="hold"/>
                                        <p:tgtEl>
                                          <p:spTgt spid="20"/>
                                        </p:tgtEl>
                                        <p:attrNameLst>
                                          <p:attrName>ppt_w</p:attrName>
                                        </p:attrNameLst>
                                      </p:cBhvr>
                                      <p:tavLst>
                                        <p:tav tm="0">
                                          <p:val>
                                            <p:fltVal val="0"/>
                                          </p:val>
                                        </p:tav>
                                        <p:tav tm="100000">
                                          <p:val>
                                            <p:strVal val="#ppt_w"/>
                                          </p:val>
                                        </p:tav>
                                      </p:tavLst>
                                    </p:anim>
                                    <p:anim calcmode="lin" valueType="num">
                                      <p:cBhvr>
                                        <p:cTn id="27" dur="1000" fill="hold"/>
                                        <p:tgtEl>
                                          <p:spTgt spid="20"/>
                                        </p:tgtEl>
                                        <p:attrNameLst>
                                          <p:attrName>ppt_h</p:attrName>
                                        </p:attrNameLst>
                                      </p:cBhvr>
                                      <p:tavLst>
                                        <p:tav tm="0">
                                          <p:val>
                                            <p:fltVal val="0"/>
                                          </p:val>
                                        </p:tav>
                                        <p:tav tm="100000">
                                          <p:val>
                                            <p:strVal val="#ppt_h"/>
                                          </p:val>
                                        </p:tav>
                                      </p:tavLst>
                                    </p:anim>
                                    <p:anim calcmode="lin" valueType="num">
                                      <p:cBhvr>
                                        <p:cTn id="28" dur="1000" fill="hold"/>
                                        <p:tgtEl>
                                          <p:spTgt spid="20"/>
                                        </p:tgtEl>
                                        <p:attrNameLst>
                                          <p:attrName>style.rotation</p:attrName>
                                        </p:attrNameLst>
                                      </p:cBhvr>
                                      <p:tavLst>
                                        <p:tav tm="0">
                                          <p:val>
                                            <p:fltVal val="360"/>
                                          </p:val>
                                        </p:tav>
                                        <p:tav tm="100000">
                                          <p:val>
                                            <p:fltVal val="0"/>
                                          </p:val>
                                        </p:tav>
                                      </p:tavLst>
                                    </p:anim>
                                    <p:animEffect transition="in" filter="fade">
                                      <p:cBhvr>
                                        <p:cTn id="29" dur="1000"/>
                                        <p:tgtEl>
                                          <p:spTgt spid="20"/>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childTnLst>
                          </p:cTn>
                        </p:par>
                        <p:par>
                          <p:cTn id="34" fill="hold">
                            <p:stCondLst>
                              <p:cond delay="1500"/>
                            </p:stCondLst>
                            <p:childTnLst>
                              <p:par>
                                <p:cTn id="35" presetID="18" presetClass="entr" presetSubtype="12"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strips(downLeft)">
                                      <p:cBhvr>
                                        <p:cTn id="37" dur="500"/>
                                        <p:tgtEl>
                                          <p:spTgt spid="22"/>
                                        </p:tgtEl>
                                      </p:cBhvr>
                                    </p:animEffect>
                                  </p:childTnLst>
                                </p:cTn>
                              </p:par>
                            </p:childTnLst>
                          </p:cTn>
                        </p:par>
                        <p:par>
                          <p:cTn id="38" fill="hold">
                            <p:stCondLst>
                              <p:cond delay="2000"/>
                            </p:stCondLst>
                            <p:childTnLst>
                              <p:par>
                                <p:cTn id="39" presetID="49" presetClass="entr" presetSubtype="0" decel="10000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1000" fill="hold"/>
                                        <p:tgtEl>
                                          <p:spTgt spid="23"/>
                                        </p:tgtEl>
                                        <p:attrNameLst>
                                          <p:attrName>ppt_w</p:attrName>
                                        </p:attrNameLst>
                                      </p:cBhvr>
                                      <p:tavLst>
                                        <p:tav tm="0">
                                          <p:val>
                                            <p:fltVal val="0"/>
                                          </p:val>
                                        </p:tav>
                                        <p:tav tm="100000">
                                          <p:val>
                                            <p:strVal val="#ppt_w"/>
                                          </p:val>
                                        </p:tav>
                                      </p:tavLst>
                                    </p:anim>
                                    <p:anim calcmode="lin" valueType="num">
                                      <p:cBhvr>
                                        <p:cTn id="42" dur="1000" fill="hold"/>
                                        <p:tgtEl>
                                          <p:spTgt spid="23"/>
                                        </p:tgtEl>
                                        <p:attrNameLst>
                                          <p:attrName>ppt_h</p:attrName>
                                        </p:attrNameLst>
                                      </p:cBhvr>
                                      <p:tavLst>
                                        <p:tav tm="0">
                                          <p:val>
                                            <p:fltVal val="0"/>
                                          </p:val>
                                        </p:tav>
                                        <p:tav tm="100000">
                                          <p:val>
                                            <p:strVal val="#ppt_h"/>
                                          </p:val>
                                        </p:tav>
                                      </p:tavLst>
                                    </p:anim>
                                    <p:anim calcmode="lin" valueType="num">
                                      <p:cBhvr>
                                        <p:cTn id="43" dur="1000" fill="hold"/>
                                        <p:tgtEl>
                                          <p:spTgt spid="23"/>
                                        </p:tgtEl>
                                        <p:attrNameLst>
                                          <p:attrName>style.rotation</p:attrName>
                                        </p:attrNameLst>
                                      </p:cBhvr>
                                      <p:tavLst>
                                        <p:tav tm="0">
                                          <p:val>
                                            <p:fltVal val="360"/>
                                          </p:val>
                                        </p:tav>
                                        <p:tav tm="100000">
                                          <p:val>
                                            <p:fltVal val="0"/>
                                          </p:val>
                                        </p:tav>
                                      </p:tavLst>
                                    </p:anim>
                                    <p:animEffect transition="in" filter="fade">
                                      <p:cBhvr>
                                        <p:cTn id="44" dur="1000"/>
                                        <p:tgtEl>
                                          <p:spTgt spid="23"/>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left)">
                                      <p:cBhvr>
                                        <p:cTn id="48" dur="500"/>
                                        <p:tgtEl>
                                          <p:spTgt spid="24"/>
                                        </p:tgtEl>
                                      </p:cBhvr>
                                    </p:animEffect>
                                  </p:childTnLst>
                                </p:cTn>
                              </p:par>
                            </p:childTnLst>
                          </p:cTn>
                        </p:par>
                        <p:par>
                          <p:cTn id="49" fill="hold">
                            <p:stCondLst>
                              <p:cond delay="3500"/>
                            </p:stCondLst>
                            <p:childTnLst>
                              <p:par>
                                <p:cTn id="50" presetID="18" presetClass="entr" presetSubtype="12"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strips(downLeft)">
                                      <p:cBhvr>
                                        <p:cTn id="52" dur="500"/>
                                        <p:tgtEl>
                                          <p:spTgt spid="25"/>
                                        </p:tgtEl>
                                      </p:cBhvr>
                                    </p:animEffect>
                                  </p:childTnLst>
                                </p:cTn>
                              </p:par>
                            </p:childTnLst>
                          </p:cTn>
                        </p:par>
                        <p:par>
                          <p:cTn id="53" fill="hold">
                            <p:stCondLst>
                              <p:cond delay="4000"/>
                            </p:stCondLst>
                            <p:childTnLst>
                              <p:par>
                                <p:cTn id="54" presetID="10" presetClass="entr" presetSubtype="0"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20" grpId="0" animBg="1"/>
      <p:bldP spid="21" grpId="0"/>
      <p:bldP spid="22" grpId="0"/>
      <p:bldP spid="23" grpId="0" animBg="1"/>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10748671" y="5298931"/>
            <a:ext cx="318916" cy="476794"/>
          </a:xfrm>
          <a:prstGeom prst="rect">
            <a:avLst/>
          </a:prstGeom>
        </p:spPr>
      </p:pic>
      <p:sp>
        <p:nvSpPr>
          <p:cNvPr id="14" name="文本框 13"/>
          <p:cNvSpPr txBox="1"/>
          <p:nvPr/>
        </p:nvSpPr>
        <p:spPr>
          <a:xfrm>
            <a:off x="-18825" y="2298700"/>
            <a:ext cx="2215991" cy="2239265"/>
          </a:xfrm>
          <a:prstGeom prst="rect">
            <a:avLst/>
          </a:prstGeom>
          <a:noFill/>
        </p:spPr>
        <p:txBody>
          <a:bodyPr vert="eaVert" wrap="square" rtlCol="0">
            <a:spAutoFit/>
          </a:bodyPr>
          <a:lstStyle/>
          <a:p>
            <a:pPr algn="ctr"/>
            <a:r>
              <a:rPr lang="en-US" altLang="zh-CN" sz="6600" spc="-300" dirty="0">
                <a:solidFill>
                  <a:srgbClr val="DAC49D"/>
                </a:solidFill>
                <a:cs typeface="+mn-ea"/>
                <a:sym typeface="+mn-lt"/>
              </a:rPr>
              <a:t>FOUR</a:t>
            </a:r>
            <a:endParaRPr lang="zh-CN" altLang="en-US" sz="6600" spc="-300" dirty="0">
              <a:solidFill>
                <a:srgbClr val="DAC49D"/>
              </a:solidFill>
              <a:cs typeface="+mn-ea"/>
              <a:sym typeface="+mn-lt"/>
            </a:endParaRPr>
          </a:p>
        </p:txBody>
      </p:sp>
      <p:sp>
        <p:nvSpPr>
          <p:cNvPr id="15" name="文本框 14"/>
          <p:cNvSpPr txBox="1"/>
          <p:nvPr/>
        </p:nvSpPr>
        <p:spPr>
          <a:xfrm>
            <a:off x="3567379" y="2475862"/>
            <a:ext cx="738664" cy="2062103"/>
          </a:xfrm>
          <a:prstGeom prst="rect">
            <a:avLst/>
          </a:prstGeom>
          <a:noFill/>
        </p:spPr>
        <p:txBody>
          <a:bodyPr vert="eaVert" wrap="square" rtlCol="0">
            <a:spAutoFit/>
          </a:bodyPr>
          <a:lstStyle/>
          <a:p>
            <a:pPr algn="ctr"/>
            <a:r>
              <a:rPr lang="zh-CN" altLang="en-US" sz="3600" dirty="0">
                <a:cs typeface="+mn-ea"/>
                <a:sym typeface="+mn-lt"/>
              </a:rPr>
              <a:t>输入题目</a:t>
            </a:r>
            <a:endParaRPr lang="zh-CN" altLang="en-US" sz="3600" dirty="0">
              <a:cs typeface="+mn-ea"/>
              <a:sym typeface="+mn-lt"/>
            </a:endParaRPr>
          </a:p>
        </p:txBody>
      </p:sp>
      <p:pic>
        <p:nvPicPr>
          <p:cNvPr id="16" name="图片 15"/>
          <p:cNvPicPr>
            <a:picLocks noChangeAspect="1"/>
          </p:cNvPicPr>
          <p:nvPr/>
        </p:nvPicPr>
        <p:blipFill rotWithShape="1">
          <a:blip r:embed="rId2" cstate="screen"/>
          <a:srcRect/>
          <a:stretch>
            <a:fillRect/>
          </a:stretch>
        </p:blipFill>
        <p:spPr>
          <a:xfrm>
            <a:off x="2076450" y="2520950"/>
            <a:ext cx="1562100" cy="20193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235324" y="322729"/>
            <a:ext cx="902748" cy="1147598"/>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FOUR</a:t>
            </a:r>
            <a:endParaRPr lang="zh-CN" altLang="en-US" sz="7200" spc="-300" dirty="0">
              <a:solidFill>
                <a:srgbClr val="DAC49D"/>
              </a:solidFill>
              <a:cs typeface="+mn-ea"/>
              <a:sym typeface="+mn-lt"/>
            </a:endParaRPr>
          </a:p>
        </p:txBody>
      </p:sp>
      <p:sp>
        <p:nvSpPr>
          <p:cNvPr id="33" name="圆角矩形 2"/>
          <p:cNvSpPr/>
          <p:nvPr/>
        </p:nvSpPr>
        <p:spPr>
          <a:xfrm>
            <a:off x="2264139" y="1814152"/>
            <a:ext cx="7793990" cy="1860550"/>
          </a:xfrm>
          <a:prstGeom prst="roundRect">
            <a:avLst/>
          </a:prstGeom>
          <a:noFill/>
          <a:ln w="3175">
            <a:solidFill>
              <a:srgbClr val="DAC4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4" name="圆角矩形 18"/>
          <p:cNvSpPr/>
          <p:nvPr/>
        </p:nvSpPr>
        <p:spPr>
          <a:xfrm flipH="1">
            <a:off x="1459594" y="4248845"/>
            <a:ext cx="7793990" cy="1860550"/>
          </a:xfrm>
          <a:prstGeom prst="roundRect">
            <a:avLst/>
          </a:prstGeom>
          <a:noFill/>
          <a:ln w="3175">
            <a:solidFill>
              <a:srgbClr val="DAC4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矩形 34"/>
          <p:cNvSpPr/>
          <p:nvPr/>
        </p:nvSpPr>
        <p:spPr>
          <a:xfrm>
            <a:off x="4054839" y="1980578"/>
            <a:ext cx="5361305" cy="1403013"/>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70000"/>
              </a:lnSpc>
              <a:defRPr/>
            </a:pPr>
            <a:r>
              <a:rPr lang="zh-CN" altLang="en-US" b="1" kern="0" spc="50" dirty="0">
                <a:solidFill>
                  <a:schemeClr val="tx1">
                    <a:lumMod val="75000"/>
                    <a:lumOff val="25000"/>
                  </a:schemeClr>
                </a:solidFill>
                <a:uFillTx/>
                <a:cs typeface="+mn-ea"/>
                <a:sym typeface="+mn-lt"/>
              </a:rPr>
              <a:t>点击此处添加标题</a:t>
            </a:r>
            <a:endParaRPr lang="zh-CN" altLang="en-US" b="1" kern="0" spc="50" dirty="0">
              <a:solidFill>
                <a:schemeClr val="tx1">
                  <a:lumMod val="75000"/>
                  <a:lumOff val="25000"/>
                </a:schemeClr>
              </a:solidFill>
              <a:uFillTx/>
              <a:cs typeface="+mn-ea"/>
              <a:sym typeface="+mn-lt"/>
            </a:endParaRPr>
          </a:p>
          <a:p>
            <a:pPr>
              <a:lnSpc>
                <a:spcPct val="170000"/>
              </a:lnSpc>
              <a:defRPr/>
            </a:pPr>
            <a:r>
              <a:rPr lang="zh-CN" altLang="en-US" sz="1050" kern="0" spc="5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50" kern="0" spc="50" dirty="0">
              <a:solidFill>
                <a:schemeClr val="bg1">
                  <a:lumMod val="50000"/>
                </a:schemeClr>
              </a:solidFill>
              <a:cs typeface="+mn-ea"/>
              <a:sym typeface="+mn-lt"/>
            </a:endParaRPr>
          </a:p>
        </p:txBody>
      </p:sp>
      <p:sp>
        <p:nvSpPr>
          <p:cNvPr id="36" name="矩形 35"/>
          <p:cNvSpPr/>
          <p:nvPr/>
        </p:nvSpPr>
        <p:spPr>
          <a:xfrm>
            <a:off x="2077765" y="4448642"/>
            <a:ext cx="5198110" cy="166500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70000"/>
              </a:lnSpc>
              <a:defRPr/>
            </a:pPr>
            <a:r>
              <a:rPr lang="zh-CN" altLang="en-US" b="1" kern="0" spc="50" dirty="0">
                <a:solidFill>
                  <a:schemeClr val="tx1">
                    <a:lumMod val="75000"/>
                    <a:lumOff val="25000"/>
                  </a:schemeClr>
                </a:solidFill>
                <a:uFillTx/>
                <a:cs typeface="+mn-ea"/>
                <a:sym typeface="+mn-lt"/>
              </a:rPr>
              <a:t>点击此处添加标题</a:t>
            </a:r>
            <a:endParaRPr lang="zh-CN" altLang="en-US" b="1" kern="0" spc="50" dirty="0">
              <a:solidFill>
                <a:schemeClr val="tx1">
                  <a:lumMod val="75000"/>
                  <a:lumOff val="25000"/>
                </a:schemeClr>
              </a:solidFill>
              <a:uFillTx/>
              <a:cs typeface="+mn-ea"/>
              <a:sym typeface="+mn-lt"/>
            </a:endParaRPr>
          </a:p>
          <a:p>
            <a:pPr algn="r">
              <a:lnSpc>
                <a:spcPct val="170000"/>
              </a:lnSpc>
              <a:defRPr/>
            </a:pPr>
            <a:r>
              <a:rPr lang="zh-CN" altLang="en-US" sz="1050" kern="0" spc="5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050" kern="0" spc="50" dirty="0">
              <a:solidFill>
                <a:schemeClr val="bg1">
                  <a:lumMod val="50000"/>
                </a:schemeClr>
              </a:solidFill>
              <a:cs typeface="+mn-ea"/>
              <a:sym typeface="+mn-lt"/>
            </a:endParaRPr>
          </a:p>
          <a:p>
            <a:pPr algn="r">
              <a:lnSpc>
                <a:spcPct val="170000"/>
              </a:lnSpc>
              <a:defRPr/>
            </a:pPr>
            <a:endParaRPr lang="zh-CN" altLang="en-US" sz="1000" kern="0" spc="50" dirty="0">
              <a:solidFill>
                <a:schemeClr val="bg1">
                  <a:lumMod val="50000"/>
                </a:schemeClr>
              </a:solidFill>
              <a:cs typeface="+mn-ea"/>
              <a:sym typeface="+mn-lt"/>
            </a:endParaRPr>
          </a:p>
        </p:txBody>
      </p:sp>
      <p:sp>
        <p:nvSpPr>
          <p:cNvPr id="37" name="椭圆 36"/>
          <p:cNvSpPr/>
          <p:nvPr/>
        </p:nvSpPr>
        <p:spPr>
          <a:xfrm flipH="1">
            <a:off x="1369145" y="1606923"/>
            <a:ext cx="2114285" cy="2114285"/>
          </a:xfrm>
          <a:prstGeom prst="ellipse">
            <a:avLst/>
          </a:prstGeom>
          <a:blipFill dpi="0" rotWithShape="1">
            <a:blip r:embed="rId2" cstate="screen"/>
            <a:srcRect/>
            <a:stretch>
              <a:fillRect/>
            </a:stretch>
          </a:blipFill>
          <a:ln w="57150">
            <a:solidFill>
              <a:srgbClr val="DAC49D"/>
            </a:soli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8" name="椭圆 37"/>
          <p:cNvSpPr/>
          <p:nvPr/>
        </p:nvSpPr>
        <p:spPr>
          <a:xfrm flipH="1">
            <a:off x="8128153" y="4075074"/>
            <a:ext cx="2114285" cy="2114285"/>
          </a:xfrm>
          <a:prstGeom prst="ellipse">
            <a:avLst/>
          </a:prstGeom>
          <a:blipFill dpi="0" rotWithShape="1">
            <a:blip r:embed="rId2" cstate="screen"/>
            <a:srcRect/>
            <a:stretch>
              <a:fillRect/>
            </a:stretch>
          </a:blipFill>
          <a:ln w="57150">
            <a:solidFill>
              <a:srgbClr val="DAC49D"/>
            </a:solidFill>
          </a:ln>
          <a:effectLst>
            <a:outerShdw blurRad="381000" dist="381000" dir="2700000" algn="tl"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39" name="图片 38"/>
          <p:cNvPicPr>
            <a:picLocks noChangeAspect="1"/>
          </p:cNvPicPr>
          <p:nvPr/>
        </p:nvPicPr>
        <p:blipFill>
          <a:blip r:embed="rId3" cstate="print"/>
          <a:stretch>
            <a:fillRect/>
          </a:stretch>
        </p:blipFill>
        <p:spPr>
          <a:xfrm>
            <a:off x="11175398" y="5534254"/>
            <a:ext cx="318916" cy="47679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55"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strVal val="#ppt_w*0.70"/>
                                          </p:val>
                                        </p:tav>
                                        <p:tav tm="100000">
                                          <p:val>
                                            <p:strVal val="#ppt_w"/>
                                          </p:val>
                                        </p:tav>
                                      </p:tavLst>
                                    </p:anim>
                                    <p:anim calcmode="lin" valueType="num">
                                      <p:cBhvr>
                                        <p:cTn id="24" dur="1000" fill="hold"/>
                                        <p:tgtEl>
                                          <p:spTgt spid="37"/>
                                        </p:tgtEl>
                                        <p:attrNameLst>
                                          <p:attrName>ppt_h</p:attrName>
                                        </p:attrNameLst>
                                      </p:cBhvr>
                                      <p:tavLst>
                                        <p:tav tm="0">
                                          <p:val>
                                            <p:strVal val="#ppt_h"/>
                                          </p:val>
                                        </p:tav>
                                        <p:tav tm="100000">
                                          <p:val>
                                            <p:strVal val="#ppt_h"/>
                                          </p:val>
                                        </p:tav>
                                      </p:tavLst>
                                    </p:anim>
                                    <p:animEffect transition="in" filter="fade">
                                      <p:cBhvr>
                                        <p:cTn id="25" dur="1000"/>
                                        <p:tgtEl>
                                          <p:spTgt spid="37"/>
                                        </p:tgtEl>
                                      </p:cBhvr>
                                    </p:animEffect>
                                  </p:childTnLst>
                                </p:cTn>
                              </p:par>
                              <p:par>
                                <p:cTn id="26" presetID="55" presetClass="entr" presetSubtype="0"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1000" fill="hold"/>
                                        <p:tgtEl>
                                          <p:spTgt spid="38"/>
                                        </p:tgtEl>
                                        <p:attrNameLst>
                                          <p:attrName>ppt_w</p:attrName>
                                        </p:attrNameLst>
                                      </p:cBhvr>
                                      <p:tavLst>
                                        <p:tav tm="0">
                                          <p:val>
                                            <p:strVal val="#ppt_w*0.70"/>
                                          </p:val>
                                        </p:tav>
                                        <p:tav tm="100000">
                                          <p:val>
                                            <p:strVal val="#ppt_w"/>
                                          </p:val>
                                        </p:tav>
                                      </p:tavLst>
                                    </p:anim>
                                    <p:anim calcmode="lin" valueType="num">
                                      <p:cBhvr>
                                        <p:cTn id="29" dur="1000" fill="hold"/>
                                        <p:tgtEl>
                                          <p:spTgt spid="38"/>
                                        </p:tgtEl>
                                        <p:attrNameLst>
                                          <p:attrName>ppt_h</p:attrName>
                                        </p:attrNameLst>
                                      </p:cBhvr>
                                      <p:tavLst>
                                        <p:tav tm="0">
                                          <p:val>
                                            <p:strVal val="#ppt_h"/>
                                          </p:val>
                                        </p:tav>
                                        <p:tav tm="100000">
                                          <p:val>
                                            <p:strVal val="#ppt_h"/>
                                          </p:val>
                                        </p:tav>
                                      </p:tavLst>
                                    </p:anim>
                                    <p:animEffect transition="in" filter="fade">
                                      <p:cBhvr>
                                        <p:cTn id="30" dur="1000"/>
                                        <p:tgtEl>
                                          <p:spTgt spid="38"/>
                                        </p:tgtEl>
                                      </p:cBhvr>
                                    </p:animEffect>
                                  </p:childTnLst>
                                </p:cTn>
                              </p:par>
                            </p:childTnLst>
                          </p:cTn>
                        </p:par>
                        <p:par>
                          <p:cTn id="31" fill="hold">
                            <p:stCondLst>
                              <p:cond delay="1000"/>
                            </p:stCondLst>
                            <p:childTnLst>
                              <p:par>
                                <p:cTn id="32" presetID="21" presetClass="entr" presetSubtype="1"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heel(1)">
                                      <p:cBhvr>
                                        <p:cTn id="34" dur="500"/>
                                        <p:tgtEl>
                                          <p:spTgt spid="33"/>
                                        </p:tgtEl>
                                      </p:cBhvr>
                                    </p:animEffect>
                                  </p:childTnLst>
                                </p:cTn>
                              </p:par>
                            </p:childTnLst>
                          </p:cTn>
                        </p:par>
                        <p:par>
                          <p:cTn id="35" fill="hold">
                            <p:stCondLst>
                              <p:cond delay="1500"/>
                            </p:stCondLst>
                            <p:childTnLst>
                              <p:par>
                                <p:cTn id="36" presetID="14" presetClass="entr" presetSubtype="1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randombar(horizontal)">
                                      <p:cBhvr>
                                        <p:cTn id="38" dur="500"/>
                                        <p:tgtEl>
                                          <p:spTgt spid="35"/>
                                        </p:tgtEl>
                                      </p:cBhvr>
                                    </p:animEffect>
                                  </p:childTnLst>
                                </p:cTn>
                              </p:par>
                            </p:childTnLst>
                          </p:cTn>
                        </p:par>
                        <p:par>
                          <p:cTn id="39" fill="hold">
                            <p:stCondLst>
                              <p:cond delay="2000"/>
                            </p:stCondLst>
                            <p:childTnLst>
                              <p:par>
                                <p:cTn id="40" presetID="21"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heel(1)">
                                      <p:cBhvr>
                                        <p:cTn id="42" dur="500"/>
                                        <p:tgtEl>
                                          <p:spTgt spid="34"/>
                                        </p:tgtEl>
                                      </p:cBhvr>
                                    </p:animEffect>
                                  </p:childTnLst>
                                </p:cTn>
                              </p:par>
                            </p:childTnLst>
                          </p:cTn>
                        </p:par>
                        <p:par>
                          <p:cTn id="43" fill="hold">
                            <p:stCondLst>
                              <p:cond delay="2500"/>
                            </p:stCondLst>
                            <p:childTnLst>
                              <p:par>
                                <p:cTn id="44" presetID="14" presetClass="entr" presetSubtype="10"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randombar(horizontal)">
                                      <p:cBhvr>
                                        <p:cTn id="46" dur="500"/>
                                        <p:tgtEl>
                                          <p:spTgt spid="36"/>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33" grpId="0" animBg="1"/>
      <p:bldP spid="34" grpId="0" animBg="1"/>
      <p:bldP spid="35" grpId="0"/>
      <p:bldP spid="36" grpId="0"/>
      <p:bldP spid="37" grpId="0" animBg="1"/>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235324" y="322729"/>
            <a:ext cx="902748" cy="1147598"/>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FOUR</a:t>
            </a:r>
            <a:endParaRPr lang="zh-CN" altLang="en-US" sz="7200" spc="-300" dirty="0">
              <a:solidFill>
                <a:srgbClr val="DAC49D"/>
              </a:solidFill>
              <a:cs typeface="+mn-ea"/>
              <a:sym typeface="+mn-lt"/>
            </a:endParaRPr>
          </a:p>
        </p:txBody>
      </p:sp>
      <p:grpSp>
        <p:nvGrpSpPr>
          <p:cNvPr id="5" name="组合 4"/>
          <p:cNvGrpSpPr/>
          <p:nvPr/>
        </p:nvGrpSpPr>
        <p:grpSpPr>
          <a:xfrm>
            <a:off x="1138072" y="2986296"/>
            <a:ext cx="9510363" cy="2006136"/>
            <a:chOff x="1362075" y="2755900"/>
            <a:chExt cx="9509125" cy="2006600"/>
          </a:xfrm>
        </p:grpSpPr>
        <p:grpSp>
          <p:nvGrpSpPr>
            <p:cNvPr id="6" name="组合 5"/>
            <p:cNvGrpSpPr/>
            <p:nvPr/>
          </p:nvGrpSpPr>
          <p:grpSpPr>
            <a:xfrm>
              <a:off x="1703539" y="2755900"/>
              <a:ext cx="8826197" cy="2006600"/>
              <a:chOff x="1703539" y="2755900"/>
              <a:chExt cx="8826197" cy="2006600"/>
            </a:xfrm>
          </p:grpSpPr>
          <p:cxnSp>
            <p:nvCxnSpPr>
              <p:cNvPr id="10" name="直接连接符 9"/>
              <p:cNvCxnSpPr/>
              <p:nvPr/>
            </p:nvCxnSpPr>
            <p:spPr>
              <a:xfrm>
                <a:off x="8785225" y="2844800"/>
                <a:ext cx="1479550"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703539" y="2755900"/>
                <a:ext cx="8826197" cy="2006600"/>
                <a:chOff x="1703539" y="2755900"/>
                <a:chExt cx="8826197" cy="2006600"/>
              </a:xfrm>
            </p:grpSpPr>
            <p:cxnSp>
              <p:nvCxnSpPr>
                <p:cNvPr id="12" name="直接连接符 11"/>
                <p:cNvCxnSpPr>
                  <a:stCxn id="8" idx="5"/>
                </p:cNvCxnSpPr>
                <p:nvPr/>
              </p:nvCxnSpPr>
              <p:spPr>
                <a:xfrm flipV="1">
                  <a:off x="1703539" y="2755900"/>
                  <a:ext cx="658661" cy="9602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362200" y="2755900"/>
                  <a:ext cx="135731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3719513" y="2755900"/>
                  <a:ext cx="1969293" cy="189865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688806" y="2755900"/>
                  <a:ext cx="2210594" cy="20066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891066" y="2844800"/>
                  <a:ext cx="894159" cy="191770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7" idx="1"/>
                </p:cNvCxnSpPr>
                <p:nvPr/>
              </p:nvCxnSpPr>
              <p:spPr>
                <a:xfrm flipV="1">
                  <a:off x="10264775" y="4005414"/>
                  <a:ext cx="264961" cy="757086"/>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grpSp>
        </p:grpSp>
        <p:sp>
          <p:nvSpPr>
            <p:cNvPr id="7" name="椭圆 6"/>
            <p:cNvSpPr/>
            <p:nvPr/>
          </p:nvSpPr>
          <p:spPr>
            <a:xfrm flipV="1">
              <a:off x="10471150" y="3663950"/>
              <a:ext cx="400050" cy="400050"/>
            </a:xfrm>
            <a:prstGeom prst="ellipse">
              <a:avLst/>
            </a:prstGeom>
            <a:solidFill>
              <a:srgbClr val="DAC49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cs typeface="+mn-ea"/>
                <a:sym typeface="+mn-lt"/>
              </a:endParaRPr>
            </a:p>
          </p:txBody>
        </p:sp>
        <p:sp>
          <p:nvSpPr>
            <p:cNvPr id="8" name="椭圆 7"/>
            <p:cNvSpPr/>
            <p:nvPr/>
          </p:nvSpPr>
          <p:spPr>
            <a:xfrm flipV="1">
              <a:off x="1362075" y="3657600"/>
              <a:ext cx="400050" cy="400050"/>
            </a:xfrm>
            <a:prstGeom prst="ellipse">
              <a:avLst/>
            </a:prstGeom>
            <a:solidFill>
              <a:srgbClr val="DAC49D"/>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5">
                <a:solidFill>
                  <a:schemeClr val="tx1">
                    <a:lumMod val="75000"/>
                    <a:lumOff val="25000"/>
                  </a:schemeClr>
                </a:solidFill>
                <a:cs typeface="+mn-ea"/>
                <a:sym typeface="+mn-lt"/>
              </a:endParaRPr>
            </a:p>
          </p:txBody>
        </p:sp>
      </p:grpSp>
      <p:sp>
        <p:nvSpPr>
          <p:cNvPr id="19" name="矩形 18"/>
          <p:cNvSpPr/>
          <p:nvPr/>
        </p:nvSpPr>
        <p:spPr>
          <a:xfrm>
            <a:off x="1795533" y="1614906"/>
            <a:ext cx="691172" cy="338532"/>
          </a:xfrm>
          <a:prstGeom prst="rect">
            <a:avLst/>
          </a:prstGeom>
        </p:spPr>
        <p:txBody>
          <a:bodyPr wrap="none" lIns="91419" tIns="45709" rIns="91419" bIns="45709">
            <a:spAutoFit/>
          </a:bodyPr>
          <a:lstStyle/>
          <a:p>
            <a:pPr algn="ctr"/>
            <a:r>
              <a:rPr lang="en-US" altLang="zh-CN" sz="1600" b="1" dirty="0">
                <a:solidFill>
                  <a:schemeClr val="tx1">
                    <a:lumMod val="75000"/>
                    <a:lumOff val="25000"/>
                  </a:schemeClr>
                </a:solidFill>
                <a:cs typeface="+mn-ea"/>
                <a:sym typeface="+mn-lt"/>
              </a:rPr>
              <a:t>2020</a:t>
            </a:r>
            <a:endParaRPr lang="en-US" altLang="zh-CN" sz="1600" b="1" dirty="0">
              <a:solidFill>
                <a:schemeClr val="tx1">
                  <a:lumMod val="75000"/>
                  <a:lumOff val="25000"/>
                </a:schemeClr>
              </a:solidFill>
              <a:cs typeface="+mn-ea"/>
              <a:sym typeface="+mn-lt"/>
            </a:endParaRPr>
          </a:p>
        </p:txBody>
      </p:sp>
      <p:sp>
        <p:nvSpPr>
          <p:cNvPr id="20" name="矩形 47"/>
          <p:cNvSpPr>
            <a:spLocks noChangeArrowheads="1"/>
          </p:cNvSpPr>
          <p:nvPr/>
        </p:nvSpPr>
        <p:spPr bwMode="auto">
          <a:xfrm>
            <a:off x="1078942" y="1970288"/>
            <a:ext cx="2124353"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panose="020B0604020202020204" pitchFamily="34" charset="0"/>
              <a:buNone/>
            </a:pPr>
            <a:r>
              <a:rPr lang="zh-CN" altLang="en-US" sz="1200" dirty="0">
                <a:solidFill>
                  <a:schemeClr val="tx1">
                    <a:lumMod val="75000"/>
                    <a:lumOff val="25000"/>
                  </a:schemeClr>
                </a:solidFill>
                <a:cs typeface="+mn-ea"/>
                <a:sym typeface="+mn-lt"/>
              </a:rPr>
              <a:t>在此录入本图表的综合描述说明，在此录入本图表的综合描述说明。</a:t>
            </a:r>
            <a:endParaRPr lang="zh-CN" altLang="en-US" sz="1200" dirty="0">
              <a:solidFill>
                <a:schemeClr val="tx1">
                  <a:lumMod val="75000"/>
                  <a:lumOff val="25000"/>
                </a:schemeClr>
              </a:solidFill>
              <a:cs typeface="+mn-ea"/>
              <a:sym typeface="+mn-lt"/>
            </a:endParaRPr>
          </a:p>
        </p:txBody>
      </p:sp>
      <p:sp>
        <p:nvSpPr>
          <p:cNvPr id="21" name="矩形 20"/>
          <p:cNvSpPr/>
          <p:nvPr/>
        </p:nvSpPr>
        <p:spPr>
          <a:xfrm>
            <a:off x="3174053" y="5317015"/>
            <a:ext cx="691173" cy="338532"/>
          </a:xfrm>
          <a:prstGeom prst="rect">
            <a:avLst/>
          </a:prstGeom>
        </p:spPr>
        <p:txBody>
          <a:bodyPr wrap="none" lIns="91419" tIns="45709" rIns="91419" bIns="45709">
            <a:spAutoFit/>
          </a:bodyPr>
          <a:lstStyle/>
          <a:p>
            <a:pPr algn="ctr"/>
            <a:r>
              <a:rPr lang="en-US" altLang="zh-CN" sz="1600" b="1" dirty="0">
                <a:solidFill>
                  <a:schemeClr val="tx1">
                    <a:lumMod val="75000"/>
                    <a:lumOff val="25000"/>
                  </a:schemeClr>
                </a:solidFill>
                <a:cs typeface="+mn-ea"/>
                <a:sym typeface="+mn-lt"/>
              </a:rPr>
              <a:t>2021</a:t>
            </a:r>
            <a:endParaRPr lang="en-US" altLang="zh-CN" sz="1600" b="1" dirty="0">
              <a:solidFill>
                <a:schemeClr val="tx1">
                  <a:lumMod val="75000"/>
                  <a:lumOff val="25000"/>
                </a:schemeClr>
              </a:solidFill>
              <a:cs typeface="+mn-ea"/>
              <a:sym typeface="+mn-lt"/>
            </a:endParaRPr>
          </a:p>
        </p:txBody>
      </p:sp>
      <p:sp>
        <p:nvSpPr>
          <p:cNvPr id="22" name="矩形 47"/>
          <p:cNvSpPr>
            <a:spLocks noChangeArrowheads="1"/>
          </p:cNvSpPr>
          <p:nvPr/>
        </p:nvSpPr>
        <p:spPr bwMode="auto">
          <a:xfrm>
            <a:off x="2460128" y="5669477"/>
            <a:ext cx="21190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panose="020B0604020202020204" pitchFamily="34" charset="0"/>
              <a:buNone/>
            </a:pPr>
            <a:r>
              <a:rPr lang="zh-CN" altLang="en-US" sz="1200" dirty="0">
                <a:solidFill>
                  <a:schemeClr val="tx1">
                    <a:lumMod val="75000"/>
                    <a:lumOff val="25000"/>
                  </a:schemeClr>
                </a:solidFill>
                <a:cs typeface="+mn-ea"/>
                <a:sym typeface="+mn-lt"/>
              </a:rPr>
              <a:t>在此录入本图表的综合描述说明，在此录入本图表的综合描述说明。</a:t>
            </a:r>
            <a:endParaRPr lang="zh-CN" altLang="en-US" sz="1200" dirty="0">
              <a:solidFill>
                <a:schemeClr val="tx1">
                  <a:lumMod val="75000"/>
                  <a:lumOff val="25000"/>
                </a:schemeClr>
              </a:solidFill>
              <a:cs typeface="+mn-ea"/>
              <a:sym typeface="+mn-lt"/>
            </a:endParaRPr>
          </a:p>
        </p:txBody>
      </p:sp>
      <p:sp>
        <p:nvSpPr>
          <p:cNvPr id="23" name="矩形 22"/>
          <p:cNvSpPr/>
          <p:nvPr/>
        </p:nvSpPr>
        <p:spPr>
          <a:xfrm>
            <a:off x="5103090" y="1614906"/>
            <a:ext cx="691172" cy="338532"/>
          </a:xfrm>
          <a:prstGeom prst="rect">
            <a:avLst/>
          </a:prstGeom>
        </p:spPr>
        <p:txBody>
          <a:bodyPr wrap="none" lIns="91419" tIns="45709" rIns="91419" bIns="45709">
            <a:spAutoFit/>
          </a:bodyPr>
          <a:lstStyle/>
          <a:p>
            <a:pPr algn="ctr"/>
            <a:r>
              <a:rPr lang="en-US" altLang="zh-CN" sz="1600" b="1" dirty="0">
                <a:solidFill>
                  <a:schemeClr val="tx1">
                    <a:lumMod val="75000"/>
                    <a:lumOff val="25000"/>
                  </a:schemeClr>
                </a:solidFill>
                <a:cs typeface="+mn-ea"/>
                <a:sym typeface="+mn-lt"/>
              </a:rPr>
              <a:t>2022</a:t>
            </a:r>
            <a:endParaRPr lang="en-US" altLang="zh-CN" sz="1600" b="1" dirty="0">
              <a:solidFill>
                <a:schemeClr val="tx1">
                  <a:lumMod val="75000"/>
                  <a:lumOff val="25000"/>
                </a:schemeClr>
              </a:solidFill>
              <a:cs typeface="+mn-ea"/>
              <a:sym typeface="+mn-lt"/>
            </a:endParaRPr>
          </a:p>
        </p:txBody>
      </p:sp>
      <p:sp>
        <p:nvSpPr>
          <p:cNvPr id="24" name="矩形 47"/>
          <p:cNvSpPr>
            <a:spLocks noChangeArrowheads="1"/>
          </p:cNvSpPr>
          <p:nvPr/>
        </p:nvSpPr>
        <p:spPr bwMode="auto">
          <a:xfrm>
            <a:off x="4493191" y="1970288"/>
            <a:ext cx="2018487"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panose="020B0604020202020204" pitchFamily="34" charset="0"/>
              <a:buNone/>
            </a:pPr>
            <a:r>
              <a:rPr lang="zh-CN" altLang="en-US" sz="1200" dirty="0">
                <a:solidFill>
                  <a:schemeClr val="tx1">
                    <a:lumMod val="75000"/>
                    <a:lumOff val="25000"/>
                  </a:schemeClr>
                </a:solidFill>
                <a:cs typeface="+mn-ea"/>
                <a:sym typeface="+mn-lt"/>
              </a:rPr>
              <a:t>在此录入本图表的综合描述说明，在此录入本图表的综合描述说明。</a:t>
            </a:r>
            <a:endParaRPr lang="zh-CN" altLang="en-US" sz="1200" dirty="0">
              <a:solidFill>
                <a:schemeClr val="tx1">
                  <a:lumMod val="75000"/>
                  <a:lumOff val="25000"/>
                </a:schemeClr>
              </a:solidFill>
              <a:cs typeface="+mn-ea"/>
              <a:sym typeface="+mn-lt"/>
            </a:endParaRPr>
          </a:p>
        </p:txBody>
      </p:sp>
      <p:sp>
        <p:nvSpPr>
          <p:cNvPr id="25" name="矩形 24"/>
          <p:cNvSpPr/>
          <p:nvPr/>
        </p:nvSpPr>
        <p:spPr>
          <a:xfrm>
            <a:off x="8252317" y="1614906"/>
            <a:ext cx="691172" cy="338532"/>
          </a:xfrm>
          <a:prstGeom prst="rect">
            <a:avLst/>
          </a:prstGeom>
        </p:spPr>
        <p:txBody>
          <a:bodyPr wrap="none" lIns="91419" tIns="45709" rIns="91419" bIns="45709">
            <a:spAutoFit/>
          </a:bodyPr>
          <a:lstStyle/>
          <a:p>
            <a:pPr algn="ctr"/>
            <a:r>
              <a:rPr lang="en-US" altLang="zh-CN" sz="1600" b="1" dirty="0">
                <a:solidFill>
                  <a:schemeClr val="tx1">
                    <a:lumMod val="75000"/>
                    <a:lumOff val="25000"/>
                  </a:schemeClr>
                </a:solidFill>
                <a:cs typeface="+mn-ea"/>
                <a:sym typeface="+mn-lt"/>
              </a:rPr>
              <a:t>2024</a:t>
            </a:r>
            <a:endParaRPr lang="en-US" altLang="zh-CN" sz="1600" b="1" dirty="0">
              <a:solidFill>
                <a:schemeClr val="tx1">
                  <a:lumMod val="75000"/>
                  <a:lumOff val="25000"/>
                </a:schemeClr>
              </a:solidFill>
              <a:cs typeface="+mn-ea"/>
              <a:sym typeface="+mn-lt"/>
            </a:endParaRPr>
          </a:p>
        </p:txBody>
      </p:sp>
      <p:sp>
        <p:nvSpPr>
          <p:cNvPr id="26" name="矩形 47"/>
          <p:cNvSpPr>
            <a:spLocks noChangeArrowheads="1"/>
          </p:cNvSpPr>
          <p:nvPr/>
        </p:nvSpPr>
        <p:spPr bwMode="auto">
          <a:xfrm>
            <a:off x="7519951" y="1970288"/>
            <a:ext cx="2155908"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panose="020B0604020202020204" pitchFamily="34" charset="0"/>
              <a:buNone/>
            </a:pPr>
            <a:r>
              <a:rPr lang="zh-CN" altLang="en-US" sz="1200" dirty="0">
                <a:solidFill>
                  <a:schemeClr val="tx1">
                    <a:lumMod val="75000"/>
                    <a:lumOff val="25000"/>
                  </a:schemeClr>
                </a:solidFill>
                <a:cs typeface="+mn-ea"/>
                <a:sym typeface="+mn-lt"/>
              </a:rPr>
              <a:t>在此录入本图表的综合描述说明，在此录入本图表的综合描述说明。</a:t>
            </a:r>
            <a:endParaRPr lang="zh-CN" altLang="en-US" sz="1200" dirty="0">
              <a:solidFill>
                <a:schemeClr val="tx1">
                  <a:lumMod val="75000"/>
                  <a:lumOff val="25000"/>
                </a:schemeClr>
              </a:solidFill>
              <a:cs typeface="+mn-ea"/>
              <a:sym typeface="+mn-lt"/>
            </a:endParaRPr>
          </a:p>
        </p:txBody>
      </p:sp>
      <p:sp>
        <p:nvSpPr>
          <p:cNvPr id="27" name="矩形 26"/>
          <p:cNvSpPr/>
          <p:nvPr/>
        </p:nvSpPr>
        <p:spPr>
          <a:xfrm>
            <a:off x="7317822" y="5317015"/>
            <a:ext cx="691173" cy="338532"/>
          </a:xfrm>
          <a:prstGeom prst="rect">
            <a:avLst/>
          </a:prstGeom>
        </p:spPr>
        <p:txBody>
          <a:bodyPr wrap="none" lIns="91419" tIns="45709" rIns="91419" bIns="45709">
            <a:spAutoFit/>
          </a:bodyPr>
          <a:lstStyle/>
          <a:p>
            <a:pPr algn="ctr"/>
            <a:r>
              <a:rPr lang="en-US" altLang="zh-CN" sz="1600" b="1" dirty="0">
                <a:solidFill>
                  <a:schemeClr val="tx1">
                    <a:lumMod val="75000"/>
                    <a:lumOff val="25000"/>
                  </a:schemeClr>
                </a:solidFill>
                <a:cs typeface="+mn-ea"/>
                <a:sym typeface="+mn-lt"/>
              </a:rPr>
              <a:t>2023</a:t>
            </a:r>
            <a:endParaRPr lang="en-US" altLang="zh-CN" sz="1600" b="1" dirty="0">
              <a:solidFill>
                <a:schemeClr val="tx1">
                  <a:lumMod val="75000"/>
                  <a:lumOff val="25000"/>
                </a:schemeClr>
              </a:solidFill>
              <a:cs typeface="+mn-ea"/>
              <a:sym typeface="+mn-lt"/>
            </a:endParaRPr>
          </a:p>
        </p:txBody>
      </p:sp>
      <p:sp>
        <p:nvSpPr>
          <p:cNvPr id="28" name="矩形 47"/>
          <p:cNvSpPr>
            <a:spLocks noChangeArrowheads="1"/>
          </p:cNvSpPr>
          <p:nvPr/>
        </p:nvSpPr>
        <p:spPr bwMode="auto">
          <a:xfrm>
            <a:off x="6607063" y="5669479"/>
            <a:ext cx="2119020" cy="75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9" tIns="45709" rIns="91419" bIns="45709">
            <a:spAutoFit/>
          </a:bodyPr>
          <a:lstStyle/>
          <a:p>
            <a:pPr algn="ctr">
              <a:lnSpc>
                <a:spcPct val="120000"/>
              </a:lnSpc>
              <a:spcBef>
                <a:spcPct val="0"/>
              </a:spcBef>
              <a:buFont typeface="Arial" panose="020B0604020202020204" pitchFamily="34" charset="0"/>
              <a:buNone/>
            </a:pPr>
            <a:r>
              <a:rPr lang="zh-CN" altLang="en-US" sz="1200" dirty="0">
                <a:solidFill>
                  <a:schemeClr val="tx1">
                    <a:lumMod val="75000"/>
                    <a:lumOff val="25000"/>
                  </a:schemeClr>
                </a:solidFill>
                <a:cs typeface="+mn-ea"/>
                <a:sym typeface="+mn-lt"/>
              </a:rPr>
              <a:t>在此录入本图表的综合描述说明，在此录入本图表的综合描述说明。</a:t>
            </a:r>
            <a:endParaRPr lang="zh-CN" altLang="en-US" sz="1200" dirty="0">
              <a:solidFill>
                <a:schemeClr val="tx1">
                  <a:lumMod val="75000"/>
                  <a:lumOff val="25000"/>
                </a:schemeClr>
              </a:solidFill>
              <a:cs typeface="+mn-ea"/>
              <a:sym typeface="+mn-lt"/>
            </a:endParaRPr>
          </a:p>
        </p:txBody>
      </p:sp>
      <p:grpSp>
        <p:nvGrpSpPr>
          <p:cNvPr id="29" name="组合 28"/>
          <p:cNvGrpSpPr/>
          <p:nvPr/>
        </p:nvGrpSpPr>
        <p:grpSpPr>
          <a:xfrm>
            <a:off x="1691713" y="2890372"/>
            <a:ext cx="963348" cy="991637"/>
            <a:chOff x="1463339" y="1072758"/>
            <a:chExt cx="1546058" cy="1546058"/>
          </a:xfrm>
          <a:effectLst>
            <a:outerShdw blurRad="330200" dist="215900" dir="6900000" sx="81000" sy="81000" algn="t" rotWithShape="0">
              <a:prstClr val="black">
                <a:alpha val="49000"/>
              </a:prstClr>
            </a:outerShdw>
          </a:effectLst>
        </p:grpSpPr>
        <p:sp>
          <p:nvSpPr>
            <p:cNvPr id="30" name="同心圆 105"/>
            <p:cNvSpPr/>
            <p:nvPr/>
          </p:nvSpPr>
          <p:spPr>
            <a:xfrm>
              <a:off x="1463339" y="1072758"/>
              <a:ext cx="1546058" cy="1546058"/>
            </a:xfrm>
            <a:prstGeom prst="donut">
              <a:avLst>
                <a:gd name="adj" fmla="val 4879"/>
              </a:avLst>
            </a:prstGeom>
            <a:gradFill>
              <a:gsLst>
                <a:gs pos="0">
                  <a:sysClr val="window" lastClr="FFFFFF">
                    <a:lumMod val="95000"/>
                  </a:sysClr>
                </a:gs>
                <a:gs pos="55000">
                  <a:sysClr val="window" lastClr="FFFFFF">
                    <a:lumMod val="95000"/>
                  </a:sysClr>
                </a:gs>
                <a:gs pos="100000">
                  <a:sysClr val="window" lastClr="FFFFFF">
                    <a:lumMod val="85000"/>
                  </a:sysClr>
                </a:gs>
              </a:gsLst>
              <a:lin ang="8100000" scaled="0"/>
            </a:grad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1" name="椭圆 30"/>
            <p:cNvSpPr/>
            <p:nvPr/>
          </p:nvSpPr>
          <p:spPr>
            <a:xfrm>
              <a:off x="1484232" y="1093651"/>
              <a:ext cx="1504273" cy="1504273"/>
            </a:xfrm>
            <a:prstGeom prst="ellipse">
              <a:avLst/>
            </a:prstGeom>
            <a:solidFill>
              <a:schemeClr val="bg1"/>
            </a:solid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32" name="椭圆 31"/>
          <p:cNvSpPr/>
          <p:nvPr/>
        </p:nvSpPr>
        <p:spPr>
          <a:xfrm>
            <a:off x="1789615" y="2934274"/>
            <a:ext cx="729101" cy="750512"/>
          </a:xfrm>
          <a:prstGeom prst="ellipse">
            <a:avLst/>
          </a:prstGeom>
          <a:blipFill dpi="0" rotWithShape="1">
            <a:blip r:embed="rId2" cstate="screen"/>
            <a:srcRect/>
            <a:stretch>
              <a:fillRect/>
            </a:stretch>
          </a:blipFill>
          <a:ln w="25400" cap="flat" cmpd="sng" algn="ctr">
            <a:noFill/>
            <a:prstDash val="solid"/>
          </a:ln>
          <a:effectLst/>
        </p:spPr>
        <p:txBody>
          <a:bodyPr lIns="142249" tIns="71124" rIns="142249" bIns="71124"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nvGrpSpPr>
          <p:cNvPr id="33" name="组合 32"/>
          <p:cNvGrpSpPr/>
          <p:nvPr/>
        </p:nvGrpSpPr>
        <p:grpSpPr>
          <a:xfrm>
            <a:off x="3122858" y="4097442"/>
            <a:ext cx="963348" cy="991637"/>
            <a:chOff x="1463339" y="1072758"/>
            <a:chExt cx="1546058" cy="1546058"/>
          </a:xfrm>
          <a:solidFill>
            <a:schemeClr val="bg1"/>
          </a:solidFill>
          <a:effectLst>
            <a:outerShdw blurRad="330200" dist="215900" dir="6900000" sx="81000" sy="81000" algn="t" rotWithShape="0">
              <a:prstClr val="black">
                <a:alpha val="49000"/>
              </a:prstClr>
            </a:outerShdw>
          </a:effectLst>
        </p:grpSpPr>
        <p:sp>
          <p:nvSpPr>
            <p:cNvPr id="34" name="同心圆 109"/>
            <p:cNvSpPr/>
            <p:nvPr/>
          </p:nvSpPr>
          <p:spPr>
            <a:xfrm>
              <a:off x="1463339" y="1072758"/>
              <a:ext cx="1546058" cy="1546058"/>
            </a:xfrm>
            <a:prstGeom prst="donut">
              <a:avLst>
                <a:gd name="adj" fmla="val 4879"/>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5" name="椭圆 34"/>
            <p:cNvSpPr/>
            <p:nvPr/>
          </p:nvSpPr>
          <p:spPr>
            <a:xfrm>
              <a:off x="1484232" y="1093651"/>
              <a:ext cx="1504273" cy="1504273"/>
            </a:xfrm>
            <a:prstGeom prst="ellipse">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36" name="椭圆 35"/>
          <p:cNvSpPr/>
          <p:nvPr/>
        </p:nvSpPr>
        <p:spPr>
          <a:xfrm>
            <a:off x="3239981" y="4178486"/>
            <a:ext cx="729101" cy="750512"/>
          </a:xfrm>
          <a:prstGeom prst="ellipse">
            <a:avLst/>
          </a:prstGeom>
          <a:blipFill dpi="0" rotWithShape="1">
            <a:blip r:embed="rId2" cstate="screen"/>
            <a:srcRect/>
            <a:stretch>
              <a:fillRect/>
            </a:stretch>
          </a:blipFill>
          <a:ln w="25400" cap="flat" cmpd="sng" algn="ctr">
            <a:noFill/>
            <a:prstDash val="solid"/>
          </a:ln>
          <a:effectLst/>
        </p:spPr>
        <p:txBody>
          <a:bodyPr lIns="142249" tIns="71124" rIns="142249" bIns="71124"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nvGrpSpPr>
          <p:cNvPr id="37" name="组合 36"/>
          <p:cNvGrpSpPr/>
          <p:nvPr/>
        </p:nvGrpSpPr>
        <p:grpSpPr>
          <a:xfrm>
            <a:off x="5002665" y="2866782"/>
            <a:ext cx="963348" cy="991637"/>
            <a:chOff x="1463339" y="1072758"/>
            <a:chExt cx="1546058" cy="1546058"/>
          </a:xfrm>
          <a:solidFill>
            <a:schemeClr val="bg1"/>
          </a:solidFill>
          <a:effectLst>
            <a:outerShdw blurRad="330200" dist="215900" dir="6900000" sx="81000" sy="81000" algn="t" rotWithShape="0">
              <a:prstClr val="black">
                <a:alpha val="49000"/>
              </a:prstClr>
            </a:outerShdw>
          </a:effectLst>
        </p:grpSpPr>
        <p:sp>
          <p:nvSpPr>
            <p:cNvPr id="38" name="同心圆 113"/>
            <p:cNvSpPr/>
            <p:nvPr/>
          </p:nvSpPr>
          <p:spPr>
            <a:xfrm>
              <a:off x="1463339" y="1072758"/>
              <a:ext cx="1546058" cy="1546058"/>
            </a:xfrm>
            <a:prstGeom prst="donut">
              <a:avLst>
                <a:gd name="adj" fmla="val 4879"/>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9" name="椭圆 38"/>
            <p:cNvSpPr/>
            <p:nvPr/>
          </p:nvSpPr>
          <p:spPr>
            <a:xfrm>
              <a:off x="1484232" y="1093651"/>
              <a:ext cx="1504273" cy="1504273"/>
            </a:xfrm>
            <a:prstGeom prst="ellipse">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40" name="椭圆 39"/>
          <p:cNvSpPr/>
          <p:nvPr/>
        </p:nvSpPr>
        <p:spPr>
          <a:xfrm>
            <a:off x="5133527" y="2938529"/>
            <a:ext cx="729101" cy="750512"/>
          </a:xfrm>
          <a:prstGeom prst="ellipse">
            <a:avLst/>
          </a:prstGeom>
          <a:blipFill dpi="0" rotWithShape="1">
            <a:blip r:embed="rId2" cstate="screen"/>
            <a:srcRect/>
            <a:stretch>
              <a:fillRect/>
            </a:stretch>
          </a:blipFill>
          <a:ln w="25400" cap="flat" cmpd="sng" algn="ctr">
            <a:noFill/>
            <a:prstDash val="solid"/>
          </a:ln>
          <a:effectLst/>
        </p:spPr>
        <p:txBody>
          <a:bodyPr lIns="142249" tIns="71124" rIns="142249" bIns="71124"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nvGrpSpPr>
          <p:cNvPr id="41" name="组合 40"/>
          <p:cNvGrpSpPr/>
          <p:nvPr/>
        </p:nvGrpSpPr>
        <p:grpSpPr>
          <a:xfrm>
            <a:off x="7168468" y="4135107"/>
            <a:ext cx="963348" cy="991637"/>
            <a:chOff x="1463339" y="1072758"/>
            <a:chExt cx="1546058" cy="1546058"/>
          </a:xfrm>
          <a:solidFill>
            <a:schemeClr val="bg1"/>
          </a:solidFill>
          <a:effectLst>
            <a:outerShdw blurRad="330200" dist="215900" dir="6900000" sx="81000" sy="81000" algn="t" rotWithShape="0">
              <a:prstClr val="black">
                <a:alpha val="49000"/>
              </a:prstClr>
            </a:outerShdw>
          </a:effectLst>
        </p:grpSpPr>
        <p:sp>
          <p:nvSpPr>
            <p:cNvPr id="42" name="同心圆 117"/>
            <p:cNvSpPr/>
            <p:nvPr/>
          </p:nvSpPr>
          <p:spPr>
            <a:xfrm>
              <a:off x="1463339" y="1072758"/>
              <a:ext cx="1546058" cy="1546058"/>
            </a:xfrm>
            <a:prstGeom prst="donut">
              <a:avLst>
                <a:gd name="adj" fmla="val 4879"/>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43" name="椭圆 42"/>
            <p:cNvSpPr/>
            <p:nvPr/>
          </p:nvSpPr>
          <p:spPr>
            <a:xfrm>
              <a:off x="1484232" y="1093651"/>
              <a:ext cx="1504273" cy="1504273"/>
            </a:xfrm>
            <a:prstGeom prst="ellipse">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44" name="椭圆 43"/>
          <p:cNvSpPr/>
          <p:nvPr/>
        </p:nvSpPr>
        <p:spPr>
          <a:xfrm>
            <a:off x="7285591" y="4235521"/>
            <a:ext cx="729101" cy="750512"/>
          </a:xfrm>
          <a:prstGeom prst="ellipse">
            <a:avLst/>
          </a:prstGeom>
          <a:blipFill dpi="0" rotWithShape="1">
            <a:blip r:embed="rId2" cstate="screen"/>
            <a:srcRect/>
            <a:stretch>
              <a:fillRect/>
            </a:stretch>
          </a:blipFill>
          <a:ln w="25400" cap="flat" cmpd="sng" algn="ctr">
            <a:noFill/>
            <a:prstDash val="solid"/>
          </a:ln>
          <a:effectLst/>
        </p:spPr>
        <p:txBody>
          <a:bodyPr lIns="142249" tIns="71124" rIns="142249" bIns="71124"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nvGrpSpPr>
          <p:cNvPr id="45" name="组合 44"/>
          <p:cNvGrpSpPr/>
          <p:nvPr/>
        </p:nvGrpSpPr>
        <p:grpSpPr>
          <a:xfrm>
            <a:off x="8237212" y="2812514"/>
            <a:ext cx="963348" cy="991637"/>
            <a:chOff x="1463339" y="1072758"/>
            <a:chExt cx="1546058" cy="1546058"/>
          </a:xfrm>
          <a:solidFill>
            <a:schemeClr val="bg1"/>
          </a:solidFill>
          <a:effectLst>
            <a:outerShdw blurRad="330200" dist="215900" dir="6900000" sx="81000" sy="81000" algn="t" rotWithShape="0">
              <a:prstClr val="black">
                <a:alpha val="49000"/>
              </a:prstClr>
            </a:outerShdw>
          </a:effectLst>
        </p:grpSpPr>
        <p:sp>
          <p:nvSpPr>
            <p:cNvPr id="46" name="同心圆 121"/>
            <p:cNvSpPr/>
            <p:nvPr/>
          </p:nvSpPr>
          <p:spPr>
            <a:xfrm>
              <a:off x="1463339" y="1072758"/>
              <a:ext cx="1546058" cy="1546058"/>
            </a:xfrm>
            <a:prstGeom prst="donut">
              <a:avLst>
                <a:gd name="adj" fmla="val 4879"/>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47" name="椭圆 46"/>
            <p:cNvSpPr/>
            <p:nvPr/>
          </p:nvSpPr>
          <p:spPr>
            <a:xfrm>
              <a:off x="1484232" y="1093651"/>
              <a:ext cx="1504273" cy="1504273"/>
            </a:xfrm>
            <a:prstGeom prst="ellipse">
              <a:avLst/>
            </a:prstGeom>
            <a:grpFill/>
            <a:ln w="25400" cap="flat" cmpd="sng" algn="ctr">
              <a:noFill/>
              <a:prstDash val="solid"/>
            </a:ln>
            <a:effectLst/>
          </p:spPr>
          <p:txBody>
            <a:bodyPr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a:ln>
                  <a:noFill/>
                </a:ln>
                <a:solidFill>
                  <a:schemeClr val="tx1">
                    <a:lumMod val="75000"/>
                    <a:lumOff val="25000"/>
                  </a:schemeClr>
                </a:solidFill>
                <a:effectLst/>
                <a:uLnTx/>
                <a:uFillTx/>
                <a:cs typeface="+mn-ea"/>
                <a:sym typeface="+mn-lt"/>
              </a:endParaRPr>
            </a:p>
          </p:txBody>
        </p:sp>
      </p:grpSp>
      <p:sp>
        <p:nvSpPr>
          <p:cNvPr id="48" name="椭圆 47"/>
          <p:cNvSpPr/>
          <p:nvPr/>
        </p:nvSpPr>
        <p:spPr>
          <a:xfrm>
            <a:off x="8346564" y="2902684"/>
            <a:ext cx="729101" cy="750512"/>
          </a:xfrm>
          <a:prstGeom prst="ellipse">
            <a:avLst/>
          </a:prstGeom>
          <a:blipFill dpi="0" rotWithShape="1">
            <a:blip r:embed="rId2" cstate="screen"/>
            <a:srcRect/>
            <a:stretch>
              <a:fillRect/>
            </a:stretch>
          </a:blipFill>
          <a:ln w="25400" cap="flat" cmpd="sng" algn="ctr">
            <a:noFill/>
            <a:prstDash val="solid"/>
          </a:ln>
          <a:effectLst/>
        </p:spPr>
        <p:txBody>
          <a:bodyPr lIns="142249" tIns="71124" rIns="142249" bIns="71124" rtlCol="0" anchor="ctr"/>
          <a:lstStyle/>
          <a:p>
            <a:pPr marL="0" marR="0" lvl="0" indent="0" algn="ctr" defTabSz="1068705" eaLnBrk="1" fontAlgn="auto" latinLnBrk="0" hangingPunct="1">
              <a:lnSpc>
                <a:spcPct val="100000"/>
              </a:lnSpc>
              <a:spcBef>
                <a:spcPts val="0"/>
              </a:spcBef>
              <a:spcAft>
                <a:spcPts val="0"/>
              </a:spcAft>
              <a:buClrTx/>
              <a:buSzTx/>
              <a:buFontTx/>
              <a:buNone/>
              <a:defRPr/>
            </a:pPr>
            <a:endParaRPr kumimoji="0" lang="zh-CN" altLang="en-US" sz="2470" b="0" i="0" u="none" strike="noStrike" kern="0" cap="none" spc="0" normalizeH="0" baseline="0" noProof="0" dirty="0">
              <a:ln>
                <a:noFill/>
              </a:ln>
              <a:solidFill>
                <a:schemeClr val="tx1">
                  <a:lumMod val="75000"/>
                  <a:lumOff val="25000"/>
                </a:schemeClr>
              </a:solidFill>
              <a:effectLst/>
              <a:uLnTx/>
              <a:uFillTx/>
              <a:cs typeface="+mn-ea"/>
              <a:sym typeface="+mn-lt"/>
            </a:endParaRPr>
          </a:p>
        </p:txBody>
      </p:sp>
      <p:pic>
        <p:nvPicPr>
          <p:cNvPr id="49" name="图片 48"/>
          <p:cNvPicPr>
            <a:picLocks noChangeAspect="1"/>
          </p:cNvPicPr>
          <p:nvPr/>
        </p:nvPicPr>
        <p:blipFill>
          <a:blip r:embed="rId3" cstate="print"/>
          <a:stretch>
            <a:fillRect/>
          </a:stretch>
        </p:blipFill>
        <p:spPr>
          <a:xfrm>
            <a:off x="10748671" y="5298931"/>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22" presetClass="entr" presetSubtype="8" fill="hold" nodeType="afterEffect">
                                  <p:stCondLst>
                                    <p:cond delay="25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1000"/>
                                        <p:tgtEl>
                                          <p:spTgt spid="5"/>
                                        </p:tgtEl>
                                      </p:cBhvr>
                                    </p:animEffect>
                                  </p:childTnLst>
                                </p:cTn>
                              </p:par>
                            </p:childTnLst>
                          </p:cTn>
                        </p:par>
                        <p:par>
                          <p:cTn id="24" fill="hold">
                            <p:stCondLst>
                              <p:cond delay="1250"/>
                            </p:stCondLst>
                            <p:childTnLst>
                              <p:par>
                                <p:cTn id="25" presetID="23" presetClass="entr" presetSubtype="272"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2/3*#ppt_w"/>
                                          </p:val>
                                        </p:tav>
                                        <p:tav tm="100000">
                                          <p:val>
                                            <p:strVal val="#ppt_w"/>
                                          </p:val>
                                        </p:tav>
                                      </p:tavLst>
                                    </p:anim>
                                    <p:anim calcmode="lin" valueType="num">
                                      <p:cBhvr>
                                        <p:cTn id="28" dur="500" fill="hold"/>
                                        <p:tgtEl>
                                          <p:spTgt spid="29"/>
                                        </p:tgtEl>
                                        <p:attrNameLst>
                                          <p:attrName>ppt_h</p:attrName>
                                        </p:attrNameLst>
                                      </p:cBhvr>
                                      <p:tavLst>
                                        <p:tav tm="0">
                                          <p:val>
                                            <p:strVal val="2/3*#ppt_h"/>
                                          </p:val>
                                        </p:tav>
                                        <p:tav tm="100000">
                                          <p:val>
                                            <p:strVal val="#ppt_h"/>
                                          </p:val>
                                        </p:tav>
                                      </p:tavLst>
                                    </p:anim>
                                  </p:childTnLst>
                                </p:cTn>
                              </p:par>
                              <p:par>
                                <p:cTn id="29" presetID="23" presetClass="entr" presetSubtype="288"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strVal val="4/3*#ppt_w"/>
                                          </p:val>
                                        </p:tav>
                                        <p:tav tm="100000">
                                          <p:val>
                                            <p:strVal val="#ppt_w"/>
                                          </p:val>
                                        </p:tav>
                                      </p:tavLst>
                                    </p:anim>
                                    <p:anim calcmode="lin" valueType="num">
                                      <p:cBhvr>
                                        <p:cTn id="32" dur="500" fill="hold"/>
                                        <p:tgtEl>
                                          <p:spTgt spid="32"/>
                                        </p:tgtEl>
                                        <p:attrNameLst>
                                          <p:attrName>ppt_h</p:attrName>
                                        </p:attrNameLst>
                                      </p:cBhvr>
                                      <p:tavLst>
                                        <p:tav tm="0">
                                          <p:val>
                                            <p:strVal val="4/3*#ppt_h"/>
                                          </p:val>
                                        </p:tav>
                                        <p:tav tm="100000">
                                          <p:val>
                                            <p:strVal val="#ppt_h"/>
                                          </p:val>
                                        </p:tav>
                                      </p:tavLst>
                                    </p:anim>
                                  </p:childTnLst>
                                </p:cTn>
                              </p:par>
                            </p:childTnLst>
                          </p:cTn>
                        </p:par>
                        <p:par>
                          <p:cTn id="33" fill="hold">
                            <p:stCondLst>
                              <p:cond delay="1750"/>
                            </p:stCondLst>
                            <p:childTnLst>
                              <p:par>
                                <p:cTn id="34" presetID="23" presetClass="entr" presetSubtype="272"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strVal val="2/3*#ppt_w"/>
                                          </p:val>
                                        </p:tav>
                                        <p:tav tm="100000">
                                          <p:val>
                                            <p:strVal val="#ppt_w"/>
                                          </p:val>
                                        </p:tav>
                                      </p:tavLst>
                                    </p:anim>
                                    <p:anim calcmode="lin" valueType="num">
                                      <p:cBhvr>
                                        <p:cTn id="37" dur="500" fill="hold"/>
                                        <p:tgtEl>
                                          <p:spTgt spid="33"/>
                                        </p:tgtEl>
                                        <p:attrNameLst>
                                          <p:attrName>ppt_h</p:attrName>
                                        </p:attrNameLst>
                                      </p:cBhvr>
                                      <p:tavLst>
                                        <p:tav tm="0">
                                          <p:val>
                                            <p:strVal val="2/3*#ppt_h"/>
                                          </p:val>
                                        </p:tav>
                                        <p:tav tm="100000">
                                          <p:val>
                                            <p:strVal val="#ppt_h"/>
                                          </p:val>
                                        </p:tav>
                                      </p:tavLst>
                                    </p:anim>
                                  </p:childTnLst>
                                </p:cTn>
                              </p:par>
                              <p:par>
                                <p:cTn id="38" presetID="23" presetClass="entr" presetSubtype="288"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500" fill="hold"/>
                                        <p:tgtEl>
                                          <p:spTgt spid="36"/>
                                        </p:tgtEl>
                                        <p:attrNameLst>
                                          <p:attrName>ppt_w</p:attrName>
                                        </p:attrNameLst>
                                      </p:cBhvr>
                                      <p:tavLst>
                                        <p:tav tm="0">
                                          <p:val>
                                            <p:strVal val="4/3*#ppt_w"/>
                                          </p:val>
                                        </p:tav>
                                        <p:tav tm="100000">
                                          <p:val>
                                            <p:strVal val="#ppt_w"/>
                                          </p:val>
                                        </p:tav>
                                      </p:tavLst>
                                    </p:anim>
                                    <p:anim calcmode="lin" valueType="num">
                                      <p:cBhvr>
                                        <p:cTn id="41" dur="500" fill="hold"/>
                                        <p:tgtEl>
                                          <p:spTgt spid="36"/>
                                        </p:tgtEl>
                                        <p:attrNameLst>
                                          <p:attrName>ppt_h</p:attrName>
                                        </p:attrNameLst>
                                      </p:cBhvr>
                                      <p:tavLst>
                                        <p:tav tm="0">
                                          <p:val>
                                            <p:strVal val="4/3*#ppt_h"/>
                                          </p:val>
                                        </p:tav>
                                        <p:tav tm="100000">
                                          <p:val>
                                            <p:strVal val="#ppt_h"/>
                                          </p:val>
                                        </p:tav>
                                      </p:tavLst>
                                    </p:anim>
                                  </p:childTnLst>
                                </p:cTn>
                              </p:par>
                            </p:childTnLst>
                          </p:cTn>
                        </p:par>
                        <p:par>
                          <p:cTn id="42" fill="hold">
                            <p:stCondLst>
                              <p:cond delay="2250"/>
                            </p:stCondLst>
                            <p:childTnLst>
                              <p:par>
                                <p:cTn id="43" presetID="23" presetClass="entr" presetSubtype="272"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strVal val="2/3*#ppt_w"/>
                                          </p:val>
                                        </p:tav>
                                        <p:tav tm="100000">
                                          <p:val>
                                            <p:strVal val="#ppt_w"/>
                                          </p:val>
                                        </p:tav>
                                      </p:tavLst>
                                    </p:anim>
                                    <p:anim calcmode="lin" valueType="num">
                                      <p:cBhvr>
                                        <p:cTn id="46" dur="500" fill="hold"/>
                                        <p:tgtEl>
                                          <p:spTgt spid="37"/>
                                        </p:tgtEl>
                                        <p:attrNameLst>
                                          <p:attrName>ppt_h</p:attrName>
                                        </p:attrNameLst>
                                      </p:cBhvr>
                                      <p:tavLst>
                                        <p:tav tm="0">
                                          <p:val>
                                            <p:strVal val="2/3*#ppt_h"/>
                                          </p:val>
                                        </p:tav>
                                        <p:tav tm="100000">
                                          <p:val>
                                            <p:strVal val="#ppt_h"/>
                                          </p:val>
                                        </p:tav>
                                      </p:tavLst>
                                    </p:anim>
                                  </p:childTnLst>
                                </p:cTn>
                              </p:par>
                              <p:par>
                                <p:cTn id="47" presetID="23" presetClass="entr" presetSubtype="288"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strVal val="4/3*#ppt_w"/>
                                          </p:val>
                                        </p:tav>
                                        <p:tav tm="100000">
                                          <p:val>
                                            <p:strVal val="#ppt_w"/>
                                          </p:val>
                                        </p:tav>
                                      </p:tavLst>
                                    </p:anim>
                                    <p:anim calcmode="lin" valueType="num">
                                      <p:cBhvr>
                                        <p:cTn id="50" dur="500" fill="hold"/>
                                        <p:tgtEl>
                                          <p:spTgt spid="40"/>
                                        </p:tgtEl>
                                        <p:attrNameLst>
                                          <p:attrName>ppt_h</p:attrName>
                                        </p:attrNameLst>
                                      </p:cBhvr>
                                      <p:tavLst>
                                        <p:tav tm="0">
                                          <p:val>
                                            <p:strVal val="4/3*#ppt_h"/>
                                          </p:val>
                                        </p:tav>
                                        <p:tav tm="100000">
                                          <p:val>
                                            <p:strVal val="#ppt_h"/>
                                          </p:val>
                                        </p:tav>
                                      </p:tavLst>
                                    </p:anim>
                                  </p:childTnLst>
                                </p:cTn>
                              </p:par>
                            </p:childTnLst>
                          </p:cTn>
                        </p:par>
                        <p:par>
                          <p:cTn id="51" fill="hold">
                            <p:stCondLst>
                              <p:cond delay="2750"/>
                            </p:stCondLst>
                            <p:childTnLst>
                              <p:par>
                                <p:cTn id="52" presetID="23" presetClass="entr" presetSubtype="272"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p:cTn id="54" dur="500" fill="hold"/>
                                        <p:tgtEl>
                                          <p:spTgt spid="41"/>
                                        </p:tgtEl>
                                        <p:attrNameLst>
                                          <p:attrName>ppt_w</p:attrName>
                                        </p:attrNameLst>
                                      </p:cBhvr>
                                      <p:tavLst>
                                        <p:tav tm="0">
                                          <p:val>
                                            <p:strVal val="2/3*#ppt_w"/>
                                          </p:val>
                                        </p:tav>
                                        <p:tav tm="100000">
                                          <p:val>
                                            <p:strVal val="#ppt_w"/>
                                          </p:val>
                                        </p:tav>
                                      </p:tavLst>
                                    </p:anim>
                                    <p:anim calcmode="lin" valueType="num">
                                      <p:cBhvr>
                                        <p:cTn id="55" dur="500" fill="hold"/>
                                        <p:tgtEl>
                                          <p:spTgt spid="41"/>
                                        </p:tgtEl>
                                        <p:attrNameLst>
                                          <p:attrName>ppt_h</p:attrName>
                                        </p:attrNameLst>
                                      </p:cBhvr>
                                      <p:tavLst>
                                        <p:tav tm="0">
                                          <p:val>
                                            <p:strVal val="2/3*#ppt_h"/>
                                          </p:val>
                                        </p:tav>
                                        <p:tav tm="100000">
                                          <p:val>
                                            <p:strVal val="#ppt_h"/>
                                          </p:val>
                                        </p:tav>
                                      </p:tavLst>
                                    </p:anim>
                                  </p:childTnLst>
                                </p:cTn>
                              </p:par>
                              <p:par>
                                <p:cTn id="56" presetID="23" presetClass="entr" presetSubtype="288" fill="hold" grpId="0"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p:cTn id="58" dur="500" fill="hold"/>
                                        <p:tgtEl>
                                          <p:spTgt spid="44"/>
                                        </p:tgtEl>
                                        <p:attrNameLst>
                                          <p:attrName>ppt_w</p:attrName>
                                        </p:attrNameLst>
                                      </p:cBhvr>
                                      <p:tavLst>
                                        <p:tav tm="0">
                                          <p:val>
                                            <p:strVal val="4/3*#ppt_w"/>
                                          </p:val>
                                        </p:tav>
                                        <p:tav tm="100000">
                                          <p:val>
                                            <p:strVal val="#ppt_w"/>
                                          </p:val>
                                        </p:tav>
                                      </p:tavLst>
                                    </p:anim>
                                    <p:anim calcmode="lin" valueType="num">
                                      <p:cBhvr>
                                        <p:cTn id="59" dur="500" fill="hold"/>
                                        <p:tgtEl>
                                          <p:spTgt spid="44"/>
                                        </p:tgtEl>
                                        <p:attrNameLst>
                                          <p:attrName>ppt_h</p:attrName>
                                        </p:attrNameLst>
                                      </p:cBhvr>
                                      <p:tavLst>
                                        <p:tav tm="0">
                                          <p:val>
                                            <p:strVal val="4/3*#ppt_h"/>
                                          </p:val>
                                        </p:tav>
                                        <p:tav tm="100000">
                                          <p:val>
                                            <p:strVal val="#ppt_h"/>
                                          </p:val>
                                        </p:tav>
                                      </p:tavLst>
                                    </p:anim>
                                  </p:childTnLst>
                                </p:cTn>
                              </p:par>
                            </p:childTnLst>
                          </p:cTn>
                        </p:par>
                        <p:par>
                          <p:cTn id="60" fill="hold">
                            <p:stCondLst>
                              <p:cond delay="3250"/>
                            </p:stCondLst>
                            <p:childTnLst>
                              <p:par>
                                <p:cTn id="61" presetID="23" presetClass="entr" presetSubtype="272"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strVal val="2/3*#ppt_w"/>
                                          </p:val>
                                        </p:tav>
                                        <p:tav tm="100000">
                                          <p:val>
                                            <p:strVal val="#ppt_w"/>
                                          </p:val>
                                        </p:tav>
                                      </p:tavLst>
                                    </p:anim>
                                    <p:anim calcmode="lin" valueType="num">
                                      <p:cBhvr>
                                        <p:cTn id="64" dur="500" fill="hold"/>
                                        <p:tgtEl>
                                          <p:spTgt spid="45"/>
                                        </p:tgtEl>
                                        <p:attrNameLst>
                                          <p:attrName>ppt_h</p:attrName>
                                        </p:attrNameLst>
                                      </p:cBhvr>
                                      <p:tavLst>
                                        <p:tav tm="0">
                                          <p:val>
                                            <p:strVal val="2/3*#ppt_h"/>
                                          </p:val>
                                        </p:tav>
                                        <p:tav tm="100000">
                                          <p:val>
                                            <p:strVal val="#ppt_h"/>
                                          </p:val>
                                        </p:tav>
                                      </p:tavLst>
                                    </p:anim>
                                  </p:childTnLst>
                                </p:cTn>
                              </p:par>
                              <p:par>
                                <p:cTn id="65" presetID="23" presetClass="entr" presetSubtype="288" fill="hold" grpId="0" nodeType="withEffect">
                                  <p:stCondLst>
                                    <p:cond delay="0"/>
                                  </p:stCondLst>
                                  <p:childTnLst>
                                    <p:set>
                                      <p:cBhvr>
                                        <p:cTn id="66" dur="1" fill="hold">
                                          <p:stCondLst>
                                            <p:cond delay="0"/>
                                          </p:stCondLst>
                                        </p:cTn>
                                        <p:tgtEl>
                                          <p:spTgt spid="48"/>
                                        </p:tgtEl>
                                        <p:attrNameLst>
                                          <p:attrName>style.visibility</p:attrName>
                                        </p:attrNameLst>
                                      </p:cBhvr>
                                      <p:to>
                                        <p:strVal val="visible"/>
                                      </p:to>
                                    </p:set>
                                    <p:anim calcmode="lin" valueType="num">
                                      <p:cBhvr>
                                        <p:cTn id="67" dur="500" fill="hold"/>
                                        <p:tgtEl>
                                          <p:spTgt spid="48"/>
                                        </p:tgtEl>
                                        <p:attrNameLst>
                                          <p:attrName>ppt_w</p:attrName>
                                        </p:attrNameLst>
                                      </p:cBhvr>
                                      <p:tavLst>
                                        <p:tav tm="0">
                                          <p:val>
                                            <p:strVal val="4/3*#ppt_w"/>
                                          </p:val>
                                        </p:tav>
                                        <p:tav tm="100000">
                                          <p:val>
                                            <p:strVal val="#ppt_w"/>
                                          </p:val>
                                        </p:tav>
                                      </p:tavLst>
                                    </p:anim>
                                    <p:anim calcmode="lin" valueType="num">
                                      <p:cBhvr>
                                        <p:cTn id="68" dur="500" fill="hold"/>
                                        <p:tgtEl>
                                          <p:spTgt spid="48"/>
                                        </p:tgtEl>
                                        <p:attrNameLst>
                                          <p:attrName>ppt_h</p:attrName>
                                        </p:attrNameLst>
                                      </p:cBhvr>
                                      <p:tavLst>
                                        <p:tav tm="0">
                                          <p:val>
                                            <p:strVal val="4/3*#ppt_h"/>
                                          </p:val>
                                        </p:tav>
                                        <p:tav tm="100000">
                                          <p:val>
                                            <p:strVal val="#ppt_h"/>
                                          </p:val>
                                        </p:tav>
                                      </p:tavLst>
                                    </p:anim>
                                  </p:childTnLst>
                                </p:cTn>
                              </p:par>
                              <p:par>
                                <p:cTn id="69" presetID="53" presetClass="entr" presetSubtype="16"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500" fill="hold"/>
                                        <p:tgtEl>
                                          <p:spTgt spid="19"/>
                                        </p:tgtEl>
                                        <p:attrNameLst>
                                          <p:attrName>ppt_w</p:attrName>
                                        </p:attrNameLst>
                                      </p:cBhvr>
                                      <p:tavLst>
                                        <p:tav tm="0">
                                          <p:val>
                                            <p:fltVal val="0"/>
                                          </p:val>
                                        </p:tav>
                                        <p:tav tm="100000">
                                          <p:val>
                                            <p:strVal val="#ppt_w"/>
                                          </p:val>
                                        </p:tav>
                                      </p:tavLst>
                                    </p:anim>
                                    <p:anim calcmode="lin" valueType="num">
                                      <p:cBhvr>
                                        <p:cTn id="72" dur="500" fill="hold"/>
                                        <p:tgtEl>
                                          <p:spTgt spid="19"/>
                                        </p:tgtEl>
                                        <p:attrNameLst>
                                          <p:attrName>ppt_h</p:attrName>
                                        </p:attrNameLst>
                                      </p:cBhvr>
                                      <p:tavLst>
                                        <p:tav tm="0">
                                          <p:val>
                                            <p:fltVal val="0"/>
                                          </p:val>
                                        </p:tav>
                                        <p:tav tm="100000">
                                          <p:val>
                                            <p:strVal val="#ppt_h"/>
                                          </p:val>
                                        </p:tav>
                                      </p:tavLst>
                                    </p:anim>
                                    <p:animEffect transition="in" filter="fade">
                                      <p:cBhvr>
                                        <p:cTn id="73" dur="500"/>
                                        <p:tgtEl>
                                          <p:spTgt spid="19"/>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p:cTn id="76" dur="500" fill="hold"/>
                                        <p:tgtEl>
                                          <p:spTgt spid="20"/>
                                        </p:tgtEl>
                                        <p:attrNameLst>
                                          <p:attrName>ppt_w</p:attrName>
                                        </p:attrNameLst>
                                      </p:cBhvr>
                                      <p:tavLst>
                                        <p:tav tm="0">
                                          <p:val>
                                            <p:fltVal val="0"/>
                                          </p:val>
                                        </p:tav>
                                        <p:tav tm="100000">
                                          <p:val>
                                            <p:strVal val="#ppt_w"/>
                                          </p:val>
                                        </p:tav>
                                      </p:tavLst>
                                    </p:anim>
                                    <p:anim calcmode="lin" valueType="num">
                                      <p:cBhvr>
                                        <p:cTn id="77" dur="500" fill="hold"/>
                                        <p:tgtEl>
                                          <p:spTgt spid="20"/>
                                        </p:tgtEl>
                                        <p:attrNameLst>
                                          <p:attrName>ppt_h</p:attrName>
                                        </p:attrNameLst>
                                      </p:cBhvr>
                                      <p:tavLst>
                                        <p:tav tm="0">
                                          <p:val>
                                            <p:fltVal val="0"/>
                                          </p:val>
                                        </p:tav>
                                        <p:tav tm="100000">
                                          <p:val>
                                            <p:strVal val="#ppt_h"/>
                                          </p:val>
                                        </p:tav>
                                      </p:tavLst>
                                    </p:anim>
                                    <p:animEffect transition="in" filter="fade">
                                      <p:cBhvr>
                                        <p:cTn id="78" dur="500"/>
                                        <p:tgtEl>
                                          <p:spTgt spid="20"/>
                                        </p:tgtEl>
                                      </p:cBhvr>
                                    </p:animEffect>
                                  </p:childTnLst>
                                </p:cTn>
                              </p:par>
                              <p:par>
                                <p:cTn id="79" presetID="53" presetClass="entr" presetSubtype="16" fill="hold" grpId="0" nodeType="withEffect">
                                  <p:stCondLst>
                                    <p:cond delay="1000"/>
                                  </p:stCondLst>
                                  <p:childTnLst>
                                    <p:set>
                                      <p:cBhvr>
                                        <p:cTn id="80" dur="1" fill="hold">
                                          <p:stCondLst>
                                            <p:cond delay="0"/>
                                          </p:stCondLst>
                                        </p:cTn>
                                        <p:tgtEl>
                                          <p:spTgt spid="21"/>
                                        </p:tgtEl>
                                        <p:attrNameLst>
                                          <p:attrName>style.visibility</p:attrName>
                                        </p:attrNameLst>
                                      </p:cBhvr>
                                      <p:to>
                                        <p:strVal val="visible"/>
                                      </p:to>
                                    </p:set>
                                    <p:anim calcmode="lin" valueType="num">
                                      <p:cBhvr>
                                        <p:cTn id="81" dur="500" fill="hold"/>
                                        <p:tgtEl>
                                          <p:spTgt spid="21"/>
                                        </p:tgtEl>
                                        <p:attrNameLst>
                                          <p:attrName>ppt_w</p:attrName>
                                        </p:attrNameLst>
                                      </p:cBhvr>
                                      <p:tavLst>
                                        <p:tav tm="0">
                                          <p:val>
                                            <p:fltVal val="0"/>
                                          </p:val>
                                        </p:tav>
                                        <p:tav tm="100000">
                                          <p:val>
                                            <p:strVal val="#ppt_w"/>
                                          </p:val>
                                        </p:tav>
                                      </p:tavLst>
                                    </p:anim>
                                    <p:anim calcmode="lin" valueType="num">
                                      <p:cBhvr>
                                        <p:cTn id="82" dur="500" fill="hold"/>
                                        <p:tgtEl>
                                          <p:spTgt spid="21"/>
                                        </p:tgtEl>
                                        <p:attrNameLst>
                                          <p:attrName>ppt_h</p:attrName>
                                        </p:attrNameLst>
                                      </p:cBhvr>
                                      <p:tavLst>
                                        <p:tav tm="0">
                                          <p:val>
                                            <p:fltVal val="0"/>
                                          </p:val>
                                        </p:tav>
                                        <p:tav tm="100000">
                                          <p:val>
                                            <p:strVal val="#ppt_h"/>
                                          </p:val>
                                        </p:tav>
                                      </p:tavLst>
                                    </p:anim>
                                    <p:animEffect transition="in" filter="fade">
                                      <p:cBhvr>
                                        <p:cTn id="83" dur="500"/>
                                        <p:tgtEl>
                                          <p:spTgt spid="21"/>
                                        </p:tgtEl>
                                      </p:cBhvr>
                                    </p:animEffect>
                                  </p:childTnLst>
                                </p:cTn>
                              </p:par>
                              <p:par>
                                <p:cTn id="84" presetID="53" presetClass="entr" presetSubtype="16" fill="hold" grpId="0" nodeType="withEffect">
                                  <p:stCondLst>
                                    <p:cond delay="100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Effect transition="in" filter="fade">
                                      <p:cBhvr>
                                        <p:cTn id="88" dur="500"/>
                                        <p:tgtEl>
                                          <p:spTgt spid="22"/>
                                        </p:tgtEl>
                                      </p:cBhvr>
                                    </p:animEffect>
                                  </p:childTnLst>
                                </p:cTn>
                              </p:par>
                              <p:par>
                                <p:cTn id="89" presetID="53" presetClass="entr" presetSubtype="16" fill="hold" grpId="0" nodeType="withEffect">
                                  <p:stCondLst>
                                    <p:cond delay="200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par>
                                <p:cTn id="94" presetID="53" presetClass="entr" presetSubtype="16" fill="hold" grpId="0" nodeType="withEffect">
                                  <p:stCondLst>
                                    <p:cond delay="2000"/>
                                  </p:stCondLst>
                                  <p:childTnLst>
                                    <p:set>
                                      <p:cBhvr>
                                        <p:cTn id="95" dur="1" fill="hold">
                                          <p:stCondLst>
                                            <p:cond delay="0"/>
                                          </p:stCondLst>
                                        </p:cTn>
                                        <p:tgtEl>
                                          <p:spTgt spid="24"/>
                                        </p:tgtEl>
                                        <p:attrNameLst>
                                          <p:attrName>style.visibility</p:attrName>
                                        </p:attrNameLst>
                                      </p:cBhvr>
                                      <p:to>
                                        <p:strVal val="visible"/>
                                      </p:to>
                                    </p:set>
                                    <p:anim calcmode="lin" valueType="num">
                                      <p:cBhvr>
                                        <p:cTn id="96" dur="500" fill="hold"/>
                                        <p:tgtEl>
                                          <p:spTgt spid="24"/>
                                        </p:tgtEl>
                                        <p:attrNameLst>
                                          <p:attrName>ppt_w</p:attrName>
                                        </p:attrNameLst>
                                      </p:cBhvr>
                                      <p:tavLst>
                                        <p:tav tm="0">
                                          <p:val>
                                            <p:fltVal val="0"/>
                                          </p:val>
                                        </p:tav>
                                        <p:tav tm="100000">
                                          <p:val>
                                            <p:strVal val="#ppt_w"/>
                                          </p:val>
                                        </p:tav>
                                      </p:tavLst>
                                    </p:anim>
                                    <p:anim calcmode="lin" valueType="num">
                                      <p:cBhvr>
                                        <p:cTn id="97" dur="500" fill="hold"/>
                                        <p:tgtEl>
                                          <p:spTgt spid="24"/>
                                        </p:tgtEl>
                                        <p:attrNameLst>
                                          <p:attrName>ppt_h</p:attrName>
                                        </p:attrNameLst>
                                      </p:cBhvr>
                                      <p:tavLst>
                                        <p:tav tm="0">
                                          <p:val>
                                            <p:fltVal val="0"/>
                                          </p:val>
                                        </p:tav>
                                        <p:tav tm="100000">
                                          <p:val>
                                            <p:strVal val="#ppt_h"/>
                                          </p:val>
                                        </p:tav>
                                      </p:tavLst>
                                    </p:anim>
                                    <p:animEffect transition="in" filter="fade">
                                      <p:cBhvr>
                                        <p:cTn id="98" dur="500"/>
                                        <p:tgtEl>
                                          <p:spTgt spid="24"/>
                                        </p:tgtEl>
                                      </p:cBhvr>
                                    </p:animEffect>
                                  </p:childTnLst>
                                </p:cTn>
                              </p:par>
                              <p:par>
                                <p:cTn id="99" presetID="53" presetClass="entr" presetSubtype="16" fill="hold" grpId="0" nodeType="withEffect">
                                  <p:stCondLst>
                                    <p:cond delay="200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500" fill="hold"/>
                                        <p:tgtEl>
                                          <p:spTgt spid="27"/>
                                        </p:tgtEl>
                                        <p:attrNameLst>
                                          <p:attrName>ppt_w</p:attrName>
                                        </p:attrNameLst>
                                      </p:cBhvr>
                                      <p:tavLst>
                                        <p:tav tm="0">
                                          <p:val>
                                            <p:fltVal val="0"/>
                                          </p:val>
                                        </p:tav>
                                        <p:tav tm="100000">
                                          <p:val>
                                            <p:strVal val="#ppt_w"/>
                                          </p:val>
                                        </p:tav>
                                      </p:tavLst>
                                    </p:anim>
                                    <p:anim calcmode="lin" valueType="num">
                                      <p:cBhvr>
                                        <p:cTn id="102" dur="500" fill="hold"/>
                                        <p:tgtEl>
                                          <p:spTgt spid="27"/>
                                        </p:tgtEl>
                                        <p:attrNameLst>
                                          <p:attrName>ppt_h</p:attrName>
                                        </p:attrNameLst>
                                      </p:cBhvr>
                                      <p:tavLst>
                                        <p:tav tm="0">
                                          <p:val>
                                            <p:fltVal val="0"/>
                                          </p:val>
                                        </p:tav>
                                        <p:tav tm="100000">
                                          <p:val>
                                            <p:strVal val="#ppt_h"/>
                                          </p:val>
                                        </p:tav>
                                      </p:tavLst>
                                    </p:anim>
                                    <p:animEffect transition="in" filter="fade">
                                      <p:cBhvr>
                                        <p:cTn id="103" dur="500"/>
                                        <p:tgtEl>
                                          <p:spTgt spid="27"/>
                                        </p:tgtEl>
                                      </p:cBhvr>
                                    </p:animEffect>
                                  </p:childTnLst>
                                </p:cTn>
                              </p:par>
                              <p:par>
                                <p:cTn id="104" presetID="53" presetClass="entr" presetSubtype="16" fill="hold" grpId="0" nodeType="withEffect">
                                  <p:stCondLst>
                                    <p:cond delay="20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childTnLst>
                                </p:cTn>
                              </p:par>
                              <p:par>
                                <p:cTn id="109" presetID="53" presetClass="entr" presetSubtype="16" fill="hold" grpId="0" nodeType="withEffect">
                                  <p:stCondLst>
                                    <p:cond delay="300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500" fill="hold"/>
                                        <p:tgtEl>
                                          <p:spTgt spid="25"/>
                                        </p:tgtEl>
                                        <p:attrNameLst>
                                          <p:attrName>ppt_w</p:attrName>
                                        </p:attrNameLst>
                                      </p:cBhvr>
                                      <p:tavLst>
                                        <p:tav tm="0">
                                          <p:val>
                                            <p:fltVal val="0"/>
                                          </p:val>
                                        </p:tav>
                                        <p:tav tm="100000">
                                          <p:val>
                                            <p:strVal val="#ppt_w"/>
                                          </p:val>
                                        </p:tav>
                                      </p:tavLst>
                                    </p:anim>
                                    <p:anim calcmode="lin" valueType="num">
                                      <p:cBhvr>
                                        <p:cTn id="112" dur="500" fill="hold"/>
                                        <p:tgtEl>
                                          <p:spTgt spid="25"/>
                                        </p:tgtEl>
                                        <p:attrNameLst>
                                          <p:attrName>ppt_h</p:attrName>
                                        </p:attrNameLst>
                                      </p:cBhvr>
                                      <p:tavLst>
                                        <p:tav tm="0">
                                          <p:val>
                                            <p:fltVal val="0"/>
                                          </p:val>
                                        </p:tav>
                                        <p:tav tm="100000">
                                          <p:val>
                                            <p:strVal val="#ppt_h"/>
                                          </p:val>
                                        </p:tav>
                                      </p:tavLst>
                                    </p:anim>
                                    <p:animEffect transition="in" filter="fade">
                                      <p:cBhvr>
                                        <p:cTn id="113" dur="500"/>
                                        <p:tgtEl>
                                          <p:spTgt spid="25"/>
                                        </p:tgtEl>
                                      </p:cBhvr>
                                    </p:animEffect>
                                  </p:childTnLst>
                                </p:cTn>
                              </p:par>
                              <p:par>
                                <p:cTn id="114" presetID="53" presetClass="entr" presetSubtype="16" fill="hold" grpId="0" nodeType="withEffect">
                                  <p:stCondLst>
                                    <p:cond delay="3000"/>
                                  </p:stCondLst>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ppt_w</p:attrName>
                                        </p:attrNameLst>
                                      </p:cBhvr>
                                      <p:tavLst>
                                        <p:tav tm="0">
                                          <p:val>
                                            <p:fltVal val="0"/>
                                          </p:val>
                                        </p:tav>
                                        <p:tav tm="100000">
                                          <p:val>
                                            <p:strVal val="#ppt_w"/>
                                          </p:val>
                                        </p:tav>
                                      </p:tavLst>
                                    </p:anim>
                                    <p:anim calcmode="lin" valueType="num">
                                      <p:cBhvr>
                                        <p:cTn id="117" dur="500" fill="hold"/>
                                        <p:tgtEl>
                                          <p:spTgt spid="26"/>
                                        </p:tgtEl>
                                        <p:attrNameLst>
                                          <p:attrName>ppt_h</p:attrName>
                                        </p:attrNameLst>
                                      </p:cBhvr>
                                      <p:tavLst>
                                        <p:tav tm="0">
                                          <p:val>
                                            <p:fltVal val="0"/>
                                          </p:val>
                                        </p:tav>
                                        <p:tav tm="100000">
                                          <p:val>
                                            <p:strVal val="#ppt_h"/>
                                          </p:val>
                                        </p:tav>
                                      </p:tavLst>
                                    </p:anim>
                                    <p:animEffect transition="in" filter="fade">
                                      <p:cBhvr>
                                        <p:cTn id="118" dur="500"/>
                                        <p:tgtEl>
                                          <p:spTgt spid="26"/>
                                        </p:tgtEl>
                                      </p:cBhvr>
                                    </p:animEffect>
                                  </p:childTnLst>
                                </p:cTn>
                              </p:par>
                            </p:childTnLst>
                          </p:cTn>
                        </p:par>
                        <p:par>
                          <p:cTn id="119" fill="hold">
                            <p:stCondLst>
                              <p:cond delay="3750"/>
                            </p:stCondLst>
                            <p:childTnLst>
                              <p:par>
                                <p:cTn id="120" presetID="10" presetClass="entr" presetSubtype="0" fill="hold" nodeType="afterEffect">
                                  <p:stCondLst>
                                    <p:cond delay="0"/>
                                  </p:stCondLst>
                                  <p:childTnLst>
                                    <p:set>
                                      <p:cBhvr>
                                        <p:cTn id="121" dur="1" fill="hold">
                                          <p:stCondLst>
                                            <p:cond delay="0"/>
                                          </p:stCondLst>
                                        </p:cTn>
                                        <p:tgtEl>
                                          <p:spTgt spid="49"/>
                                        </p:tgtEl>
                                        <p:attrNameLst>
                                          <p:attrName>style.visibility</p:attrName>
                                        </p:attrNameLst>
                                      </p:cBhvr>
                                      <p:to>
                                        <p:strVal val="visible"/>
                                      </p:to>
                                    </p:set>
                                    <p:animEffect transition="in" filter="fade">
                                      <p:cBhvr>
                                        <p:cTn id="12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9" grpId="0"/>
      <p:bldP spid="20" grpId="0"/>
      <p:bldP spid="21" grpId="0"/>
      <p:bldP spid="22" grpId="0"/>
      <p:bldP spid="23" grpId="0"/>
      <p:bldP spid="24" grpId="0"/>
      <p:bldP spid="25" grpId="0"/>
      <p:bldP spid="26" grpId="0"/>
      <p:bldP spid="27" grpId="0"/>
      <p:bldP spid="28" grpId="0"/>
      <p:bldP spid="32" grpId="0" animBg="1"/>
      <p:bldP spid="36" grpId="0" animBg="1"/>
      <p:bldP spid="40" grpId="0" animBg="1"/>
      <p:bldP spid="44" grpId="0" animBg="1"/>
      <p:bldP spid="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235324" y="322729"/>
            <a:ext cx="902748" cy="1147598"/>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FOUR</a:t>
            </a:r>
            <a:endParaRPr lang="zh-CN" altLang="en-US" sz="7200" spc="-300" dirty="0">
              <a:solidFill>
                <a:srgbClr val="DAC49D"/>
              </a:solidFill>
              <a:cs typeface="+mn-ea"/>
              <a:sym typeface="+mn-lt"/>
            </a:endParaRPr>
          </a:p>
        </p:txBody>
      </p:sp>
      <p:grpSp>
        <p:nvGrpSpPr>
          <p:cNvPr id="8" name="组合 7"/>
          <p:cNvGrpSpPr/>
          <p:nvPr/>
        </p:nvGrpSpPr>
        <p:grpSpPr>
          <a:xfrm>
            <a:off x="3263922" y="1283918"/>
            <a:ext cx="5157215" cy="5161208"/>
            <a:chOff x="1248187" y="1043405"/>
            <a:chExt cx="2467842" cy="2469752"/>
          </a:xfrm>
        </p:grpSpPr>
        <p:pic>
          <p:nvPicPr>
            <p:cNvPr id="10" name="图片 9"/>
            <p:cNvPicPr>
              <a:picLocks noChangeAspect="1"/>
            </p:cNvPicPr>
            <p:nvPr/>
          </p:nvPicPr>
          <p:blipFill>
            <a:blip r:embed="rId2" cstate="screen"/>
            <a:srcRect/>
            <a:stretch>
              <a:fillRect/>
            </a:stretch>
          </p:blipFill>
          <p:spPr>
            <a:xfrm flipH="1">
              <a:off x="1485833" y="1288446"/>
              <a:ext cx="1979673" cy="1979672"/>
            </a:xfrm>
            <a:custGeom>
              <a:avLst/>
              <a:gdLst>
                <a:gd name="connsiteX0" fmla="*/ 1230836 w 2461672"/>
                <a:gd name="connsiteY0" fmla="*/ 0 h 2461672"/>
                <a:gd name="connsiteX1" fmla="*/ 2461672 w 2461672"/>
                <a:gd name="connsiteY1" fmla="*/ 1230836 h 2461672"/>
                <a:gd name="connsiteX2" fmla="*/ 1230836 w 2461672"/>
                <a:gd name="connsiteY2" fmla="*/ 2461672 h 2461672"/>
                <a:gd name="connsiteX3" fmla="*/ 0 w 2461672"/>
                <a:gd name="connsiteY3" fmla="*/ 1230836 h 2461672"/>
                <a:gd name="connsiteX4" fmla="*/ 1230836 w 2461672"/>
                <a:gd name="connsiteY4" fmla="*/ 0 h 2461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1672" h="2461672">
                  <a:moveTo>
                    <a:pt x="1230836" y="0"/>
                  </a:moveTo>
                  <a:cubicBezTo>
                    <a:pt x="1910608" y="0"/>
                    <a:pt x="2461672" y="551064"/>
                    <a:pt x="2461672" y="1230836"/>
                  </a:cubicBezTo>
                  <a:cubicBezTo>
                    <a:pt x="2461672" y="1910608"/>
                    <a:pt x="1910608" y="2461672"/>
                    <a:pt x="1230836" y="2461672"/>
                  </a:cubicBezTo>
                  <a:cubicBezTo>
                    <a:pt x="551064" y="2461672"/>
                    <a:pt x="0" y="1910608"/>
                    <a:pt x="0" y="1230836"/>
                  </a:cubicBezTo>
                  <a:cubicBezTo>
                    <a:pt x="0" y="551064"/>
                    <a:pt x="551064" y="0"/>
                    <a:pt x="1230836" y="0"/>
                  </a:cubicBezTo>
                  <a:close/>
                </a:path>
              </a:pathLst>
            </a:custGeom>
            <a:ln w="6350">
              <a:solidFill>
                <a:srgbClr val="404040">
                  <a:alpha val="50000"/>
                </a:srgbClr>
              </a:solidFill>
            </a:ln>
            <a:effectLst>
              <a:outerShdw blurRad="50800" dist="38100" dir="2700000" algn="tl" rotWithShape="0">
                <a:prstClr val="black">
                  <a:alpha val="40000"/>
                </a:prstClr>
              </a:outerShdw>
            </a:effectLst>
          </p:spPr>
        </p:pic>
        <p:sp>
          <p:nvSpPr>
            <p:cNvPr id="11" name="Freeform 5"/>
            <p:cNvSpPr>
              <a:spLocks noEditPoints="1"/>
            </p:cNvSpPr>
            <p:nvPr/>
          </p:nvSpPr>
          <p:spPr bwMode="auto">
            <a:xfrm>
              <a:off x="1248187" y="1043405"/>
              <a:ext cx="2467842" cy="2469752"/>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solidFill>
              <a:srgbClr val="DAC49D"/>
            </a:solidFill>
            <a:ln>
              <a:noFill/>
            </a:ln>
          </p:spPr>
          <p:txBody>
            <a:bodyPr vert="horz" wrap="square" lIns="91440" tIns="45720" rIns="91440" bIns="45720" numCol="1" anchor="t" anchorCtr="0" compatLnSpc="1"/>
            <a:lstStyle/>
            <a:p>
              <a:endParaRPr lang="zh-CN" altLang="en-US">
                <a:cs typeface="+mn-ea"/>
                <a:sym typeface="+mn-lt"/>
              </a:endParaRPr>
            </a:p>
          </p:txBody>
        </p:sp>
      </p:grpSp>
      <p:grpSp>
        <p:nvGrpSpPr>
          <p:cNvPr id="12" name="组合 11"/>
          <p:cNvGrpSpPr/>
          <p:nvPr/>
        </p:nvGrpSpPr>
        <p:grpSpPr>
          <a:xfrm>
            <a:off x="874533" y="1847814"/>
            <a:ext cx="1930400" cy="1553781"/>
            <a:chOff x="639061" y="3607161"/>
            <a:chExt cx="1930400" cy="1553781"/>
          </a:xfrm>
        </p:grpSpPr>
        <p:grpSp>
          <p:nvGrpSpPr>
            <p:cNvPr id="14" name="组合 13"/>
            <p:cNvGrpSpPr/>
            <p:nvPr/>
          </p:nvGrpSpPr>
          <p:grpSpPr>
            <a:xfrm>
              <a:off x="1169484" y="4145572"/>
              <a:ext cx="882505" cy="253069"/>
              <a:chOff x="1169484" y="4145572"/>
              <a:chExt cx="882505" cy="253069"/>
            </a:xfrm>
          </p:grpSpPr>
          <p:sp>
            <p:nvSpPr>
              <p:cNvPr id="20" name="1332"/>
              <p:cNvSpPr>
                <a:spLocks noEditPoints="1"/>
              </p:cNvSpPr>
              <p:nvPr/>
            </p:nvSpPr>
            <p:spPr bwMode="auto">
              <a:xfrm flipV="1">
                <a:off x="1750793" y="4159631"/>
                <a:ext cx="301196" cy="224950"/>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1" name="1333"/>
              <p:cNvSpPr>
                <a:spLocks noEditPoints="1"/>
              </p:cNvSpPr>
              <p:nvPr/>
            </p:nvSpPr>
            <p:spPr bwMode="auto">
              <a:xfrm flipV="1">
                <a:off x="1169484" y="4159631"/>
                <a:ext cx="301196" cy="224950"/>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2" name="1334"/>
              <p:cNvSpPr/>
              <p:nvPr/>
            </p:nvSpPr>
            <p:spPr bwMode="auto">
              <a:xfrm flipV="1">
                <a:off x="1358234" y="4145572"/>
                <a:ext cx="231922" cy="140594"/>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3" name="1335"/>
              <p:cNvSpPr/>
              <p:nvPr/>
            </p:nvSpPr>
            <p:spPr bwMode="auto">
              <a:xfrm flipV="1">
                <a:off x="1625294" y="4145572"/>
                <a:ext cx="230917" cy="140594"/>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24" name="1336"/>
              <p:cNvSpPr>
                <a:spLocks noEditPoints="1"/>
              </p:cNvSpPr>
              <p:nvPr/>
            </p:nvSpPr>
            <p:spPr bwMode="auto">
              <a:xfrm flipV="1">
                <a:off x="1526904" y="4236958"/>
                <a:ext cx="153610" cy="161683"/>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cxnSp>
          <p:nvCxnSpPr>
            <p:cNvPr id="15" name="15"/>
            <p:cNvCxnSpPr>
              <a:cxnSpLocks noChangeShapeType="1"/>
            </p:cNvCxnSpPr>
            <p:nvPr/>
          </p:nvCxnSpPr>
          <p:spPr bwMode="auto">
            <a:xfrm>
              <a:off x="670811" y="4115161"/>
              <a:ext cx="1879600"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grpSp>
          <p:nvGrpSpPr>
            <p:cNvPr id="16" name="组合 15"/>
            <p:cNvGrpSpPr/>
            <p:nvPr/>
          </p:nvGrpSpPr>
          <p:grpSpPr>
            <a:xfrm>
              <a:off x="639061" y="3607161"/>
              <a:ext cx="1930400" cy="1553781"/>
              <a:chOff x="639061" y="3607161"/>
              <a:chExt cx="1930400" cy="1553781"/>
            </a:xfrm>
          </p:grpSpPr>
          <p:sp>
            <p:nvSpPr>
              <p:cNvPr id="17" name="19"/>
              <p:cNvSpPr txBox="1">
                <a:spLocks noChangeArrowheads="1"/>
              </p:cNvSpPr>
              <p:nvPr/>
            </p:nvSpPr>
            <p:spPr bwMode="auto">
              <a:xfrm>
                <a:off x="1094674" y="3699236"/>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mn-lt"/>
                    <a:ea typeface="+mn-ea"/>
                    <a:cs typeface="+mn-ea"/>
                    <a:sym typeface="+mn-lt"/>
                  </a:rPr>
                  <a:t>添加文字</a:t>
                </a:r>
                <a:endParaRPr lang="zh-CN" altLang="en-US" sz="2000" dirty="0">
                  <a:solidFill>
                    <a:srgbClr val="2C2710"/>
                  </a:solidFill>
                  <a:latin typeface="+mn-lt"/>
                  <a:ea typeface="+mn-ea"/>
                  <a:cs typeface="+mn-ea"/>
                  <a:sym typeface="+mn-lt"/>
                </a:endParaRPr>
              </a:p>
            </p:txBody>
          </p:sp>
          <p:sp>
            <p:nvSpPr>
              <p:cNvPr id="18" name="50"/>
              <p:cNvSpPr txBox="1">
                <a:spLocks noChangeArrowheads="1"/>
              </p:cNvSpPr>
              <p:nvPr/>
            </p:nvSpPr>
            <p:spPr bwMode="auto">
              <a:xfrm>
                <a:off x="639061" y="360716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01</a:t>
                </a:r>
                <a:endParaRPr lang="zh-CN" altLang="en-US" sz="3200" dirty="0">
                  <a:latin typeface="+mn-lt"/>
                  <a:ea typeface="+mn-ea"/>
                  <a:cs typeface="+mn-ea"/>
                  <a:sym typeface="+mn-lt"/>
                </a:endParaRPr>
              </a:p>
            </p:txBody>
          </p:sp>
          <p:sp>
            <p:nvSpPr>
              <p:cNvPr id="19" name="87"/>
              <p:cNvSpPr>
                <a:spLocks noChangeArrowheads="1"/>
              </p:cNvSpPr>
              <p:nvPr/>
            </p:nvSpPr>
            <p:spPr bwMode="auto">
              <a:xfrm>
                <a:off x="651761" y="4445361"/>
                <a:ext cx="1917700"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mn-lt"/>
                    <a:ea typeface="+mn-ea"/>
                    <a:cs typeface="+mn-ea"/>
                    <a:sym typeface="+mn-lt"/>
                  </a:rPr>
                  <a:t>这里输入简单的文字概述里输入简单文字概述输入简单的文字概述里输入输入里这里输入</a:t>
                </a:r>
                <a:endParaRPr lang="zh-CN" altLang="en-US" sz="900" dirty="0">
                  <a:solidFill>
                    <a:schemeClr val="bg1">
                      <a:lumMod val="50000"/>
                    </a:schemeClr>
                  </a:solidFill>
                  <a:latin typeface="+mn-lt"/>
                  <a:ea typeface="+mn-ea"/>
                  <a:cs typeface="+mn-ea"/>
                  <a:sym typeface="+mn-lt"/>
                </a:endParaRPr>
              </a:p>
            </p:txBody>
          </p:sp>
        </p:grpSp>
      </p:grpSp>
      <p:grpSp>
        <p:nvGrpSpPr>
          <p:cNvPr id="25" name="组合 24"/>
          <p:cNvGrpSpPr/>
          <p:nvPr/>
        </p:nvGrpSpPr>
        <p:grpSpPr>
          <a:xfrm>
            <a:off x="880089" y="4368141"/>
            <a:ext cx="1919288" cy="1553781"/>
            <a:chOff x="3753736" y="3607161"/>
            <a:chExt cx="1919288" cy="1553781"/>
          </a:xfrm>
        </p:grpSpPr>
        <p:grpSp>
          <p:nvGrpSpPr>
            <p:cNvPr id="26" name="组合 25"/>
            <p:cNvGrpSpPr/>
            <p:nvPr/>
          </p:nvGrpSpPr>
          <p:grpSpPr>
            <a:xfrm>
              <a:off x="4291291" y="4145287"/>
              <a:ext cx="883267" cy="253354"/>
              <a:chOff x="4291291" y="4145287"/>
              <a:chExt cx="883267" cy="253354"/>
            </a:xfrm>
          </p:grpSpPr>
          <p:sp>
            <p:nvSpPr>
              <p:cNvPr id="32" name="1332"/>
              <p:cNvSpPr>
                <a:spLocks noEditPoints="1"/>
              </p:cNvSpPr>
              <p:nvPr/>
            </p:nvSpPr>
            <p:spPr bwMode="auto">
              <a:xfrm flipV="1">
                <a:off x="4873101" y="4159362"/>
                <a:ext cx="301457" cy="225204"/>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3" name="1333"/>
              <p:cNvSpPr>
                <a:spLocks noEditPoints="1"/>
              </p:cNvSpPr>
              <p:nvPr/>
            </p:nvSpPr>
            <p:spPr bwMode="auto">
              <a:xfrm flipV="1">
                <a:off x="4291291" y="4159362"/>
                <a:ext cx="301457" cy="225204"/>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4" name="1334"/>
              <p:cNvSpPr/>
              <p:nvPr/>
            </p:nvSpPr>
            <p:spPr bwMode="auto">
              <a:xfrm flipV="1">
                <a:off x="4480204" y="4145287"/>
                <a:ext cx="232122" cy="140753"/>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5" name="1335"/>
              <p:cNvSpPr/>
              <p:nvPr/>
            </p:nvSpPr>
            <p:spPr bwMode="auto">
              <a:xfrm flipV="1">
                <a:off x="4747496" y="4145287"/>
                <a:ext cx="231117" cy="140753"/>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6" name="1336"/>
              <p:cNvSpPr>
                <a:spLocks noEditPoints="1"/>
              </p:cNvSpPr>
              <p:nvPr/>
            </p:nvSpPr>
            <p:spPr bwMode="auto">
              <a:xfrm flipV="1">
                <a:off x="4649021" y="4236776"/>
                <a:ext cx="153744" cy="161865"/>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cxnSp>
          <p:nvCxnSpPr>
            <p:cNvPr id="27" name="54"/>
            <p:cNvCxnSpPr>
              <a:cxnSpLocks noChangeShapeType="1"/>
            </p:cNvCxnSpPr>
            <p:nvPr/>
          </p:nvCxnSpPr>
          <p:spPr bwMode="auto">
            <a:xfrm>
              <a:off x="3793125" y="4114842"/>
              <a:ext cx="1879899"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grpSp>
          <p:nvGrpSpPr>
            <p:cNvPr id="28" name="组合 27"/>
            <p:cNvGrpSpPr/>
            <p:nvPr/>
          </p:nvGrpSpPr>
          <p:grpSpPr>
            <a:xfrm>
              <a:off x="3753736" y="3607161"/>
              <a:ext cx="1919288" cy="1553781"/>
              <a:chOff x="3753736" y="3607161"/>
              <a:chExt cx="1919288" cy="1553781"/>
            </a:xfrm>
          </p:grpSpPr>
          <p:sp>
            <p:nvSpPr>
              <p:cNvPr id="29" name="51"/>
              <p:cNvSpPr txBox="1">
                <a:spLocks noChangeArrowheads="1"/>
              </p:cNvSpPr>
              <p:nvPr/>
            </p:nvSpPr>
            <p:spPr bwMode="auto">
              <a:xfrm>
                <a:off x="4247449" y="3699236"/>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mn-lt"/>
                    <a:ea typeface="+mn-ea"/>
                    <a:cs typeface="+mn-ea"/>
                    <a:sym typeface="+mn-lt"/>
                  </a:rPr>
                  <a:t>添加文字</a:t>
                </a:r>
                <a:endParaRPr lang="zh-CN" altLang="en-US" sz="2000" dirty="0">
                  <a:solidFill>
                    <a:srgbClr val="2C2710"/>
                  </a:solidFill>
                  <a:latin typeface="+mn-lt"/>
                  <a:ea typeface="+mn-ea"/>
                  <a:cs typeface="+mn-ea"/>
                  <a:sym typeface="+mn-lt"/>
                </a:endParaRPr>
              </a:p>
            </p:txBody>
          </p:sp>
          <p:sp>
            <p:nvSpPr>
              <p:cNvPr id="30" name="60"/>
              <p:cNvSpPr txBox="1">
                <a:spLocks noChangeArrowheads="1"/>
              </p:cNvSpPr>
              <p:nvPr/>
            </p:nvSpPr>
            <p:spPr bwMode="auto">
              <a:xfrm>
                <a:off x="3792324" y="360716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latin typeface="+mn-lt"/>
                    <a:ea typeface="+mn-ea"/>
                    <a:cs typeface="+mn-ea"/>
                    <a:sym typeface="+mn-lt"/>
                  </a:rPr>
                  <a:t>02</a:t>
                </a:r>
                <a:endParaRPr lang="zh-CN" altLang="en-US" sz="3200">
                  <a:latin typeface="+mn-lt"/>
                  <a:ea typeface="+mn-ea"/>
                  <a:cs typeface="+mn-ea"/>
                  <a:sym typeface="+mn-lt"/>
                </a:endParaRPr>
              </a:p>
            </p:txBody>
          </p:sp>
          <p:sp>
            <p:nvSpPr>
              <p:cNvPr id="31" name="88"/>
              <p:cNvSpPr>
                <a:spLocks noChangeArrowheads="1"/>
              </p:cNvSpPr>
              <p:nvPr/>
            </p:nvSpPr>
            <p:spPr bwMode="auto">
              <a:xfrm>
                <a:off x="3753736" y="4445361"/>
                <a:ext cx="1919288"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mn-lt"/>
                    <a:ea typeface="+mn-ea"/>
                    <a:cs typeface="+mn-ea"/>
                    <a:sym typeface="+mn-lt"/>
                  </a:rPr>
                  <a:t>这里输入简单的文字概述里输入简单文字概述输入简单的文字概述里输入输入里这里输入</a:t>
                </a:r>
                <a:endParaRPr lang="zh-CN" altLang="en-US" sz="900" dirty="0">
                  <a:solidFill>
                    <a:schemeClr val="bg1">
                      <a:lumMod val="50000"/>
                    </a:schemeClr>
                  </a:solidFill>
                  <a:latin typeface="+mn-lt"/>
                  <a:ea typeface="+mn-ea"/>
                  <a:cs typeface="+mn-ea"/>
                  <a:sym typeface="+mn-lt"/>
                </a:endParaRPr>
              </a:p>
            </p:txBody>
          </p:sp>
        </p:grpSp>
      </p:grpSp>
      <p:grpSp>
        <p:nvGrpSpPr>
          <p:cNvPr id="37" name="组合 36"/>
          <p:cNvGrpSpPr/>
          <p:nvPr/>
        </p:nvGrpSpPr>
        <p:grpSpPr>
          <a:xfrm>
            <a:off x="8833119" y="1847814"/>
            <a:ext cx="1882775" cy="1553781"/>
            <a:chOff x="6558849" y="3607161"/>
            <a:chExt cx="1882775" cy="1553781"/>
          </a:xfrm>
        </p:grpSpPr>
        <p:grpSp>
          <p:nvGrpSpPr>
            <p:cNvPr id="38" name="组合 37"/>
            <p:cNvGrpSpPr/>
            <p:nvPr/>
          </p:nvGrpSpPr>
          <p:grpSpPr>
            <a:xfrm>
              <a:off x="7059370" y="4145896"/>
              <a:ext cx="883601" cy="253220"/>
              <a:chOff x="7059370" y="4145896"/>
              <a:chExt cx="883601" cy="253220"/>
            </a:xfrm>
          </p:grpSpPr>
          <p:sp>
            <p:nvSpPr>
              <p:cNvPr id="44" name="1332"/>
              <p:cNvSpPr>
                <a:spLocks noEditPoints="1"/>
              </p:cNvSpPr>
              <p:nvPr/>
            </p:nvSpPr>
            <p:spPr bwMode="auto">
              <a:xfrm flipV="1">
                <a:off x="7641401" y="4159964"/>
                <a:ext cx="301570" cy="225084"/>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5" name="1333"/>
              <p:cNvSpPr>
                <a:spLocks noEditPoints="1"/>
              </p:cNvSpPr>
              <p:nvPr/>
            </p:nvSpPr>
            <p:spPr bwMode="auto">
              <a:xfrm flipV="1">
                <a:off x="7059370" y="4159964"/>
                <a:ext cx="301570" cy="225084"/>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6" name="1334"/>
              <p:cNvSpPr/>
              <p:nvPr/>
            </p:nvSpPr>
            <p:spPr bwMode="auto">
              <a:xfrm flipV="1">
                <a:off x="7248354" y="4145896"/>
                <a:ext cx="232210" cy="140678"/>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7" name="1335"/>
              <p:cNvSpPr/>
              <p:nvPr/>
            </p:nvSpPr>
            <p:spPr bwMode="auto">
              <a:xfrm flipV="1">
                <a:off x="7515747" y="4145896"/>
                <a:ext cx="231204" cy="140678"/>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8" name="1336"/>
              <p:cNvSpPr>
                <a:spLocks noEditPoints="1"/>
              </p:cNvSpPr>
              <p:nvPr/>
            </p:nvSpPr>
            <p:spPr bwMode="auto">
              <a:xfrm flipV="1">
                <a:off x="7417234" y="4237336"/>
                <a:ext cx="153801" cy="161780"/>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cxnSp>
          <p:nvCxnSpPr>
            <p:cNvPr id="39" name="64"/>
            <p:cNvCxnSpPr>
              <a:cxnSpLocks noChangeShapeType="1"/>
            </p:cNvCxnSpPr>
            <p:nvPr/>
          </p:nvCxnSpPr>
          <p:spPr bwMode="auto">
            <a:xfrm>
              <a:off x="6560436" y="4115161"/>
              <a:ext cx="1881188"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grpSp>
          <p:nvGrpSpPr>
            <p:cNvPr id="40" name="组合 39"/>
            <p:cNvGrpSpPr/>
            <p:nvPr/>
          </p:nvGrpSpPr>
          <p:grpSpPr>
            <a:xfrm>
              <a:off x="6558849" y="3607161"/>
              <a:ext cx="1882774" cy="1553781"/>
              <a:chOff x="6558849" y="3607161"/>
              <a:chExt cx="1882774" cy="1553781"/>
            </a:xfrm>
          </p:grpSpPr>
          <p:sp>
            <p:nvSpPr>
              <p:cNvPr id="41" name="61"/>
              <p:cNvSpPr txBox="1">
                <a:spLocks noChangeArrowheads="1"/>
              </p:cNvSpPr>
              <p:nvPr/>
            </p:nvSpPr>
            <p:spPr bwMode="auto">
              <a:xfrm>
                <a:off x="7014461" y="369923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mn-lt"/>
                    <a:ea typeface="+mn-ea"/>
                    <a:cs typeface="+mn-ea"/>
                    <a:sym typeface="+mn-lt"/>
                  </a:rPr>
                  <a:t>添加文字</a:t>
                </a:r>
                <a:endParaRPr lang="zh-CN" altLang="en-US" sz="2000" dirty="0">
                  <a:solidFill>
                    <a:srgbClr val="2C2710"/>
                  </a:solidFill>
                  <a:latin typeface="+mn-lt"/>
                  <a:ea typeface="+mn-ea"/>
                  <a:cs typeface="+mn-ea"/>
                  <a:sym typeface="+mn-lt"/>
                </a:endParaRPr>
              </a:p>
            </p:txBody>
          </p:sp>
          <p:sp>
            <p:nvSpPr>
              <p:cNvPr id="42" name="70"/>
              <p:cNvSpPr txBox="1">
                <a:spLocks noChangeArrowheads="1"/>
              </p:cNvSpPr>
              <p:nvPr/>
            </p:nvSpPr>
            <p:spPr bwMode="auto">
              <a:xfrm>
                <a:off x="6558849" y="360716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latin typeface="+mn-lt"/>
                    <a:ea typeface="+mn-ea"/>
                    <a:cs typeface="+mn-ea"/>
                    <a:sym typeface="+mn-lt"/>
                  </a:rPr>
                  <a:t>03</a:t>
                </a:r>
                <a:endParaRPr lang="zh-CN" altLang="en-US" sz="3200">
                  <a:latin typeface="+mn-lt"/>
                  <a:ea typeface="+mn-ea"/>
                  <a:cs typeface="+mn-ea"/>
                  <a:sym typeface="+mn-lt"/>
                </a:endParaRPr>
              </a:p>
            </p:txBody>
          </p:sp>
          <p:sp>
            <p:nvSpPr>
              <p:cNvPr id="43" name="89"/>
              <p:cNvSpPr>
                <a:spLocks noChangeArrowheads="1"/>
              </p:cNvSpPr>
              <p:nvPr/>
            </p:nvSpPr>
            <p:spPr bwMode="auto">
              <a:xfrm>
                <a:off x="6570914" y="4445361"/>
                <a:ext cx="187070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mn-lt"/>
                    <a:ea typeface="+mn-ea"/>
                    <a:cs typeface="+mn-ea"/>
                    <a:sym typeface="+mn-lt"/>
                  </a:rPr>
                  <a:t>这里输入简单的文字概述里输入简单文字概述输入简单的文字概述里输入输入里这里输入</a:t>
                </a:r>
                <a:endParaRPr lang="zh-CN" altLang="en-US" sz="900" dirty="0">
                  <a:solidFill>
                    <a:schemeClr val="bg1">
                      <a:lumMod val="50000"/>
                    </a:schemeClr>
                  </a:solidFill>
                  <a:latin typeface="+mn-lt"/>
                  <a:ea typeface="+mn-ea"/>
                  <a:cs typeface="+mn-ea"/>
                  <a:sym typeface="+mn-lt"/>
                </a:endParaRPr>
              </a:p>
            </p:txBody>
          </p:sp>
        </p:grpSp>
      </p:grpSp>
      <p:grpSp>
        <p:nvGrpSpPr>
          <p:cNvPr id="49" name="组合 48"/>
          <p:cNvGrpSpPr/>
          <p:nvPr/>
        </p:nvGrpSpPr>
        <p:grpSpPr>
          <a:xfrm>
            <a:off x="8833119" y="4368141"/>
            <a:ext cx="1882775" cy="1553781"/>
            <a:chOff x="6558849" y="3607161"/>
            <a:chExt cx="1882775" cy="1553781"/>
          </a:xfrm>
        </p:grpSpPr>
        <p:grpSp>
          <p:nvGrpSpPr>
            <p:cNvPr id="50" name="组合 49"/>
            <p:cNvGrpSpPr/>
            <p:nvPr/>
          </p:nvGrpSpPr>
          <p:grpSpPr>
            <a:xfrm>
              <a:off x="7059370" y="4145896"/>
              <a:ext cx="883601" cy="253220"/>
              <a:chOff x="7059370" y="4145896"/>
              <a:chExt cx="883601" cy="253220"/>
            </a:xfrm>
          </p:grpSpPr>
          <p:sp>
            <p:nvSpPr>
              <p:cNvPr id="56" name="1332"/>
              <p:cNvSpPr>
                <a:spLocks noEditPoints="1"/>
              </p:cNvSpPr>
              <p:nvPr/>
            </p:nvSpPr>
            <p:spPr bwMode="auto">
              <a:xfrm flipV="1">
                <a:off x="7641401" y="4159964"/>
                <a:ext cx="301570" cy="225084"/>
              </a:xfrm>
              <a:custGeom>
                <a:avLst/>
                <a:gdLst>
                  <a:gd name="T0" fmla="*/ 0 w 43"/>
                  <a:gd name="T1" fmla="*/ 222250 h 32"/>
                  <a:gd name="T2" fmla="*/ 121831 w 43"/>
                  <a:gd name="T3" fmla="*/ 133350 h 32"/>
                  <a:gd name="T4" fmla="*/ 177209 w 43"/>
                  <a:gd name="T5" fmla="*/ 244475 h 32"/>
                  <a:gd name="T6" fmla="*/ 210436 w 43"/>
                  <a:gd name="T7" fmla="*/ 222250 h 32"/>
                  <a:gd name="T8" fmla="*/ 177209 w 43"/>
                  <a:gd name="T9" fmla="*/ 300038 h 32"/>
                  <a:gd name="T10" fmla="*/ 221512 w 43"/>
                  <a:gd name="T11" fmla="*/ 277813 h 32"/>
                  <a:gd name="T12" fmla="*/ 177209 w 43"/>
                  <a:gd name="T13" fmla="*/ 355600 h 32"/>
                  <a:gd name="T14" fmla="*/ 254738 w 43"/>
                  <a:gd name="T15" fmla="*/ 322263 h 32"/>
                  <a:gd name="T16" fmla="*/ 243663 w 43"/>
                  <a:gd name="T17" fmla="*/ 144463 h 32"/>
                  <a:gd name="T18" fmla="*/ 254738 w 43"/>
                  <a:gd name="T19" fmla="*/ 266700 h 32"/>
                  <a:gd name="T20" fmla="*/ 243663 w 43"/>
                  <a:gd name="T21" fmla="*/ 166688 h 32"/>
                  <a:gd name="T22" fmla="*/ 66453 w 43"/>
                  <a:gd name="T23" fmla="*/ 155575 h 32"/>
                  <a:gd name="T24" fmla="*/ 243663 w 43"/>
                  <a:gd name="T25" fmla="*/ 111125 h 32"/>
                  <a:gd name="T26" fmla="*/ 376570 w 43"/>
                  <a:gd name="T27" fmla="*/ 222250 h 32"/>
                  <a:gd name="T28" fmla="*/ 387645 w 43"/>
                  <a:gd name="T29" fmla="*/ 266700 h 32"/>
                  <a:gd name="T30" fmla="*/ 365494 w 43"/>
                  <a:gd name="T31" fmla="*/ 255588 h 32"/>
                  <a:gd name="T32" fmla="*/ 354419 w 43"/>
                  <a:gd name="T33" fmla="*/ 177800 h 32"/>
                  <a:gd name="T34" fmla="*/ 310116 w 43"/>
                  <a:gd name="T35" fmla="*/ 144463 h 32"/>
                  <a:gd name="T36" fmla="*/ 332267 w 43"/>
                  <a:gd name="T37" fmla="*/ 166688 h 32"/>
                  <a:gd name="T38" fmla="*/ 332267 w 43"/>
                  <a:gd name="T39" fmla="*/ 277813 h 32"/>
                  <a:gd name="T40" fmla="*/ 365494 w 43"/>
                  <a:gd name="T41" fmla="*/ 311150 h 32"/>
                  <a:gd name="T42" fmla="*/ 365494 w 43"/>
                  <a:gd name="T43" fmla="*/ 277813 h 32"/>
                  <a:gd name="T44" fmla="*/ 387645 w 43"/>
                  <a:gd name="T45" fmla="*/ 300038 h 32"/>
                  <a:gd name="T46" fmla="*/ 465174 w 43"/>
                  <a:gd name="T47" fmla="*/ 333375 h 32"/>
                  <a:gd name="T48" fmla="*/ 420872 w 43"/>
                  <a:gd name="T49" fmla="*/ 288925 h 32"/>
                  <a:gd name="T50" fmla="*/ 420872 w 43"/>
                  <a:gd name="T51" fmla="*/ 233363 h 32"/>
                  <a:gd name="T52" fmla="*/ 465174 w 43"/>
                  <a:gd name="T53" fmla="*/ 244475 h 32"/>
                  <a:gd name="T54" fmla="*/ 443023 w 43"/>
                  <a:gd name="T55" fmla="*/ 200025 h 32"/>
                  <a:gd name="T56" fmla="*/ 465174 w 43"/>
                  <a:gd name="T57" fmla="*/ 166688 h 32"/>
                  <a:gd name="T58" fmla="*/ 431948 w 43"/>
                  <a:gd name="T59" fmla="*/ 155575 h 32"/>
                  <a:gd name="T60" fmla="*/ 376570 w 43"/>
                  <a:gd name="T61" fmla="*/ 155575 h 32"/>
                  <a:gd name="T62" fmla="*/ 343343 w 43"/>
                  <a:gd name="T63" fmla="*/ 144463 h 32"/>
                  <a:gd name="T64" fmla="*/ 265814 w 43"/>
                  <a:gd name="T65" fmla="*/ 111125 h 32"/>
                  <a:gd name="T66" fmla="*/ 276890 w 43"/>
                  <a:gd name="T67" fmla="*/ 100013 h 32"/>
                  <a:gd name="T68" fmla="*/ 321192 w 43"/>
                  <a:gd name="T69" fmla="*/ 111125 h 32"/>
                  <a:gd name="T70" fmla="*/ 398721 w 43"/>
                  <a:gd name="T71" fmla="*/ 100013 h 32"/>
                  <a:gd name="T72" fmla="*/ 376570 w 43"/>
                  <a:gd name="T73" fmla="*/ 77788 h 32"/>
                  <a:gd name="T74" fmla="*/ 443023 w 43"/>
                  <a:gd name="T75" fmla="*/ 33338 h 32"/>
                  <a:gd name="T76" fmla="*/ 343343 w 43"/>
                  <a:gd name="T77" fmla="*/ 22225 h 32"/>
                  <a:gd name="T78" fmla="*/ 332267 w 43"/>
                  <a:gd name="T79" fmla="*/ 0 h 32"/>
                  <a:gd name="T80" fmla="*/ 299041 w 43"/>
                  <a:gd name="T81" fmla="*/ 33338 h 32"/>
                  <a:gd name="T82" fmla="*/ 276890 w 43"/>
                  <a:gd name="T83" fmla="*/ 88900 h 32"/>
                  <a:gd name="T84" fmla="*/ 99680 w 43"/>
                  <a:gd name="T85" fmla="*/ 122238 h 32"/>
                  <a:gd name="T86" fmla="*/ 0 w 43"/>
                  <a:gd name="T87" fmla="*/ 222250 h 32"/>
                  <a:gd name="T88" fmla="*/ 365494 w 43"/>
                  <a:gd name="T89" fmla="*/ 55563 h 32"/>
                  <a:gd name="T90" fmla="*/ 287965 w 43"/>
                  <a:gd name="T91" fmla="*/ 88900 h 32"/>
                  <a:gd name="T92" fmla="*/ 365494 w 43"/>
                  <a:gd name="T93" fmla="*/ 55563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0" y="20"/>
                    </a:moveTo>
                    <a:cubicBezTo>
                      <a:pt x="0" y="20"/>
                      <a:pt x="6" y="13"/>
                      <a:pt x="11" y="12"/>
                    </a:cubicBezTo>
                    <a:cubicBezTo>
                      <a:pt x="24" y="11"/>
                      <a:pt x="16" y="21"/>
                      <a:pt x="16" y="22"/>
                    </a:cubicBezTo>
                    <a:cubicBezTo>
                      <a:pt x="17" y="22"/>
                      <a:pt x="19" y="22"/>
                      <a:pt x="19" y="20"/>
                    </a:cubicBezTo>
                    <a:cubicBezTo>
                      <a:pt x="20" y="24"/>
                      <a:pt x="15" y="25"/>
                      <a:pt x="16" y="27"/>
                    </a:cubicBezTo>
                    <a:cubicBezTo>
                      <a:pt x="17" y="26"/>
                      <a:pt x="19" y="26"/>
                      <a:pt x="20" y="25"/>
                    </a:cubicBezTo>
                    <a:cubicBezTo>
                      <a:pt x="20" y="28"/>
                      <a:pt x="15" y="29"/>
                      <a:pt x="16" y="32"/>
                    </a:cubicBezTo>
                    <a:cubicBezTo>
                      <a:pt x="17" y="29"/>
                      <a:pt x="20" y="31"/>
                      <a:pt x="23" y="29"/>
                    </a:cubicBezTo>
                    <a:cubicBezTo>
                      <a:pt x="33" y="23"/>
                      <a:pt x="23" y="13"/>
                      <a:pt x="22" y="13"/>
                    </a:cubicBezTo>
                    <a:cubicBezTo>
                      <a:pt x="29" y="19"/>
                      <a:pt x="23" y="24"/>
                      <a:pt x="23" y="24"/>
                    </a:cubicBezTo>
                    <a:cubicBezTo>
                      <a:pt x="23" y="24"/>
                      <a:pt x="25" y="20"/>
                      <a:pt x="22" y="15"/>
                    </a:cubicBezTo>
                    <a:cubicBezTo>
                      <a:pt x="19" y="10"/>
                      <a:pt x="10" y="11"/>
                      <a:pt x="6" y="14"/>
                    </a:cubicBezTo>
                    <a:cubicBezTo>
                      <a:pt x="9" y="9"/>
                      <a:pt x="21" y="10"/>
                      <a:pt x="22" y="10"/>
                    </a:cubicBezTo>
                    <a:cubicBezTo>
                      <a:pt x="30" y="10"/>
                      <a:pt x="34" y="19"/>
                      <a:pt x="34" y="20"/>
                    </a:cubicBezTo>
                    <a:cubicBezTo>
                      <a:pt x="34" y="22"/>
                      <a:pt x="35" y="24"/>
                      <a:pt x="35" y="24"/>
                    </a:cubicBezTo>
                    <a:cubicBezTo>
                      <a:pt x="35" y="24"/>
                      <a:pt x="34" y="24"/>
                      <a:pt x="33" y="23"/>
                    </a:cubicBezTo>
                    <a:cubicBezTo>
                      <a:pt x="33" y="21"/>
                      <a:pt x="33" y="18"/>
                      <a:pt x="32" y="16"/>
                    </a:cubicBezTo>
                    <a:cubicBezTo>
                      <a:pt x="31" y="14"/>
                      <a:pt x="28" y="13"/>
                      <a:pt x="28" y="13"/>
                    </a:cubicBezTo>
                    <a:cubicBezTo>
                      <a:pt x="28" y="13"/>
                      <a:pt x="30" y="14"/>
                      <a:pt x="30" y="15"/>
                    </a:cubicBezTo>
                    <a:cubicBezTo>
                      <a:pt x="26" y="21"/>
                      <a:pt x="28" y="25"/>
                      <a:pt x="30" y="25"/>
                    </a:cubicBezTo>
                    <a:cubicBezTo>
                      <a:pt x="32" y="26"/>
                      <a:pt x="33" y="27"/>
                      <a:pt x="33" y="28"/>
                    </a:cubicBezTo>
                    <a:cubicBezTo>
                      <a:pt x="34" y="28"/>
                      <a:pt x="33" y="25"/>
                      <a:pt x="33" y="25"/>
                    </a:cubicBezTo>
                    <a:cubicBezTo>
                      <a:pt x="33" y="25"/>
                      <a:pt x="34" y="24"/>
                      <a:pt x="35" y="27"/>
                    </a:cubicBezTo>
                    <a:cubicBezTo>
                      <a:pt x="37" y="30"/>
                      <a:pt x="41" y="31"/>
                      <a:pt x="42" y="30"/>
                    </a:cubicBezTo>
                    <a:cubicBezTo>
                      <a:pt x="41" y="30"/>
                      <a:pt x="38" y="28"/>
                      <a:pt x="38" y="26"/>
                    </a:cubicBezTo>
                    <a:cubicBezTo>
                      <a:pt x="39" y="23"/>
                      <a:pt x="38" y="22"/>
                      <a:pt x="38" y="21"/>
                    </a:cubicBezTo>
                    <a:cubicBezTo>
                      <a:pt x="39" y="21"/>
                      <a:pt x="42" y="21"/>
                      <a:pt x="42" y="22"/>
                    </a:cubicBezTo>
                    <a:cubicBezTo>
                      <a:pt x="43" y="21"/>
                      <a:pt x="41" y="18"/>
                      <a:pt x="40" y="18"/>
                    </a:cubicBezTo>
                    <a:cubicBezTo>
                      <a:pt x="41" y="18"/>
                      <a:pt x="43" y="16"/>
                      <a:pt x="42" y="15"/>
                    </a:cubicBezTo>
                    <a:cubicBezTo>
                      <a:pt x="41" y="17"/>
                      <a:pt x="40" y="14"/>
                      <a:pt x="39" y="14"/>
                    </a:cubicBezTo>
                    <a:cubicBezTo>
                      <a:pt x="37" y="13"/>
                      <a:pt x="35" y="13"/>
                      <a:pt x="34" y="14"/>
                    </a:cubicBezTo>
                    <a:cubicBezTo>
                      <a:pt x="33" y="13"/>
                      <a:pt x="32" y="13"/>
                      <a:pt x="31" y="13"/>
                    </a:cubicBezTo>
                    <a:cubicBezTo>
                      <a:pt x="28" y="11"/>
                      <a:pt x="24" y="10"/>
                      <a:pt x="24" y="10"/>
                    </a:cubicBezTo>
                    <a:cubicBezTo>
                      <a:pt x="25" y="9"/>
                      <a:pt x="25" y="9"/>
                      <a:pt x="25" y="9"/>
                    </a:cubicBezTo>
                    <a:cubicBezTo>
                      <a:pt x="25" y="9"/>
                      <a:pt x="27" y="11"/>
                      <a:pt x="29" y="10"/>
                    </a:cubicBezTo>
                    <a:cubicBezTo>
                      <a:pt x="31" y="10"/>
                      <a:pt x="35" y="7"/>
                      <a:pt x="36" y="9"/>
                    </a:cubicBezTo>
                    <a:cubicBezTo>
                      <a:pt x="36" y="8"/>
                      <a:pt x="35" y="7"/>
                      <a:pt x="34" y="7"/>
                    </a:cubicBezTo>
                    <a:cubicBezTo>
                      <a:pt x="36" y="3"/>
                      <a:pt x="39" y="2"/>
                      <a:pt x="40" y="3"/>
                    </a:cubicBezTo>
                    <a:cubicBezTo>
                      <a:pt x="39" y="0"/>
                      <a:pt x="34" y="2"/>
                      <a:pt x="31" y="2"/>
                    </a:cubicBezTo>
                    <a:cubicBezTo>
                      <a:pt x="32" y="1"/>
                      <a:pt x="30" y="0"/>
                      <a:pt x="30" y="0"/>
                    </a:cubicBezTo>
                    <a:cubicBezTo>
                      <a:pt x="30" y="0"/>
                      <a:pt x="30" y="2"/>
                      <a:pt x="27" y="3"/>
                    </a:cubicBezTo>
                    <a:cubicBezTo>
                      <a:pt x="25" y="4"/>
                      <a:pt x="24" y="7"/>
                      <a:pt x="25" y="8"/>
                    </a:cubicBezTo>
                    <a:cubicBezTo>
                      <a:pt x="21" y="10"/>
                      <a:pt x="14" y="9"/>
                      <a:pt x="9" y="11"/>
                    </a:cubicBezTo>
                    <a:cubicBezTo>
                      <a:pt x="5" y="13"/>
                      <a:pt x="0" y="20"/>
                      <a:pt x="0" y="20"/>
                    </a:cubicBezTo>
                    <a:close/>
                    <a:moveTo>
                      <a:pt x="33" y="5"/>
                    </a:moveTo>
                    <a:cubicBezTo>
                      <a:pt x="34" y="7"/>
                      <a:pt x="26" y="8"/>
                      <a:pt x="26" y="8"/>
                    </a:cubicBezTo>
                    <a:cubicBezTo>
                      <a:pt x="26" y="8"/>
                      <a:pt x="32" y="2"/>
                      <a:pt x="33" y="5"/>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7" name="1333"/>
              <p:cNvSpPr>
                <a:spLocks noEditPoints="1"/>
              </p:cNvSpPr>
              <p:nvPr/>
            </p:nvSpPr>
            <p:spPr bwMode="auto">
              <a:xfrm flipV="1">
                <a:off x="7059370" y="4159964"/>
                <a:ext cx="301570" cy="225084"/>
              </a:xfrm>
              <a:custGeom>
                <a:avLst/>
                <a:gdLst>
                  <a:gd name="T0" fmla="*/ 365494 w 43"/>
                  <a:gd name="T1" fmla="*/ 122238 h 32"/>
                  <a:gd name="T2" fmla="*/ 199360 w 43"/>
                  <a:gd name="T3" fmla="*/ 88900 h 32"/>
                  <a:gd name="T4" fmla="*/ 166134 w 43"/>
                  <a:gd name="T5" fmla="*/ 33338 h 32"/>
                  <a:gd name="T6" fmla="*/ 143983 w 43"/>
                  <a:gd name="T7" fmla="*/ 0 h 32"/>
                  <a:gd name="T8" fmla="*/ 121831 w 43"/>
                  <a:gd name="T9" fmla="*/ 22225 h 32"/>
                  <a:gd name="T10" fmla="*/ 22151 w 43"/>
                  <a:gd name="T11" fmla="*/ 33338 h 32"/>
                  <a:gd name="T12" fmla="*/ 88605 w 43"/>
                  <a:gd name="T13" fmla="*/ 77788 h 32"/>
                  <a:gd name="T14" fmla="*/ 77529 w 43"/>
                  <a:gd name="T15" fmla="*/ 100013 h 32"/>
                  <a:gd name="T16" fmla="*/ 143983 w 43"/>
                  <a:gd name="T17" fmla="*/ 111125 h 32"/>
                  <a:gd name="T18" fmla="*/ 188285 w 43"/>
                  <a:gd name="T19" fmla="*/ 100013 h 32"/>
                  <a:gd name="T20" fmla="*/ 210436 w 43"/>
                  <a:gd name="T21" fmla="*/ 111125 h 32"/>
                  <a:gd name="T22" fmla="*/ 121831 w 43"/>
                  <a:gd name="T23" fmla="*/ 144463 h 32"/>
                  <a:gd name="T24" fmla="*/ 99680 w 43"/>
                  <a:gd name="T25" fmla="*/ 155575 h 32"/>
                  <a:gd name="T26" fmla="*/ 44302 w 43"/>
                  <a:gd name="T27" fmla="*/ 155575 h 32"/>
                  <a:gd name="T28" fmla="*/ 0 w 43"/>
                  <a:gd name="T29" fmla="*/ 166688 h 32"/>
                  <a:gd name="T30" fmla="*/ 33227 w 43"/>
                  <a:gd name="T31" fmla="*/ 200025 h 32"/>
                  <a:gd name="T32" fmla="*/ 11076 w 43"/>
                  <a:gd name="T33" fmla="*/ 244475 h 32"/>
                  <a:gd name="T34" fmla="*/ 55378 w 43"/>
                  <a:gd name="T35" fmla="*/ 233363 h 32"/>
                  <a:gd name="T36" fmla="*/ 44302 w 43"/>
                  <a:gd name="T37" fmla="*/ 288925 h 32"/>
                  <a:gd name="T38" fmla="*/ 0 w 43"/>
                  <a:gd name="T39" fmla="*/ 333375 h 32"/>
                  <a:gd name="T40" fmla="*/ 77529 w 43"/>
                  <a:gd name="T41" fmla="*/ 300038 h 32"/>
                  <a:gd name="T42" fmla="*/ 99680 w 43"/>
                  <a:gd name="T43" fmla="*/ 277813 h 32"/>
                  <a:gd name="T44" fmla="*/ 99680 w 43"/>
                  <a:gd name="T45" fmla="*/ 311150 h 32"/>
                  <a:gd name="T46" fmla="*/ 132907 w 43"/>
                  <a:gd name="T47" fmla="*/ 277813 h 32"/>
                  <a:gd name="T48" fmla="*/ 143983 w 43"/>
                  <a:gd name="T49" fmla="*/ 166688 h 32"/>
                  <a:gd name="T50" fmla="*/ 155058 w 43"/>
                  <a:gd name="T51" fmla="*/ 144463 h 32"/>
                  <a:gd name="T52" fmla="*/ 121831 w 43"/>
                  <a:gd name="T53" fmla="*/ 177800 h 32"/>
                  <a:gd name="T54" fmla="*/ 99680 w 43"/>
                  <a:gd name="T55" fmla="*/ 255588 h 32"/>
                  <a:gd name="T56" fmla="*/ 77529 w 43"/>
                  <a:gd name="T57" fmla="*/ 266700 h 32"/>
                  <a:gd name="T58" fmla="*/ 88605 w 43"/>
                  <a:gd name="T59" fmla="*/ 222250 h 32"/>
                  <a:gd name="T60" fmla="*/ 221512 w 43"/>
                  <a:gd name="T61" fmla="*/ 111125 h 32"/>
                  <a:gd name="T62" fmla="*/ 398721 w 43"/>
                  <a:gd name="T63" fmla="*/ 155575 h 32"/>
                  <a:gd name="T64" fmla="*/ 221512 w 43"/>
                  <a:gd name="T65" fmla="*/ 166688 h 32"/>
                  <a:gd name="T66" fmla="*/ 210436 w 43"/>
                  <a:gd name="T67" fmla="*/ 266700 h 32"/>
                  <a:gd name="T68" fmla="*/ 232587 w 43"/>
                  <a:gd name="T69" fmla="*/ 144463 h 32"/>
                  <a:gd name="T70" fmla="*/ 221512 w 43"/>
                  <a:gd name="T71" fmla="*/ 322263 h 32"/>
                  <a:gd name="T72" fmla="*/ 299041 w 43"/>
                  <a:gd name="T73" fmla="*/ 355600 h 32"/>
                  <a:gd name="T74" fmla="*/ 243663 w 43"/>
                  <a:gd name="T75" fmla="*/ 277813 h 32"/>
                  <a:gd name="T76" fmla="*/ 299041 w 43"/>
                  <a:gd name="T77" fmla="*/ 300038 h 32"/>
                  <a:gd name="T78" fmla="*/ 254738 w 43"/>
                  <a:gd name="T79" fmla="*/ 222250 h 32"/>
                  <a:gd name="T80" fmla="*/ 287965 w 43"/>
                  <a:gd name="T81" fmla="*/ 244475 h 32"/>
                  <a:gd name="T82" fmla="*/ 343343 w 43"/>
                  <a:gd name="T83" fmla="*/ 133350 h 32"/>
                  <a:gd name="T84" fmla="*/ 476250 w 43"/>
                  <a:gd name="T85" fmla="*/ 222250 h 32"/>
                  <a:gd name="T86" fmla="*/ 365494 w 43"/>
                  <a:gd name="T87" fmla="*/ 122238 h 32"/>
                  <a:gd name="T88" fmla="*/ 177209 w 43"/>
                  <a:gd name="T89" fmla="*/ 88900 h 32"/>
                  <a:gd name="T90" fmla="*/ 99680 w 43"/>
                  <a:gd name="T91" fmla="*/ 55563 h 32"/>
                  <a:gd name="T92" fmla="*/ 177209 w 43"/>
                  <a:gd name="T93" fmla="*/ 88900 h 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3" h="32">
                    <a:moveTo>
                      <a:pt x="33" y="11"/>
                    </a:moveTo>
                    <a:cubicBezTo>
                      <a:pt x="28" y="9"/>
                      <a:pt x="21" y="10"/>
                      <a:pt x="18" y="8"/>
                    </a:cubicBezTo>
                    <a:cubicBezTo>
                      <a:pt x="18" y="7"/>
                      <a:pt x="17" y="4"/>
                      <a:pt x="15" y="3"/>
                    </a:cubicBezTo>
                    <a:cubicBezTo>
                      <a:pt x="12" y="2"/>
                      <a:pt x="13" y="0"/>
                      <a:pt x="13" y="0"/>
                    </a:cubicBezTo>
                    <a:cubicBezTo>
                      <a:pt x="13" y="0"/>
                      <a:pt x="10" y="1"/>
                      <a:pt x="11" y="2"/>
                    </a:cubicBezTo>
                    <a:cubicBezTo>
                      <a:pt x="9" y="2"/>
                      <a:pt x="4" y="0"/>
                      <a:pt x="2" y="3"/>
                    </a:cubicBezTo>
                    <a:cubicBezTo>
                      <a:pt x="3" y="2"/>
                      <a:pt x="6" y="3"/>
                      <a:pt x="8" y="7"/>
                    </a:cubicBezTo>
                    <a:cubicBezTo>
                      <a:pt x="7" y="7"/>
                      <a:pt x="6" y="8"/>
                      <a:pt x="7" y="9"/>
                    </a:cubicBezTo>
                    <a:cubicBezTo>
                      <a:pt x="8" y="7"/>
                      <a:pt x="11" y="10"/>
                      <a:pt x="13" y="10"/>
                    </a:cubicBezTo>
                    <a:cubicBezTo>
                      <a:pt x="16" y="11"/>
                      <a:pt x="17" y="9"/>
                      <a:pt x="17" y="9"/>
                    </a:cubicBezTo>
                    <a:cubicBezTo>
                      <a:pt x="19" y="10"/>
                      <a:pt x="19" y="10"/>
                      <a:pt x="19" y="10"/>
                    </a:cubicBezTo>
                    <a:cubicBezTo>
                      <a:pt x="19" y="10"/>
                      <a:pt x="14" y="11"/>
                      <a:pt x="11" y="13"/>
                    </a:cubicBezTo>
                    <a:cubicBezTo>
                      <a:pt x="11" y="13"/>
                      <a:pt x="10" y="13"/>
                      <a:pt x="9" y="14"/>
                    </a:cubicBezTo>
                    <a:cubicBezTo>
                      <a:pt x="7" y="13"/>
                      <a:pt x="5" y="13"/>
                      <a:pt x="4" y="14"/>
                    </a:cubicBezTo>
                    <a:cubicBezTo>
                      <a:pt x="2" y="14"/>
                      <a:pt x="1" y="17"/>
                      <a:pt x="0" y="15"/>
                    </a:cubicBezTo>
                    <a:cubicBezTo>
                      <a:pt x="0" y="16"/>
                      <a:pt x="1" y="18"/>
                      <a:pt x="3" y="18"/>
                    </a:cubicBezTo>
                    <a:cubicBezTo>
                      <a:pt x="2" y="18"/>
                      <a:pt x="0" y="21"/>
                      <a:pt x="1" y="22"/>
                    </a:cubicBezTo>
                    <a:cubicBezTo>
                      <a:pt x="1" y="21"/>
                      <a:pt x="3" y="21"/>
                      <a:pt x="5" y="21"/>
                    </a:cubicBezTo>
                    <a:cubicBezTo>
                      <a:pt x="4" y="22"/>
                      <a:pt x="3" y="23"/>
                      <a:pt x="4" y="26"/>
                    </a:cubicBezTo>
                    <a:cubicBezTo>
                      <a:pt x="5" y="28"/>
                      <a:pt x="1" y="30"/>
                      <a:pt x="0" y="30"/>
                    </a:cubicBezTo>
                    <a:cubicBezTo>
                      <a:pt x="2" y="31"/>
                      <a:pt x="5" y="30"/>
                      <a:pt x="7" y="27"/>
                    </a:cubicBezTo>
                    <a:cubicBezTo>
                      <a:pt x="9" y="24"/>
                      <a:pt x="9" y="25"/>
                      <a:pt x="9" y="25"/>
                    </a:cubicBezTo>
                    <a:cubicBezTo>
                      <a:pt x="9" y="25"/>
                      <a:pt x="8" y="28"/>
                      <a:pt x="9" y="28"/>
                    </a:cubicBezTo>
                    <a:cubicBezTo>
                      <a:pt x="10" y="27"/>
                      <a:pt x="11" y="26"/>
                      <a:pt x="12" y="25"/>
                    </a:cubicBezTo>
                    <a:cubicBezTo>
                      <a:pt x="14" y="25"/>
                      <a:pt x="16" y="21"/>
                      <a:pt x="13" y="15"/>
                    </a:cubicBezTo>
                    <a:cubicBezTo>
                      <a:pt x="12" y="14"/>
                      <a:pt x="14" y="13"/>
                      <a:pt x="14" y="13"/>
                    </a:cubicBezTo>
                    <a:cubicBezTo>
                      <a:pt x="14" y="13"/>
                      <a:pt x="12" y="14"/>
                      <a:pt x="11" y="16"/>
                    </a:cubicBezTo>
                    <a:cubicBezTo>
                      <a:pt x="10" y="18"/>
                      <a:pt x="10" y="21"/>
                      <a:pt x="9" y="23"/>
                    </a:cubicBezTo>
                    <a:cubicBezTo>
                      <a:pt x="8" y="24"/>
                      <a:pt x="7" y="24"/>
                      <a:pt x="7" y="24"/>
                    </a:cubicBezTo>
                    <a:cubicBezTo>
                      <a:pt x="7" y="24"/>
                      <a:pt x="9" y="22"/>
                      <a:pt x="8" y="20"/>
                    </a:cubicBezTo>
                    <a:cubicBezTo>
                      <a:pt x="8" y="19"/>
                      <a:pt x="12" y="10"/>
                      <a:pt x="20" y="10"/>
                    </a:cubicBezTo>
                    <a:cubicBezTo>
                      <a:pt x="21" y="10"/>
                      <a:pt x="33" y="9"/>
                      <a:pt x="36" y="14"/>
                    </a:cubicBezTo>
                    <a:cubicBezTo>
                      <a:pt x="33" y="11"/>
                      <a:pt x="23" y="10"/>
                      <a:pt x="20" y="15"/>
                    </a:cubicBezTo>
                    <a:cubicBezTo>
                      <a:pt x="17" y="20"/>
                      <a:pt x="19" y="24"/>
                      <a:pt x="19" y="24"/>
                    </a:cubicBezTo>
                    <a:cubicBezTo>
                      <a:pt x="19" y="24"/>
                      <a:pt x="14" y="19"/>
                      <a:pt x="21" y="13"/>
                    </a:cubicBezTo>
                    <a:cubicBezTo>
                      <a:pt x="20" y="13"/>
                      <a:pt x="9" y="23"/>
                      <a:pt x="20" y="29"/>
                    </a:cubicBezTo>
                    <a:cubicBezTo>
                      <a:pt x="23" y="31"/>
                      <a:pt x="26" y="29"/>
                      <a:pt x="27" y="32"/>
                    </a:cubicBezTo>
                    <a:cubicBezTo>
                      <a:pt x="27" y="29"/>
                      <a:pt x="23" y="28"/>
                      <a:pt x="22" y="25"/>
                    </a:cubicBezTo>
                    <a:cubicBezTo>
                      <a:pt x="23" y="26"/>
                      <a:pt x="25" y="26"/>
                      <a:pt x="27" y="27"/>
                    </a:cubicBezTo>
                    <a:cubicBezTo>
                      <a:pt x="27" y="25"/>
                      <a:pt x="22" y="24"/>
                      <a:pt x="23" y="20"/>
                    </a:cubicBezTo>
                    <a:cubicBezTo>
                      <a:pt x="23" y="22"/>
                      <a:pt x="25" y="22"/>
                      <a:pt x="26" y="22"/>
                    </a:cubicBezTo>
                    <a:cubicBezTo>
                      <a:pt x="26" y="21"/>
                      <a:pt x="19" y="11"/>
                      <a:pt x="31" y="12"/>
                    </a:cubicBezTo>
                    <a:cubicBezTo>
                      <a:pt x="37" y="13"/>
                      <a:pt x="43" y="20"/>
                      <a:pt x="43" y="20"/>
                    </a:cubicBezTo>
                    <a:cubicBezTo>
                      <a:pt x="43" y="20"/>
                      <a:pt x="38" y="13"/>
                      <a:pt x="33" y="11"/>
                    </a:cubicBezTo>
                    <a:close/>
                    <a:moveTo>
                      <a:pt x="16" y="8"/>
                    </a:moveTo>
                    <a:cubicBezTo>
                      <a:pt x="16" y="8"/>
                      <a:pt x="9" y="7"/>
                      <a:pt x="9" y="5"/>
                    </a:cubicBezTo>
                    <a:cubicBezTo>
                      <a:pt x="10" y="2"/>
                      <a:pt x="16" y="8"/>
                      <a:pt x="16" y="8"/>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8" name="1334"/>
              <p:cNvSpPr/>
              <p:nvPr/>
            </p:nvSpPr>
            <p:spPr bwMode="auto">
              <a:xfrm flipV="1">
                <a:off x="7248354" y="4145896"/>
                <a:ext cx="232210" cy="140678"/>
              </a:xfrm>
              <a:custGeom>
                <a:avLst/>
                <a:gdLst>
                  <a:gd name="T0" fmla="*/ 366713 w 33"/>
                  <a:gd name="T1" fmla="*/ 122238 h 20"/>
                  <a:gd name="T2" fmla="*/ 366713 w 33"/>
                  <a:gd name="T3" fmla="*/ 133350 h 20"/>
                  <a:gd name="T4" fmla="*/ 255588 w 33"/>
                  <a:gd name="T5" fmla="*/ 122238 h 20"/>
                  <a:gd name="T6" fmla="*/ 200025 w 33"/>
                  <a:gd name="T7" fmla="*/ 166688 h 20"/>
                  <a:gd name="T8" fmla="*/ 244475 w 33"/>
                  <a:gd name="T9" fmla="*/ 122238 h 20"/>
                  <a:gd name="T10" fmla="*/ 255588 w 33"/>
                  <a:gd name="T11" fmla="*/ 111125 h 20"/>
                  <a:gd name="T12" fmla="*/ 133350 w 33"/>
                  <a:gd name="T13" fmla="*/ 144463 h 20"/>
                  <a:gd name="T14" fmla="*/ 111125 w 33"/>
                  <a:gd name="T15" fmla="*/ 177800 h 20"/>
                  <a:gd name="T16" fmla="*/ 66675 w 33"/>
                  <a:gd name="T17" fmla="*/ 222250 h 20"/>
                  <a:gd name="T18" fmla="*/ 122238 w 33"/>
                  <a:gd name="T19" fmla="*/ 144463 h 20"/>
                  <a:gd name="T20" fmla="*/ 88900 w 33"/>
                  <a:gd name="T21" fmla="*/ 144463 h 20"/>
                  <a:gd name="T22" fmla="*/ 0 w 33"/>
                  <a:gd name="T23" fmla="*/ 144463 h 20"/>
                  <a:gd name="T24" fmla="*/ 88900 w 33"/>
                  <a:gd name="T25" fmla="*/ 133350 h 20"/>
                  <a:gd name="T26" fmla="*/ 111125 w 33"/>
                  <a:gd name="T27" fmla="*/ 144463 h 20"/>
                  <a:gd name="T28" fmla="*/ 66675 w 33"/>
                  <a:gd name="T29" fmla="*/ 66675 h 20"/>
                  <a:gd name="T30" fmla="*/ 111125 w 33"/>
                  <a:gd name="T31" fmla="*/ 100013 h 20"/>
                  <a:gd name="T32" fmla="*/ 133350 w 33"/>
                  <a:gd name="T33" fmla="*/ 144463 h 20"/>
                  <a:gd name="T34" fmla="*/ 244475 w 33"/>
                  <a:gd name="T35" fmla="*/ 111125 h 20"/>
                  <a:gd name="T36" fmla="*/ 222250 w 33"/>
                  <a:gd name="T37" fmla="*/ 100013 h 20"/>
                  <a:gd name="T38" fmla="*/ 177800 w 33"/>
                  <a:gd name="T39" fmla="*/ 77788 h 20"/>
                  <a:gd name="T40" fmla="*/ 166688 w 33"/>
                  <a:gd name="T41" fmla="*/ 33338 h 20"/>
                  <a:gd name="T42" fmla="*/ 211138 w 33"/>
                  <a:gd name="T43" fmla="*/ 55563 h 20"/>
                  <a:gd name="T44" fmla="*/ 255588 w 33"/>
                  <a:gd name="T45" fmla="*/ 100013 h 20"/>
                  <a:gd name="T46" fmla="*/ 311150 w 33"/>
                  <a:gd name="T47" fmla="*/ 100013 h 20"/>
                  <a:gd name="T48" fmla="*/ 277813 w 33"/>
                  <a:gd name="T49" fmla="*/ 44450 h 20"/>
                  <a:gd name="T50" fmla="*/ 288925 w 33"/>
                  <a:gd name="T51" fmla="*/ 0 h 20"/>
                  <a:gd name="T52" fmla="*/ 311150 w 33"/>
                  <a:gd name="T53" fmla="*/ 44450 h 20"/>
                  <a:gd name="T54" fmla="*/ 322263 w 33"/>
                  <a:gd name="T55" fmla="*/ 100013 h 20"/>
                  <a:gd name="T56" fmla="*/ 366713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33" y="11"/>
                    </a:moveTo>
                    <a:cubicBezTo>
                      <a:pt x="33" y="12"/>
                      <a:pt x="33" y="12"/>
                      <a:pt x="33" y="12"/>
                    </a:cubicBezTo>
                    <a:cubicBezTo>
                      <a:pt x="33" y="12"/>
                      <a:pt x="28" y="7"/>
                      <a:pt x="23" y="11"/>
                    </a:cubicBezTo>
                    <a:cubicBezTo>
                      <a:pt x="23" y="12"/>
                      <a:pt x="23" y="15"/>
                      <a:pt x="18" y="15"/>
                    </a:cubicBezTo>
                    <a:cubicBezTo>
                      <a:pt x="19" y="15"/>
                      <a:pt x="19" y="12"/>
                      <a:pt x="22" y="11"/>
                    </a:cubicBezTo>
                    <a:cubicBezTo>
                      <a:pt x="23" y="10"/>
                      <a:pt x="23" y="10"/>
                      <a:pt x="23" y="10"/>
                    </a:cubicBezTo>
                    <a:cubicBezTo>
                      <a:pt x="23" y="10"/>
                      <a:pt x="14" y="15"/>
                      <a:pt x="12" y="13"/>
                    </a:cubicBezTo>
                    <a:cubicBezTo>
                      <a:pt x="11" y="14"/>
                      <a:pt x="11" y="15"/>
                      <a:pt x="10" y="16"/>
                    </a:cubicBezTo>
                    <a:cubicBezTo>
                      <a:pt x="8" y="17"/>
                      <a:pt x="6" y="18"/>
                      <a:pt x="6" y="20"/>
                    </a:cubicBezTo>
                    <a:cubicBezTo>
                      <a:pt x="5" y="19"/>
                      <a:pt x="5" y="14"/>
                      <a:pt x="11" y="13"/>
                    </a:cubicBezTo>
                    <a:cubicBezTo>
                      <a:pt x="10" y="13"/>
                      <a:pt x="8" y="13"/>
                      <a:pt x="8" y="13"/>
                    </a:cubicBezTo>
                    <a:cubicBezTo>
                      <a:pt x="8" y="13"/>
                      <a:pt x="4" y="16"/>
                      <a:pt x="0" y="13"/>
                    </a:cubicBezTo>
                    <a:cubicBezTo>
                      <a:pt x="1" y="12"/>
                      <a:pt x="4" y="9"/>
                      <a:pt x="8" y="12"/>
                    </a:cubicBezTo>
                    <a:cubicBezTo>
                      <a:pt x="10" y="13"/>
                      <a:pt x="10" y="13"/>
                      <a:pt x="10" y="13"/>
                    </a:cubicBezTo>
                    <a:cubicBezTo>
                      <a:pt x="10" y="13"/>
                      <a:pt x="5" y="11"/>
                      <a:pt x="6" y="6"/>
                    </a:cubicBezTo>
                    <a:cubicBezTo>
                      <a:pt x="7" y="7"/>
                      <a:pt x="10" y="7"/>
                      <a:pt x="10" y="9"/>
                    </a:cubicBezTo>
                    <a:cubicBezTo>
                      <a:pt x="11" y="11"/>
                      <a:pt x="10" y="12"/>
                      <a:pt x="12" y="13"/>
                    </a:cubicBezTo>
                    <a:cubicBezTo>
                      <a:pt x="14" y="14"/>
                      <a:pt x="22" y="10"/>
                      <a:pt x="22" y="10"/>
                    </a:cubicBezTo>
                    <a:cubicBezTo>
                      <a:pt x="22" y="10"/>
                      <a:pt x="21" y="9"/>
                      <a:pt x="20" y="9"/>
                    </a:cubicBezTo>
                    <a:cubicBezTo>
                      <a:pt x="19" y="9"/>
                      <a:pt x="17" y="8"/>
                      <a:pt x="16" y="7"/>
                    </a:cubicBezTo>
                    <a:cubicBezTo>
                      <a:pt x="14" y="5"/>
                      <a:pt x="15" y="3"/>
                      <a:pt x="15" y="3"/>
                    </a:cubicBezTo>
                    <a:cubicBezTo>
                      <a:pt x="15" y="3"/>
                      <a:pt x="16" y="3"/>
                      <a:pt x="19" y="5"/>
                    </a:cubicBezTo>
                    <a:cubicBezTo>
                      <a:pt x="22" y="7"/>
                      <a:pt x="19" y="8"/>
                      <a:pt x="23" y="9"/>
                    </a:cubicBezTo>
                    <a:cubicBezTo>
                      <a:pt x="25" y="9"/>
                      <a:pt x="28" y="8"/>
                      <a:pt x="28" y="9"/>
                    </a:cubicBezTo>
                    <a:cubicBezTo>
                      <a:pt x="27" y="8"/>
                      <a:pt x="24" y="6"/>
                      <a:pt x="25" y="4"/>
                    </a:cubicBezTo>
                    <a:cubicBezTo>
                      <a:pt x="25" y="1"/>
                      <a:pt x="26" y="1"/>
                      <a:pt x="26" y="0"/>
                    </a:cubicBezTo>
                    <a:cubicBezTo>
                      <a:pt x="27" y="0"/>
                      <a:pt x="29" y="2"/>
                      <a:pt x="28" y="4"/>
                    </a:cubicBezTo>
                    <a:cubicBezTo>
                      <a:pt x="28" y="6"/>
                      <a:pt x="28" y="8"/>
                      <a:pt x="29" y="9"/>
                    </a:cubicBezTo>
                    <a:cubicBezTo>
                      <a:pt x="31" y="10"/>
                      <a:pt x="33" y="11"/>
                      <a:pt x="33"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9" name="1335"/>
              <p:cNvSpPr/>
              <p:nvPr/>
            </p:nvSpPr>
            <p:spPr bwMode="auto">
              <a:xfrm flipV="1">
                <a:off x="7515747" y="4145896"/>
                <a:ext cx="231204" cy="140678"/>
              </a:xfrm>
              <a:custGeom>
                <a:avLst/>
                <a:gdLst>
                  <a:gd name="T0" fmla="*/ 0 w 33"/>
                  <a:gd name="T1" fmla="*/ 122238 h 20"/>
                  <a:gd name="T2" fmla="*/ 0 w 33"/>
                  <a:gd name="T3" fmla="*/ 133350 h 20"/>
                  <a:gd name="T4" fmla="*/ 121708 w 33"/>
                  <a:gd name="T5" fmla="*/ 122238 h 20"/>
                  <a:gd name="T6" fmla="*/ 165966 w 33"/>
                  <a:gd name="T7" fmla="*/ 166688 h 20"/>
                  <a:gd name="T8" fmla="*/ 121708 w 33"/>
                  <a:gd name="T9" fmla="*/ 122238 h 20"/>
                  <a:gd name="T10" fmla="*/ 110644 w 33"/>
                  <a:gd name="T11" fmla="*/ 111125 h 20"/>
                  <a:gd name="T12" fmla="*/ 243417 w 33"/>
                  <a:gd name="T13" fmla="*/ 144463 h 20"/>
                  <a:gd name="T14" fmla="*/ 265545 w 33"/>
                  <a:gd name="T15" fmla="*/ 177800 h 20"/>
                  <a:gd name="T16" fmla="*/ 298739 w 33"/>
                  <a:gd name="T17" fmla="*/ 222250 h 20"/>
                  <a:gd name="T18" fmla="*/ 243417 w 33"/>
                  <a:gd name="T19" fmla="*/ 144463 h 20"/>
                  <a:gd name="T20" fmla="*/ 287674 w 33"/>
                  <a:gd name="T21" fmla="*/ 144463 h 20"/>
                  <a:gd name="T22" fmla="*/ 365125 w 33"/>
                  <a:gd name="T23" fmla="*/ 144463 h 20"/>
                  <a:gd name="T24" fmla="*/ 287674 w 33"/>
                  <a:gd name="T25" fmla="*/ 133350 h 20"/>
                  <a:gd name="T26" fmla="*/ 254481 w 33"/>
                  <a:gd name="T27" fmla="*/ 144463 h 20"/>
                  <a:gd name="T28" fmla="*/ 298739 w 33"/>
                  <a:gd name="T29" fmla="*/ 66675 h 20"/>
                  <a:gd name="T30" fmla="*/ 254481 w 33"/>
                  <a:gd name="T31" fmla="*/ 100013 h 20"/>
                  <a:gd name="T32" fmla="*/ 232352 w 33"/>
                  <a:gd name="T33" fmla="*/ 144463 h 20"/>
                  <a:gd name="T34" fmla="*/ 121708 w 33"/>
                  <a:gd name="T35" fmla="*/ 111125 h 20"/>
                  <a:gd name="T36" fmla="*/ 143837 w 33"/>
                  <a:gd name="T37" fmla="*/ 100013 h 20"/>
                  <a:gd name="T38" fmla="*/ 199159 w 33"/>
                  <a:gd name="T39" fmla="*/ 77788 h 20"/>
                  <a:gd name="T40" fmla="*/ 210223 w 33"/>
                  <a:gd name="T41" fmla="*/ 33338 h 20"/>
                  <a:gd name="T42" fmla="*/ 154902 w 33"/>
                  <a:gd name="T43" fmla="*/ 55563 h 20"/>
                  <a:gd name="T44" fmla="*/ 121708 w 33"/>
                  <a:gd name="T45" fmla="*/ 100013 h 20"/>
                  <a:gd name="T46" fmla="*/ 55322 w 33"/>
                  <a:gd name="T47" fmla="*/ 100013 h 20"/>
                  <a:gd name="T48" fmla="*/ 99580 w 33"/>
                  <a:gd name="T49" fmla="*/ 44450 h 20"/>
                  <a:gd name="T50" fmla="*/ 88515 w 33"/>
                  <a:gd name="T51" fmla="*/ 0 h 20"/>
                  <a:gd name="T52" fmla="*/ 55322 w 33"/>
                  <a:gd name="T53" fmla="*/ 44450 h 20"/>
                  <a:gd name="T54" fmla="*/ 44258 w 33"/>
                  <a:gd name="T55" fmla="*/ 100013 h 20"/>
                  <a:gd name="T56" fmla="*/ 0 w 33"/>
                  <a:gd name="T57" fmla="*/ 122238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 h="20">
                    <a:moveTo>
                      <a:pt x="0" y="11"/>
                    </a:moveTo>
                    <a:cubicBezTo>
                      <a:pt x="0" y="12"/>
                      <a:pt x="0" y="12"/>
                      <a:pt x="0" y="12"/>
                    </a:cubicBezTo>
                    <a:cubicBezTo>
                      <a:pt x="0" y="12"/>
                      <a:pt x="5" y="7"/>
                      <a:pt x="11" y="11"/>
                    </a:cubicBezTo>
                    <a:cubicBezTo>
                      <a:pt x="10" y="12"/>
                      <a:pt x="10" y="15"/>
                      <a:pt x="15" y="15"/>
                    </a:cubicBezTo>
                    <a:cubicBezTo>
                      <a:pt x="15" y="15"/>
                      <a:pt x="15" y="12"/>
                      <a:pt x="11" y="11"/>
                    </a:cubicBezTo>
                    <a:cubicBezTo>
                      <a:pt x="10" y="10"/>
                      <a:pt x="10" y="10"/>
                      <a:pt x="10" y="10"/>
                    </a:cubicBezTo>
                    <a:cubicBezTo>
                      <a:pt x="10" y="10"/>
                      <a:pt x="20" y="15"/>
                      <a:pt x="22" y="13"/>
                    </a:cubicBezTo>
                    <a:cubicBezTo>
                      <a:pt x="22" y="14"/>
                      <a:pt x="22" y="15"/>
                      <a:pt x="24" y="16"/>
                    </a:cubicBezTo>
                    <a:cubicBezTo>
                      <a:pt x="25" y="17"/>
                      <a:pt x="27" y="18"/>
                      <a:pt x="27" y="20"/>
                    </a:cubicBezTo>
                    <a:cubicBezTo>
                      <a:pt x="28" y="19"/>
                      <a:pt x="29" y="14"/>
                      <a:pt x="22" y="13"/>
                    </a:cubicBezTo>
                    <a:cubicBezTo>
                      <a:pt x="23" y="13"/>
                      <a:pt x="26" y="13"/>
                      <a:pt x="26" y="13"/>
                    </a:cubicBezTo>
                    <a:cubicBezTo>
                      <a:pt x="26" y="13"/>
                      <a:pt x="29" y="16"/>
                      <a:pt x="33" y="13"/>
                    </a:cubicBezTo>
                    <a:cubicBezTo>
                      <a:pt x="32" y="12"/>
                      <a:pt x="29" y="9"/>
                      <a:pt x="26" y="12"/>
                    </a:cubicBezTo>
                    <a:cubicBezTo>
                      <a:pt x="23" y="13"/>
                      <a:pt x="23" y="13"/>
                      <a:pt x="23" y="13"/>
                    </a:cubicBezTo>
                    <a:cubicBezTo>
                      <a:pt x="23" y="13"/>
                      <a:pt x="28" y="11"/>
                      <a:pt x="27" y="6"/>
                    </a:cubicBezTo>
                    <a:cubicBezTo>
                      <a:pt x="26" y="7"/>
                      <a:pt x="23" y="7"/>
                      <a:pt x="23" y="9"/>
                    </a:cubicBezTo>
                    <a:cubicBezTo>
                      <a:pt x="22" y="11"/>
                      <a:pt x="23" y="12"/>
                      <a:pt x="21" y="13"/>
                    </a:cubicBezTo>
                    <a:cubicBezTo>
                      <a:pt x="19" y="14"/>
                      <a:pt x="11" y="10"/>
                      <a:pt x="11" y="10"/>
                    </a:cubicBezTo>
                    <a:cubicBezTo>
                      <a:pt x="12" y="10"/>
                      <a:pt x="12" y="9"/>
                      <a:pt x="13" y="9"/>
                    </a:cubicBezTo>
                    <a:cubicBezTo>
                      <a:pt x="14" y="9"/>
                      <a:pt x="16" y="8"/>
                      <a:pt x="18" y="7"/>
                    </a:cubicBezTo>
                    <a:cubicBezTo>
                      <a:pt x="19" y="5"/>
                      <a:pt x="19" y="3"/>
                      <a:pt x="19" y="3"/>
                    </a:cubicBezTo>
                    <a:cubicBezTo>
                      <a:pt x="19" y="3"/>
                      <a:pt x="17" y="3"/>
                      <a:pt x="14" y="5"/>
                    </a:cubicBezTo>
                    <a:cubicBezTo>
                      <a:pt x="12" y="7"/>
                      <a:pt x="14" y="8"/>
                      <a:pt x="11" y="9"/>
                    </a:cubicBezTo>
                    <a:cubicBezTo>
                      <a:pt x="8" y="9"/>
                      <a:pt x="6" y="8"/>
                      <a:pt x="5" y="9"/>
                    </a:cubicBezTo>
                    <a:cubicBezTo>
                      <a:pt x="6" y="8"/>
                      <a:pt x="9" y="6"/>
                      <a:pt x="9" y="4"/>
                    </a:cubicBezTo>
                    <a:cubicBezTo>
                      <a:pt x="8" y="1"/>
                      <a:pt x="7" y="1"/>
                      <a:pt x="8" y="0"/>
                    </a:cubicBezTo>
                    <a:cubicBezTo>
                      <a:pt x="7" y="0"/>
                      <a:pt x="5" y="2"/>
                      <a:pt x="5" y="4"/>
                    </a:cubicBezTo>
                    <a:cubicBezTo>
                      <a:pt x="5" y="6"/>
                      <a:pt x="5" y="8"/>
                      <a:pt x="4" y="9"/>
                    </a:cubicBezTo>
                    <a:cubicBezTo>
                      <a:pt x="2" y="10"/>
                      <a:pt x="0" y="11"/>
                      <a:pt x="0" y="11"/>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60" name="1336"/>
              <p:cNvSpPr>
                <a:spLocks noEditPoints="1"/>
              </p:cNvSpPr>
              <p:nvPr/>
            </p:nvSpPr>
            <p:spPr bwMode="auto">
              <a:xfrm flipV="1">
                <a:off x="7417234" y="4237336"/>
                <a:ext cx="153801" cy="161780"/>
              </a:xfrm>
              <a:custGeom>
                <a:avLst/>
                <a:gdLst>
                  <a:gd name="T0" fmla="*/ 143525 w 22"/>
                  <a:gd name="T1" fmla="*/ 144463 h 23"/>
                  <a:gd name="T2" fmla="*/ 187686 w 22"/>
                  <a:gd name="T3" fmla="*/ 188913 h 23"/>
                  <a:gd name="T4" fmla="*/ 187686 w 22"/>
                  <a:gd name="T5" fmla="*/ 166688 h 23"/>
                  <a:gd name="T6" fmla="*/ 209767 w 22"/>
                  <a:gd name="T7" fmla="*/ 155575 h 23"/>
                  <a:gd name="T8" fmla="*/ 242888 w 22"/>
                  <a:gd name="T9" fmla="*/ 166688 h 23"/>
                  <a:gd name="T10" fmla="*/ 198727 w 22"/>
                  <a:gd name="T11" fmla="*/ 122238 h 23"/>
                  <a:gd name="T12" fmla="*/ 198727 w 22"/>
                  <a:gd name="T13" fmla="*/ 111125 h 23"/>
                  <a:gd name="T14" fmla="*/ 143525 w 22"/>
                  <a:gd name="T15" fmla="*/ 122238 h 23"/>
                  <a:gd name="T16" fmla="*/ 143525 w 22"/>
                  <a:gd name="T17" fmla="*/ 33338 h 23"/>
                  <a:gd name="T18" fmla="*/ 132484 w 22"/>
                  <a:gd name="T19" fmla="*/ 55563 h 23"/>
                  <a:gd name="T20" fmla="*/ 66242 w 22"/>
                  <a:gd name="T21" fmla="*/ 0 h 23"/>
                  <a:gd name="T22" fmla="*/ 77283 w 22"/>
                  <a:gd name="T23" fmla="*/ 33338 h 23"/>
                  <a:gd name="T24" fmla="*/ 88323 w 22"/>
                  <a:gd name="T25" fmla="*/ 66675 h 23"/>
                  <a:gd name="T26" fmla="*/ 66242 w 22"/>
                  <a:gd name="T27" fmla="*/ 66675 h 23"/>
                  <a:gd name="T28" fmla="*/ 99363 w 22"/>
                  <a:gd name="T29" fmla="*/ 100013 h 23"/>
                  <a:gd name="T30" fmla="*/ 132484 w 22"/>
                  <a:gd name="T31" fmla="*/ 144463 h 23"/>
                  <a:gd name="T32" fmla="*/ 99363 w 22"/>
                  <a:gd name="T33" fmla="*/ 122238 h 23"/>
                  <a:gd name="T34" fmla="*/ 66242 w 22"/>
                  <a:gd name="T35" fmla="*/ 100013 h 23"/>
                  <a:gd name="T36" fmla="*/ 77283 w 22"/>
                  <a:gd name="T37" fmla="*/ 111125 h 23"/>
                  <a:gd name="T38" fmla="*/ 0 w 22"/>
                  <a:gd name="T39" fmla="*/ 133350 h 23"/>
                  <a:gd name="T40" fmla="*/ 55202 w 22"/>
                  <a:gd name="T41" fmla="*/ 155575 h 23"/>
                  <a:gd name="T42" fmla="*/ 55202 w 22"/>
                  <a:gd name="T43" fmla="*/ 188913 h 23"/>
                  <a:gd name="T44" fmla="*/ 77283 w 22"/>
                  <a:gd name="T45" fmla="*/ 177800 h 23"/>
                  <a:gd name="T46" fmla="*/ 110404 w 22"/>
                  <a:gd name="T47" fmla="*/ 144463 h 23"/>
                  <a:gd name="T48" fmla="*/ 132484 w 22"/>
                  <a:gd name="T49" fmla="*/ 144463 h 23"/>
                  <a:gd name="T50" fmla="*/ 110404 w 22"/>
                  <a:gd name="T51" fmla="*/ 200025 h 23"/>
                  <a:gd name="T52" fmla="*/ 143525 w 22"/>
                  <a:gd name="T53" fmla="*/ 255588 h 23"/>
                  <a:gd name="T54" fmla="*/ 143525 w 22"/>
                  <a:gd name="T55" fmla="*/ 144463 h 23"/>
                  <a:gd name="T56" fmla="*/ 110404 w 22"/>
                  <a:gd name="T57" fmla="*/ 55563 h 23"/>
                  <a:gd name="T58" fmla="*/ 132484 w 22"/>
                  <a:gd name="T59" fmla="*/ 122238 h 23"/>
                  <a:gd name="T60" fmla="*/ 110404 w 22"/>
                  <a:gd name="T61" fmla="*/ 55563 h 23"/>
                  <a:gd name="T62" fmla="*/ 143525 w 22"/>
                  <a:gd name="T63" fmla="*/ 133350 h 23"/>
                  <a:gd name="T64" fmla="*/ 209767 w 22"/>
                  <a:gd name="T65" fmla="*/ 144463 h 23"/>
                  <a:gd name="T66" fmla="*/ 143525 w 22"/>
                  <a:gd name="T67" fmla="*/ 133350 h 23"/>
                  <a:gd name="T68" fmla="*/ 99363 w 22"/>
                  <a:gd name="T69" fmla="*/ 144463 h 23"/>
                  <a:gd name="T70" fmla="*/ 33121 w 22"/>
                  <a:gd name="T71" fmla="*/ 122238 h 23"/>
                  <a:gd name="T72" fmla="*/ 99363 w 22"/>
                  <a:gd name="T73" fmla="*/ 144463 h 2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2" h="23">
                    <a:moveTo>
                      <a:pt x="13" y="13"/>
                    </a:moveTo>
                    <a:cubicBezTo>
                      <a:pt x="12" y="16"/>
                      <a:pt x="17" y="16"/>
                      <a:pt x="17" y="17"/>
                    </a:cubicBezTo>
                    <a:cubicBezTo>
                      <a:pt x="18" y="16"/>
                      <a:pt x="17" y="15"/>
                      <a:pt x="17" y="15"/>
                    </a:cubicBezTo>
                    <a:cubicBezTo>
                      <a:pt x="17" y="15"/>
                      <a:pt x="18" y="15"/>
                      <a:pt x="19" y="14"/>
                    </a:cubicBezTo>
                    <a:cubicBezTo>
                      <a:pt x="20" y="14"/>
                      <a:pt x="21" y="14"/>
                      <a:pt x="22" y="15"/>
                    </a:cubicBezTo>
                    <a:cubicBezTo>
                      <a:pt x="22" y="12"/>
                      <a:pt x="18" y="11"/>
                      <a:pt x="18" y="11"/>
                    </a:cubicBezTo>
                    <a:cubicBezTo>
                      <a:pt x="18" y="10"/>
                      <a:pt x="18" y="10"/>
                      <a:pt x="18" y="10"/>
                    </a:cubicBezTo>
                    <a:cubicBezTo>
                      <a:pt x="18" y="10"/>
                      <a:pt x="16" y="8"/>
                      <a:pt x="13" y="11"/>
                    </a:cubicBezTo>
                    <a:cubicBezTo>
                      <a:pt x="15" y="8"/>
                      <a:pt x="13" y="3"/>
                      <a:pt x="13" y="3"/>
                    </a:cubicBezTo>
                    <a:cubicBezTo>
                      <a:pt x="13" y="3"/>
                      <a:pt x="13" y="4"/>
                      <a:pt x="12" y="5"/>
                    </a:cubicBezTo>
                    <a:cubicBezTo>
                      <a:pt x="12" y="2"/>
                      <a:pt x="7" y="0"/>
                      <a:pt x="6" y="0"/>
                    </a:cubicBezTo>
                    <a:cubicBezTo>
                      <a:pt x="7" y="0"/>
                      <a:pt x="7" y="2"/>
                      <a:pt x="7" y="3"/>
                    </a:cubicBezTo>
                    <a:cubicBezTo>
                      <a:pt x="8" y="5"/>
                      <a:pt x="8" y="6"/>
                      <a:pt x="8" y="6"/>
                    </a:cubicBezTo>
                    <a:cubicBezTo>
                      <a:pt x="8" y="6"/>
                      <a:pt x="7" y="6"/>
                      <a:pt x="6" y="6"/>
                    </a:cubicBezTo>
                    <a:cubicBezTo>
                      <a:pt x="7" y="7"/>
                      <a:pt x="8" y="9"/>
                      <a:pt x="9" y="9"/>
                    </a:cubicBezTo>
                    <a:cubicBezTo>
                      <a:pt x="11" y="10"/>
                      <a:pt x="10" y="12"/>
                      <a:pt x="12" y="13"/>
                    </a:cubicBezTo>
                    <a:cubicBezTo>
                      <a:pt x="11" y="13"/>
                      <a:pt x="9" y="13"/>
                      <a:pt x="9" y="11"/>
                    </a:cubicBezTo>
                    <a:cubicBezTo>
                      <a:pt x="8" y="9"/>
                      <a:pt x="6" y="9"/>
                      <a:pt x="6" y="9"/>
                    </a:cubicBezTo>
                    <a:cubicBezTo>
                      <a:pt x="6" y="9"/>
                      <a:pt x="6" y="9"/>
                      <a:pt x="7" y="10"/>
                    </a:cubicBezTo>
                    <a:cubicBezTo>
                      <a:pt x="4" y="8"/>
                      <a:pt x="0" y="11"/>
                      <a:pt x="0" y="12"/>
                    </a:cubicBezTo>
                    <a:cubicBezTo>
                      <a:pt x="1" y="11"/>
                      <a:pt x="3" y="14"/>
                      <a:pt x="5" y="14"/>
                    </a:cubicBezTo>
                    <a:cubicBezTo>
                      <a:pt x="4" y="15"/>
                      <a:pt x="4" y="16"/>
                      <a:pt x="5" y="17"/>
                    </a:cubicBezTo>
                    <a:cubicBezTo>
                      <a:pt x="5" y="15"/>
                      <a:pt x="6" y="15"/>
                      <a:pt x="7" y="16"/>
                    </a:cubicBezTo>
                    <a:cubicBezTo>
                      <a:pt x="9" y="16"/>
                      <a:pt x="10" y="14"/>
                      <a:pt x="10" y="13"/>
                    </a:cubicBezTo>
                    <a:cubicBezTo>
                      <a:pt x="10" y="13"/>
                      <a:pt x="12" y="13"/>
                      <a:pt x="12" y="13"/>
                    </a:cubicBezTo>
                    <a:cubicBezTo>
                      <a:pt x="12" y="13"/>
                      <a:pt x="10" y="15"/>
                      <a:pt x="10" y="18"/>
                    </a:cubicBezTo>
                    <a:cubicBezTo>
                      <a:pt x="9" y="22"/>
                      <a:pt x="13" y="23"/>
                      <a:pt x="13" y="23"/>
                    </a:cubicBezTo>
                    <a:cubicBezTo>
                      <a:pt x="7" y="20"/>
                      <a:pt x="12" y="14"/>
                      <a:pt x="13" y="13"/>
                    </a:cubicBezTo>
                    <a:close/>
                    <a:moveTo>
                      <a:pt x="10" y="5"/>
                    </a:moveTo>
                    <a:cubicBezTo>
                      <a:pt x="11" y="4"/>
                      <a:pt x="12" y="7"/>
                      <a:pt x="12" y="11"/>
                    </a:cubicBezTo>
                    <a:cubicBezTo>
                      <a:pt x="12" y="11"/>
                      <a:pt x="9" y="5"/>
                      <a:pt x="10" y="5"/>
                    </a:cubicBezTo>
                    <a:close/>
                    <a:moveTo>
                      <a:pt x="13" y="12"/>
                    </a:moveTo>
                    <a:cubicBezTo>
                      <a:pt x="13" y="12"/>
                      <a:pt x="18" y="11"/>
                      <a:pt x="19" y="13"/>
                    </a:cubicBezTo>
                    <a:cubicBezTo>
                      <a:pt x="19" y="14"/>
                      <a:pt x="13" y="12"/>
                      <a:pt x="13" y="12"/>
                    </a:cubicBezTo>
                    <a:close/>
                    <a:moveTo>
                      <a:pt x="9" y="13"/>
                    </a:moveTo>
                    <a:cubicBezTo>
                      <a:pt x="9" y="13"/>
                      <a:pt x="3" y="13"/>
                      <a:pt x="3" y="11"/>
                    </a:cubicBezTo>
                    <a:cubicBezTo>
                      <a:pt x="4" y="10"/>
                      <a:pt x="9" y="13"/>
                      <a:pt x="9" y="13"/>
                    </a:cubicBezTo>
                    <a:close/>
                  </a:path>
                </a:pathLst>
              </a:custGeom>
              <a:solidFill>
                <a:schemeClr val="tx1">
                  <a:alpha val="8392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cxnSp>
          <p:nvCxnSpPr>
            <p:cNvPr id="51" name="64"/>
            <p:cNvCxnSpPr>
              <a:cxnSpLocks noChangeShapeType="1"/>
            </p:cNvCxnSpPr>
            <p:nvPr/>
          </p:nvCxnSpPr>
          <p:spPr bwMode="auto">
            <a:xfrm>
              <a:off x="6560436" y="4115161"/>
              <a:ext cx="1881188"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grpSp>
          <p:nvGrpSpPr>
            <p:cNvPr id="52" name="组合 51"/>
            <p:cNvGrpSpPr/>
            <p:nvPr/>
          </p:nvGrpSpPr>
          <p:grpSpPr>
            <a:xfrm>
              <a:off x="6558849" y="3607161"/>
              <a:ext cx="1882774" cy="1553781"/>
              <a:chOff x="6558849" y="3607161"/>
              <a:chExt cx="1882774" cy="1553781"/>
            </a:xfrm>
          </p:grpSpPr>
          <p:sp>
            <p:nvSpPr>
              <p:cNvPr id="53" name="61"/>
              <p:cNvSpPr txBox="1">
                <a:spLocks noChangeArrowheads="1"/>
              </p:cNvSpPr>
              <p:nvPr/>
            </p:nvSpPr>
            <p:spPr bwMode="auto">
              <a:xfrm>
                <a:off x="7014461" y="369923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000" dirty="0">
                    <a:solidFill>
                      <a:srgbClr val="2C2710"/>
                    </a:solidFill>
                    <a:latin typeface="+mn-lt"/>
                    <a:ea typeface="+mn-ea"/>
                    <a:cs typeface="+mn-ea"/>
                    <a:sym typeface="+mn-lt"/>
                  </a:rPr>
                  <a:t>添加文字</a:t>
                </a:r>
                <a:endParaRPr lang="zh-CN" altLang="en-US" sz="2000" dirty="0">
                  <a:solidFill>
                    <a:srgbClr val="2C2710"/>
                  </a:solidFill>
                  <a:latin typeface="+mn-lt"/>
                  <a:ea typeface="+mn-ea"/>
                  <a:cs typeface="+mn-ea"/>
                  <a:sym typeface="+mn-lt"/>
                </a:endParaRPr>
              </a:p>
            </p:txBody>
          </p:sp>
          <p:sp>
            <p:nvSpPr>
              <p:cNvPr id="54" name="70"/>
              <p:cNvSpPr txBox="1">
                <a:spLocks noChangeArrowheads="1"/>
              </p:cNvSpPr>
              <p:nvPr/>
            </p:nvSpPr>
            <p:spPr bwMode="auto">
              <a:xfrm>
                <a:off x="6558849" y="360716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latin typeface="+mn-lt"/>
                    <a:ea typeface="+mn-ea"/>
                    <a:cs typeface="+mn-ea"/>
                    <a:sym typeface="+mn-lt"/>
                  </a:rPr>
                  <a:t>04</a:t>
                </a:r>
                <a:endParaRPr lang="zh-CN" altLang="en-US" sz="3200" dirty="0">
                  <a:latin typeface="+mn-lt"/>
                  <a:ea typeface="+mn-ea"/>
                  <a:cs typeface="+mn-ea"/>
                  <a:sym typeface="+mn-lt"/>
                </a:endParaRPr>
              </a:p>
            </p:txBody>
          </p:sp>
          <p:sp>
            <p:nvSpPr>
              <p:cNvPr id="55" name="89"/>
              <p:cNvSpPr>
                <a:spLocks noChangeArrowheads="1"/>
              </p:cNvSpPr>
              <p:nvPr/>
            </p:nvSpPr>
            <p:spPr bwMode="auto">
              <a:xfrm>
                <a:off x="6570914" y="4445361"/>
                <a:ext cx="1870709"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a:lnSpc>
                    <a:spcPct val="150000"/>
                  </a:lnSpc>
                </a:pPr>
                <a:r>
                  <a:rPr lang="zh-CN" altLang="en-US" sz="900" dirty="0">
                    <a:solidFill>
                      <a:schemeClr val="bg1">
                        <a:lumMod val="50000"/>
                      </a:schemeClr>
                    </a:solidFill>
                    <a:latin typeface="+mn-lt"/>
                    <a:ea typeface="+mn-ea"/>
                    <a:cs typeface="+mn-ea"/>
                    <a:sym typeface="+mn-lt"/>
                  </a:rPr>
                  <a:t>这里输入简单的文字概述里输入简单文字概述输入简单的文字概述里输入输入里这里输入</a:t>
                </a:r>
                <a:endParaRPr lang="zh-CN" altLang="en-US" sz="900" dirty="0">
                  <a:solidFill>
                    <a:schemeClr val="bg1">
                      <a:lumMod val="50000"/>
                    </a:schemeClr>
                  </a:solidFill>
                  <a:latin typeface="+mn-lt"/>
                  <a:ea typeface="+mn-ea"/>
                  <a:cs typeface="+mn-ea"/>
                  <a:sym typeface="+mn-lt"/>
                </a:endParaRPr>
              </a:p>
            </p:txBody>
          </p:sp>
        </p:grpSp>
      </p:grpSp>
      <p:pic>
        <p:nvPicPr>
          <p:cNvPr id="61" name="图片 60"/>
          <p:cNvPicPr>
            <a:picLocks noChangeAspect="1"/>
          </p:cNvPicPr>
          <p:nvPr/>
        </p:nvPicPr>
        <p:blipFill>
          <a:blip r:embed="rId3" cstate="print"/>
          <a:stretch>
            <a:fillRect/>
          </a:stretch>
        </p:blipFill>
        <p:spPr>
          <a:xfrm>
            <a:off x="11317055" y="5775341"/>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1000"/>
                                        <p:tgtEl>
                                          <p:spTgt spid="37"/>
                                        </p:tgtEl>
                                      </p:cBhvr>
                                    </p:animEffect>
                                    <p:anim calcmode="lin" valueType="num">
                                      <p:cBhvr>
                                        <p:cTn id="40" dur="1000" fill="hold"/>
                                        <p:tgtEl>
                                          <p:spTgt spid="37"/>
                                        </p:tgtEl>
                                        <p:attrNameLst>
                                          <p:attrName>ppt_x</p:attrName>
                                        </p:attrNameLst>
                                      </p:cBhvr>
                                      <p:tavLst>
                                        <p:tav tm="0">
                                          <p:val>
                                            <p:strVal val="#ppt_x"/>
                                          </p:val>
                                        </p:tav>
                                        <p:tav tm="100000">
                                          <p:val>
                                            <p:strVal val="#ppt_x"/>
                                          </p:val>
                                        </p:tav>
                                      </p:tavLst>
                                    </p:anim>
                                    <p:anim calcmode="lin" valueType="num">
                                      <p:cBhvr>
                                        <p:cTn id="41" dur="1000" fill="hold"/>
                                        <p:tgtEl>
                                          <p:spTgt spid="3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80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2" cstate="screen"/>
          <a:srcRect/>
          <a:stretch>
            <a:fillRect/>
          </a:stretch>
        </p:blipFill>
        <p:spPr>
          <a:xfrm>
            <a:off x="235324" y="322729"/>
            <a:ext cx="902748" cy="1147598"/>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3213847"/>
          </a:xfrm>
          <a:prstGeom prst="rect">
            <a:avLst/>
          </a:prstGeom>
          <a:noFill/>
        </p:spPr>
        <p:txBody>
          <a:bodyPr vert="eaVert" wrap="square" rtlCol="0">
            <a:spAutoFit/>
          </a:bodyPr>
          <a:lstStyle/>
          <a:p>
            <a:r>
              <a:rPr lang="en-US" altLang="zh-CN" sz="7200" spc="-300" dirty="0">
                <a:solidFill>
                  <a:srgbClr val="DAC49D"/>
                </a:solidFill>
                <a:cs typeface="+mn-ea"/>
                <a:sym typeface="+mn-lt"/>
              </a:rPr>
              <a:t>FOUR</a:t>
            </a:r>
            <a:endParaRPr lang="zh-CN" altLang="en-US" sz="7200" spc="-300" dirty="0">
              <a:solidFill>
                <a:srgbClr val="DAC49D"/>
              </a:solidFill>
              <a:cs typeface="+mn-ea"/>
              <a:sym typeface="+mn-lt"/>
            </a:endParaRPr>
          </a:p>
        </p:txBody>
      </p:sp>
      <p:graphicFrame>
        <p:nvGraphicFramePr>
          <p:cNvPr id="5" name="图表 4"/>
          <p:cNvGraphicFramePr/>
          <p:nvPr/>
        </p:nvGraphicFramePr>
        <p:xfrm>
          <a:off x="569758" y="2024488"/>
          <a:ext cx="5684840" cy="3596840"/>
        </p:xfrm>
        <a:graphic>
          <a:graphicData uri="http://schemas.openxmlformats.org/drawingml/2006/chart">
            <c:chart xmlns:c="http://schemas.openxmlformats.org/drawingml/2006/chart" xmlns:r="http://schemas.openxmlformats.org/officeDocument/2006/relationships" r:id="rId1"/>
          </a:graphicData>
        </a:graphic>
      </p:graphicFrame>
      <p:pic>
        <p:nvPicPr>
          <p:cNvPr id="7" name="图片 6"/>
          <p:cNvPicPr>
            <a:picLocks noChangeAspect="1"/>
          </p:cNvPicPr>
          <p:nvPr/>
        </p:nvPicPr>
        <p:blipFill>
          <a:blip r:embed="rId3" cstate="print"/>
          <a:stretch>
            <a:fillRect/>
          </a:stretch>
        </p:blipFill>
        <p:spPr>
          <a:xfrm>
            <a:off x="11476513" y="6106311"/>
            <a:ext cx="318916" cy="476794"/>
          </a:xfrm>
          <a:prstGeom prst="rect">
            <a:avLst/>
          </a:prstGeom>
        </p:spPr>
      </p:pic>
      <p:grpSp>
        <p:nvGrpSpPr>
          <p:cNvPr id="8" name="组合 7"/>
          <p:cNvGrpSpPr/>
          <p:nvPr/>
        </p:nvGrpSpPr>
        <p:grpSpPr>
          <a:xfrm>
            <a:off x="6674262" y="1562858"/>
            <a:ext cx="2333070" cy="511464"/>
            <a:chOff x="2470489" y="1617865"/>
            <a:chExt cx="1361641" cy="298504"/>
          </a:xfrm>
          <a:solidFill>
            <a:srgbClr val="DAC49D"/>
          </a:solidFill>
          <a:effectLst/>
        </p:grpSpPr>
        <p:grpSp>
          <p:nvGrpSpPr>
            <p:cNvPr id="10" name="组合 9"/>
            <p:cNvGrpSpPr/>
            <p:nvPr/>
          </p:nvGrpSpPr>
          <p:grpSpPr>
            <a:xfrm>
              <a:off x="2470489" y="1617865"/>
              <a:ext cx="1361641" cy="298504"/>
              <a:chOff x="3071813" y="1292226"/>
              <a:chExt cx="2824163" cy="619124"/>
            </a:xfrm>
            <a:grpFill/>
          </p:grpSpPr>
          <p:sp>
            <p:nvSpPr>
              <p:cNvPr id="12"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4"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5"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6"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7"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8"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19"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0"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1"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2"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3"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4"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5"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6"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7"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8"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29"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0"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1"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2"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3"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4"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5"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36"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11" name="文本框 10"/>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grpSp>
        <p:nvGrpSpPr>
          <p:cNvPr id="37" name="组合 36"/>
          <p:cNvGrpSpPr/>
          <p:nvPr/>
        </p:nvGrpSpPr>
        <p:grpSpPr>
          <a:xfrm>
            <a:off x="6674262" y="3125813"/>
            <a:ext cx="2333070" cy="511464"/>
            <a:chOff x="2470489" y="1617865"/>
            <a:chExt cx="1361641" cy="298504"/>
          </a:xfrm>
          <a:solidFill>
            <a:srgbClr val="DAC49D"/>
          </a:solidFill>
          <a:effectLst/>
        </p:grpSpPr>
        <p:grpSp>
          <p:nvGrpSpPr>
            <p:cNvPr id="38" name="组合 37"/>
            <p:cNvGrpSpPr/>
            <p:nvPr/>
          </p:nvGrpSpPr>
          <p:grpSpPr>
            <a:xfrm>
              <a:off x="2470489" y="1617865"/>
              <a:ext cx="1361641" cy="298504"/>
              <a:chOff x="3071813" y="1292226"/>
              <a:chExt cx="2824163" cy="619124"/>
            </a:xfrm>
            <a:grpFill/>
          </p:grpSpPr>
          <p:sp>
            <p:nvSpPr>
              <p:cNvPr id="40"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1"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2"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3"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4"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5"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6"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7"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8"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49"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0"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1"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2"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3"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4"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5"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6"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7"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8"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59"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0"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1"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2"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3"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39" name="文本框 38"/>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grpSp>
        <p:nvGrpSpPr>
          <p:cNvPr id="64" name="组合 63"/>
          <p:cNvGrpSpPr/>
          <p:nvPr/>
        </p:nvGrpSpPr>
        <p:grpSpPr>
          <a:xfrm>
            <a:off x="6674262" y="4688767"/>
            <a:ext cx="2333070" cy="511464"/>
            <a:chOff x="2470489" y="1617865"/>
            <a:chExt cx="1361641" cy="298504"/>
          </a:xfrm>
          <a:solidFill>
            <a:srgbClr val="DAC49D"/>
          </a:solidFill>
          <a:effectLst/>
        </p:grpSpPr>
        <p:grpSp>
          <p:nvGrpSpPr>
            <p:cNvPr id="65" name="组合 64"/>
            <p:cNvGrpSpPr/>
            <p:nvPr/>
          </p:nvGrpSpPr>
          <p:grpSpPr>
            <a:xfrm>
              <a:off x="2470489" y="1617865"/>
              <a:ext cx="1361641" cy="298504"/>
              <a:chOff x="3071813" y="1292226"/>
              <a:chExt cx="2824163" cy="619124"/>
            </a:xfrm>
            <a:grpFill/>
          </p:grpSpPr>
          <p:sp>
            <p:nvSpPr>
              <p:cNvPr id="67" name="Freeform 5"/>
              <p:cNvSpPr/>
              <p:nvPr/>
            </p:nvSpPr>
            <p:spPr bwMode="auto">
              <a:xfrm>
                <a:off x="3478213" y="1362075"/>
                <a:ext cx="311150" cy="488950"/>
              </a:xfrm>
              <a:custGeom>
                <a:avLst/>
                <a:gdLst>
                  <a:gd name="T0" fmla="*/ 122 w 388"/>
                  <a:gd name="T1" fmla="*/ 22 h 609"/>
                  <a:gd name="T2" fmla="*/ 59 w 388"/>
                  <a:gd name="T3" fmla="*/ 65 h 609"/>
                  <a:gd name="T4" fmla="*/ 57 w 388"/>
                  <a:gd name="T5" fmla="*/ 66 h 609"/>
                  <a:gd name="T6" fmla="*/ 42 w 388"/>
                  <a:gd name="T7" fmla="*/ 139 h 609"/>
                  <a:gd name="T8" fmla="*/ 33 w 388"/>
                  <a:gd name="T9" fmla="*/ 150 h 609"/>
                  <a:gd name="T10" fmla="*/ 32 w 388"/>
                  <a:gd name="T11" fmla="*/ 191 h 609"/>
                  <a:gd name="T12" fmla="*/ 2 w 388"/>
                  <a:gd name="T13" fmla="*/ 233 h 609"/>
                  <a:gd name="T14" fmla="*/ 12 w 388"/>
                  <a:gd name="T15" fmla="*/ 249 h 609"/>
                  <a:gd name="T16" fmla="*/ 22 w 388"/>
                  <a:gd name="T17" fmla="*/ 275 h 609"/>
                  <a:gd name="T18" fmla="*/ 15 w 388"/>
                  <a:gd name="T19" fmla="*/ 351 h 609"/>
                  <a:gd name="T20" fmla="*/ 0 w 388"/>
                  <a:gd name="T21" fmla="*/ 376 h 609"/>
                  <a:gd name="T22" fmla="*/ 15 w 388"/>
                  <a:gd name="T23" fmla="*/ 398 h 609"/>
                  <a:gd name="T24" fmla="*/ 30 w 388"/>
                  <a:gd name="T25" fmla="*/ 447 h 609"/>
                  <a:gd name="T26" fmla="*/ 58 w 388"/>
                  <a:gd name="T27" fmla="*/ 525 h 609"/>
                  <a:gd name="T28" fmla="*/ 58 w 388"/>
                  <a:gd name="T29" fmla="*/ 545 h 609"/>
                  <a:gd name="T30" fmla="*/ 78 w 388"/>
                  <a:gd name="T31" fmla="*/ 551 h 609"/>
                  <a:gd name="T32" fmla="*/ 131 w 388"/>
                  <a:gd name="T33" fmla="*/ 605 h 609"/>
                  <a:gd name="T34" fmla="*/ 388 w 388"/>
                  <a:gd name="T35" fmla="*/ 609 h 609"/>
                  <a:gd name="T36" fmla="*/ 388 w 388"/>
                  <a:gd name="T37" fmla="*/ 2 h 609"/>
                  <a:gd name="T38" fmla="*/ 135 w 388"/>
                  <a:gd name="T39" fmla="*/ 0 h 609"/>
                  <a:gd name="T40" fmla="*/ 122 w 388"/>
                  <a:gd name="T41" fmla="*/ 22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122" y="22"/>
                    </a:moveTo>
                    <a:cubicBezTo>
                      <a:pt x="109" y="46"/>
                      <a:pt x="84" y="59"/>
                      <a:pt x="59" y="65"/>
                    </a:cubicBezTo>
                    <a:cubicBezTo>
                      <a:pt x="57" y="66"/>
                      <a:pt x="57" y="66"/>
                      <a:pt x="57" y="66"/>
                    </a:cubicBezTo>
                    <a:cubicBezTo>
                      <a:pt x="64" y="92"/>
                      <a:pt x="54" y="117"/>
                      <a:pt x="42" y="139"/>
                    </a:cubicBezTo>
                    <a:cubicBezTo>
                      <a:pt x="38" y="142"/>
                      <a:pt x="36" y="146"/>
                      <a:pt x="33" y="150"/>
                    </a:cubicBezTo>
                    <a:cubicBezTo>
                      <a:pt x="34" y="164"/>
                      <a:pt x="35" y="177"/>
                      <a:pt x="32" y="191"/>
                    </a:cubicBezTo>
                    <a:cubicBezTo>
                      <a:pt x="28" y="208"/>
                      <a:pt x="14" y="221"/>
                      <a:pt x="2" y="233"/>
                    </a:cubicBezTo>
                    <a:cubicBezTo>
                      <a:pt x="4" y="239"/>
                      <a:pt x="8" y="243"/>
                      <a:pt x="12" y="249"/>
                    </a:cubicBezTo>
                    <a:cubicBezTo>
                      <a:pt x="15" y="258"/>
                      <a:pt x="20" y="266"/>
                      <a:pt x="22" y="275"/>
                    </a:cubicBezTo>
                    <a:cubicBezTo>
                      <a:pt x="30" y="299"/>
                      <a:pt x="27" y="330"/>
                      <a:pt x="15" y="351"/>
                    </a:cubicBezTo>
                    <a:cubicBezTo>
                      <a:pt x="12" y="361"/>
                      <a:pt x="2" y="366"/>
                      <a:pt x="0" y="376"/>
                    </a:cubicBezTo>
                    <a:cubicBezTo>
                      <a:pt x="3" y="384"/>
                      <a:pt x="13" y="389"/>
                      <a:pt x="15" y="398"/>
                    </a:cubicBezTo>
                    <a:cubicBezTo>
                      <a:pt x="25" y="413"/>
                      <a:pt x="29" y="430"/>
                      <a:pt x="30" y="447"/>
                    </a:cubicBezTo>
                    <a:cubicBezTo>
                      <a:pt x="48" y="470"/>
                      <a:pt x="61" y="495"/>
                      <a:pt x="58" y="525"/>
                    </a:cubicBezTo>
                    <a:cubicBezTo>
                      <a:pt x="60" y="531"/>
                      <a:pt x="57" y="538"/>
                      <a:pt x="58" y="545"/>
                    </a:cubicBezTo>
                    <a:cubicBezTo>
                      <a:pt x="65" y="547"/>
                      <a:pt x="71" y="548"/>
                      <a:pt x="78" y="551"/>
                    </a:cubicBezTo>
                    <a:cubicBezTo>
                      <a:pt x="101" y="560"/>
                      <a:pt x="122" y="582"/>
                      <a:pt x="131" y="605"/>
                    </a:cubicBezTo>
                    <a:cubicBezTo>
                      <a:pt x="216" y="609"/>
                      <a:pt x="304" y="606"/>
                      <a:pt x="388" y="609"/>
                    </a:cubicBezTo>
                    <a:cubicBezTo>
                      <a:pt x="388" y="2"/>
                      <a:pt x="388" y="2"/>
                      <a:pt x="388" y="2"/>
                    </a:cubicBezTo>
                    <a:cubicBezTo>
                      <a:pt x="305" y="1"/>
                      <a:pt x="217" y="2"/>
                      <a:pt x="135" y="0"/>
                    </a:cubicBezTo>
                    <a:cubicBezTo>
                      <a:pt x="127" y="5"/>
                      <a:pt x="127" y="15"/>
                      <a:pt x="1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8" name="Rectangle 6"/>
              <p:cNvSpPr>
                <a:spLocks noChangeArrowheads="1"/>
              </p:cNvSpPr>
              <p:nvPr/>
            </p:nvSpPr>
            <p:spPr bwMode="auto">
              <a:xfrm>
                <a:off x="3759201" y="1363663"/>
                <a:ext cx="1616075" cy="4873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69" name="Freeform 7"/>
              <p:cNvSpPr/>
              <p:nvPr/>
            </p:nvSpPr>
            <p:spPr bwMode="auto">
              <a:xfrm>
                <a:off x="5172076" y="1362075"/>
                <a:ext cx="311150" cy="490537"/>
              </a:xfrm>
              <a:custGeom>
                <a:avLst/>
                <a:gdLst>
                  <a:gd name="T0" fmla="*/ 266 w 388"/>
                  <a:gd name="T1" fmla="*/ 21 h 609"/>
                  <a:gd name="T2" fmla="*/ 329 w 388"/>
                  <a:gd name="T3" fmla="*/ 65 h 609"/>
                  <a:gd name="T4" fmla="*/ 331 w 388"/>
                  <a:gd name="T5" fmla="*/ 66 h 609"/>
                  <a:gd name="T6" fmla="*/ 346 w 388"/>
                  <a:gd name="T7" fmla="*/ 138 h 609"/>
                  <a:gd name="T8" fmla="*/ 355 w 388"/>
                  <a:gd name="T9" fmla="*/ 150 h 609"/>
                  <a:gd name="T10" fmla="*/ 357 w 388"/>
                  <a:gd name="T11" fmla="*/ 190 h 609"/>
                  <a:gd name="T12" fmla="*/ 386 w 388"/>
                  <a:gd name="T13" fmla="*/ 232 h 609"/>
                  <a:gd name="T14" fmla="*/ 377 w 388"/>
                  <a:gd name="T15" fmla="*/ 249 h 609"/>
                  <a:gd name="T16" fmla="*/ 366 w 388"/>
                  <a:gd name="T17" fmla="*/ 275 h 609"/>
                  <a:gd name="T18" fmla="*/ 373 w 388"/>
                  <a:gd name="T19" fmla="*/ 351 h 609"/>
                  <a:gd name="T20" fmla="*/ 388 w 388"/>
                  <a:gd name="T21" fmla="*/ 376 h 609"/>
                  <a:gd name="T22" fmla="*/ 373 w 388"/>
                  <a:gd name="T23" fmla="*/ 398 h 609"/>
                  <a:gd name="T24" fmla="*/ 358 w 388"/>
                  <a:gd name="T25" fmla="*/ 447 h 609"/>
                  <a:gd name="T26" fmla="*/ 330 w 388"/>
                  <a:gd name="T27" fmla="*/ 524 h 609"/>
                  <a:gd name="T28" fmla="*/ 330 w 388"/>
                  <a:gd name="T29" fmla="*/ 544 h 609"/>
                  <a:gd name="T30" fmla="*/ 310 w 388"/>
                  <a:gd name="T31" fmla="*/ 550 h 609"/>
                  <a:gd name="T32" fmla="*/ 257 w 388"/>
                  <a:gd name="T33" fmla="*/ 605 h 609"/>
                  <a:gd name="T34" fmla="*/ 0 w 388"/>
                  <a:gd name="T35" fmla="*/ 608 h 609"/>
                  <a:gd name="T36" fmla="*/ 0 w 388"/>
                  <a:gd name="T37" fmla="*/ 2 h 609"/>
                  <a:gd name="T38" fmla="*/ 253 w 388"/>
                  <a:gd name="T39" fmla="*/ 0 h 609"/>
                  <a:gd name="T40" fmla="*/ 266 w 388"/>
                  <a:gd name="T41" fmla="*/ 2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8" h="609">
                    <a:moveTo>
                      <a:pt x="266" y="21"/>
                    </a:moveTo>
                    <a:cubicBezTo>
                      <a:pt x="279" y="46"/>
                      <a:pt x="304" y="58"/>
                      <a:pt x="329" y="65"/>
                    </a:cubicBezTo>
                    <a:cubicBezTo>
                      <a:pt x="331" y="66"/>
                      <a:pt x="331" y="66"/>
                      <a:pt x="331" y="66"/>
                    </a:cubicBezTo>
                    <a:cubicBezTo>
                      <a:pt x="324" y="92"/>
                      <a:pt x="334" y="117"/>
                      <a:pt x="346" y="138"/>
                    </a:cubicBezTo>
                    <a:cubicBezTo>
                      <a:pt x="350" y="142"/>
                      <a:pt x="352" y="146"/>
                      <a:pt x="355" y="150"/>
                    </a:cubicBezTo>
                    <a:cubicBezTo>
                      <a:pt x="354" y="164"/>
                      <a:pt x="353" y="176"/>
                      <a:pt x="357" y="190"/>
                    </a:cubicBezTo>
                    <a:cubicBezTo>
                      <a:pt x="360" y="208"/>
                      <a:pt x="374" y="220"/>
                      <a:pt x="386" y="232"/>
                    </a:cubicBezTo>
                    <a:cubicBezTo>
                      <a:pt x="384" y="239"/>
                      <a:pt x="380" y="243"/>
                      <a:pt x="377" y="249"/>
                    </a:cubicBezTo>
                    <a:cubicBezTo>
                      <a:pt x="373" y="257"/>
                      <a:pt x="368" y="265"/>
                      <a:pt x="366" y="275"/>
                    </a:cubicBezTo>
                    <a:cubicBezTo>
                      <a:pt x="358" y="299"/>
                      <a:pt x="361" y="330"/>
                      <a:pt x="373" y="351"/>
                    </a:cubicBezTo>
                    <a:cubicBezTo>
                      <a:pt x="377" y="361"/>
                      <a:pt x="386" y="366"/>
                      <a:pt x="388" y="376"/>
                    </a:cubicBezTo>
                    <a:cubicBezTo>
                      <a:pt x="385" y="384"/>
                      <a:pt x="375" y="389"/>
                      <a:pt x="373" y="398"/>
                    </a:cubicBezTo>
                    <a:cubicBezTo>
                      <a:pt x="363" y="412"/>
                      <a:pt x="359" y="430"/>
                      <a:pt x="358" y="447"/>
                    </a:cubicBezTo>
                    <a:cubicBezTo>
                      <a:pt x="341" y="469"/>
                      <a:pt x="327" y="495"/>
                      <a:pt x="330" y="524"/>
                    </a:cubicBezTo>
                    <a:cubicBezTo>
                      <a:pt x="328" y="531"/>
                      <a:pt x="331" y="538"/>
                      <a:pt x="330" y="544"/>
                    </a:cubicBezTo>
                    <a:cubicBezTo>
                      <a:pt x="323" y="546"/>
                      <a:pt x="317" y="548"/>
                      <a:pt x="310" y="550"/>
                    </a:cubicBezTo>
                    <a:cubicBezTo>
                      <a:pt x="287" y="559"/>
                      <a:pt x="266" y="581"/>
                      <a:pt x="257" y="605"/>
                    </a:cubicBezTo>
                    <a:cubicBezTo>
                      <a:pt x="172" y="609"/>
                      <a:pt x="84" y="606"/>
                      <a:pt x="0" y="608"/>
                    </a:cubicBezTo>
                    <a:cubicBezTo>
                      <a:pt x="0" y="2"/>
                      <a:pt x="0" y="2"/>
                      <a:pt x="0" y="2"/>
                    </a:cubicBezTo>
                    <a:cubicBezTo>
                      <a:pt x="83" y="0"/>
                      <a:pt x="171" y="2"/>
                      <a:pt x="253" y="0"/>
                    </a:cubicBezTo>
                    <a:cubicBezTo>
                      <a:pt x="261" y="5"/>
                      <a:pt x="261" y="15"/>
                      <a:pt x="26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0" name="Freeform 8"/>
              <p:cNvSpPr/>
              <p:nvPr/>
            </p:nvSpPr>
            <p:spPr bwMode="auto">
              <a:xfrm>
                <a:off x="3381376" y="1441450"/>
                <a:ext cx="17463" cy="14287"/>
              </a:xfrm>
              <a:custGeom>
                <a:avLst/>
                <a:gdLst>
                  <a:gd name="T0" fmla="*/ 4 w 22"/>
                  <a:gd name="T1" fmla="*/ 2 h 18"/>
                  <a:gd name="T2" fmla="*/ 0 w 22"/>
                  <a:gd name="T3" fmla="*/ 8 h 18"/>
                  <a:gd name="T4" fmla="*/ 14 w 22"/>
                  <a:gd name="T5" fmla="*/ 18 h 18"/>
                  <a:gd name="T6" fmla="*/ 22 w 22"/>
                  <a:gd name="T7" fmla="*/ 10 h 18"/>
                  <a:gd name="T8" fmla="*/ 4 w 22"/>
                  <a:gd name="T9" fmla="*/ 2 h 18"/>
                </a:gdLst>
                <a:ahLst/>
                <a:cxnLst>
                  <a:cxn ang="0">
                    <a:pos x="T0" y="T1"/>
                  </a:cxn>
                  <a:cxn ang="0">
                    <a:pos x="T2" y="T3"/>
                  </a:cxn>
                  <a:cxn ang="0">
                    <a:pos x="T4" y="T5"/>
                  </a:cxn>
                  <a:cxn ang="0">
                    <a:pos x="T6" y="T7"/>
                  </a:cxn>
                  <a:cxn ang="0">
                    <a:pos x="T8" y="T9"/>
                  </a:cxn>
                </a:cxnLst>
                <a:rect l="0" t="0" r="r" b="b"/>
                <a:pathLst>
                  <a:path w="22" h="18">
                    <a:moveTo>
                      <a:pt x="4" y="2"/>
                    </a:moveTo>
                    <a:cubicBezTo>
                      <a:pt x="1" y="3"/>
                      <a:pt x="0" y="5"/>
                      <a:pt x="0" y="8"/>
                    </a:cubicBezTo>
                    <a:cubicBezTo>
                      <a:pt x="2" y="13"/>
                      <a:pt x="7" y="18"/>
                      <a:pt x="14" y="18"/>
                    </a:cubicBezTo>
                    <a:cubicBezTo>
                      <a:pt x="16" y="15"/>
                      <a:pt x="21" y="14"/>
                      <a:pt x="22" y="10"/>
                    </a:cubicBezTo>
                    <a:cubicBezTo>
                      <a:pt x="20" y="0"/>
                      <a:pt x="10" y="6"/>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1" name="Freeform 9"/>
              <p:cNvSpPr/>
              <p:nvPr/>
            </p:nvSpPr>
            <p:spPr bwMode="auto">
              <a:xfrm>
                <a:off x="3384551" y="1592263"/>
                <a:ext cx="31750" cy="25400"/>
              </a:xfrm>
              <a:custGeom>
                <a:avLst/>
                <a:gdLst>
                  <a:gd name="T0" fmla="*/ 12 w 39"/>
                  <a:gd name="T1" fmla="*/ 2 h 30"/>
                  <a:gd name="T2" fmla="*/ 0 w 39"/>
                  <a:gd name="T3" fmla="*/ 14 h 30"/>
                  <a:gd name="T4" fmla="*/ 15 w 39"/>
                  <a:gd name="T5" fmla="*/ 30 h 30"/>
                  <a:gd name="T6" fmla="*/ 35 w 39"/>
                  <a:gd name="T7" fmla="*/ 23 h 30"/>
                  <a:gd name="T8" fmla="*/ 32 w 39"/>
                  <a:gd name="T9" fmla="*/ 13 h 30"/>
                  <a:gd name="T10" fmla="*/ 12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12" y="2"/>
                    </a:moveTo>
                    <a:cubicBezTo>
                      <a:pt x="8" y="6"/>
                      <a:pt x="1" y="8"/>
                      <a:pt x="0" y="14"/>
                    </a:cubicBezTo>
                    <a:cubicBezTo>
                      <a:pt x="5" y="18"/>
                      <a:pt x="9" y="26"/>
                      <a:pt x="15" y="30"/>
                    </a:cubicBezTo>
                    <a:cubicBezTo>
                      <a:pt x="22" y="29"/>
                      <a:pt x="29" y="28"/>
                      <a:pt x="35" y="23"/>
                    </a:cubicBezTo>
                    <a:cubicBezTo>
                      <a:pt x="39" y="19"/>
                      <a:pt x="32" y="16"/>
                      <a:pt x="32" y="13"/>
                    </a:cubicBezTo>
                    <a:cubicBezTo>
                      <a:pt x="26" y="7"/>
                      <a:pt x="20" y="0"/>
                      <a:pt x="1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2" name="Freeform 10"/>
              <p:cNvSpPr/>
              <p:nvPr/>
            </p:nvSpPr>
            <p:spPr bwMode="auto">
              <a:xfrm>
                <a:off x="3402013" y="1468438"/>
                <a:ext cx="49213" cy="42862"/>
              </a:xfrm>
              <a:custGeom>
                <a:avLst/>
                <a:gdLst>
                  <a:gd name="T0" fmla="*/ 16 w 60"/>
                  <a:gd name="T1" fmla="*/ 42 h 54"/>
                  <a:gd name="T2" fmla="*/ 1 w 60"/>
                  <a:gd name="T3" fmla="*/ 46 h 54"/>
                  <a:gd name="T4" fmla="*/ 3 w 60"/>
                  <a:gd name="T5" fmla="*/ 51 h 54"/>
                  <a:gd name="T6" fmla="*/ 33 w 60"/>
                  <a:gd name="T7" fmla="*/ 51 h 54"/>
                  <a:gd name="T8" fmla="*/ 45 w 60"/>
                  <a:gd name="T9" fmla="*/ 43 h 54"/>
                  <a:gd name="T10" fmla="*/ 60 w 60"/>
                  <a:gd name="T11" fmla="*/ 5 h 54"/>
                  <a:gd name="T12" fmla="*/ 54 w 60"/>
                  <a:gd name="T13" fmla="*/ 1 h 54"/>
                  <a:gd name="T14" fmla="*/ 16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16" y="42"/>
                    </a:moveTo>
                    <a:cubicBezTo>
                      <a:pt x="12" y="44"/>
                      <a:pt x="5" y="43"/>
                      <a:pt x="1" y="46"/>
                    </a:cubicBezTo>
                    <a:cubicBezTo>
                      <a:pt x="0" y="47"/>
                      <a:pt x="2" y="49"/>
                      <a:pt x="3" y="51"/>
                    </a:cubicBezTo>
                    <a:cubicBezTo>
                      <a:pt x="12" y="54"/>
                      <a:pt x="23" y="51"/>
                      <a:pt x="33" y="51"/>
                    </a:cubicBezTo>
                    <a:cubicBezTo>
                      <a:pt x="45" y="43"/>
                      <a:pt x="45" y="43"/>
                      <a:pt x="45" y="43"/>
                    </a:cubicBezTo>
                    <a:cubicBezTo>
                      <a:pt x="55" y="33"/>
                      <a:pt x="60" y="20"/>
                      <a:pt x="60" y="5"/>
                    </a:cubicBezTo>
                    <a:cubicBezTo>
                      <a:pt x="59" y="3"/>
                      <a:pt x="57" y="0"/>
                      <a:pt x="54" y="1"/>
                    </a:cubicBezTo>
                    <a:cubicBezTo>
                      <a:pt x="49" y="19"/>
                      <a:pt x="34" y="36"/>
                      <a:pt x="1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3" name="Freeform 11"/>
              <p:cNvSpPr/>
              <p:nvPr/>
            </p:nvSpPr>
            <p:spPr bwMode="auto">
              <a:xfrm>
                <a:off x="3438526" y="1403350"/>
                <a:ext cx="26988" cy="49212"/>
              </a:xfrm>
              <a:custGeom>
                <a:avLst/>
                <a:gdLst>
                  <a:gd name="T0" fmla="*/ 9 w 34"/>
                  <a:gd name="T1" fmla="*/ 0 h 62"/>
                  <a:gd name="T2" fmla="*/ 14 w 34"/>
                  <a:gd name="T3" fmla="*/ 16 h 62"/>
                  <a:gd name="T4" fmla="*/ 19 w 34"/>
                  <a:gd name="T5" fmla="*/ 62 h 62"/>
                  <a:gd name="T6" fmla="*/ 34 w 34"/>
                  <a:gd name="T7" fmla="*/ 36 h 62"/>
                  <a:gd name="T8" fmla="*/ 34 w 34"/>
                  <a:gd name="T9" fmla="*/ 26 h 62"/>
                  <a:gd name="T10" fmla="*/ 16 w 34"/>
                  <a:gd name="T11" fmla="*/ 5 h 62"/>
                  <a:gd name="T12" fmla="*/ 9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9" y="0"/>
                    </a:moveTo>
                    <a:cubicBezTo>
                      <a:pt x="0" y="3"/>
                      <a:pt x="12" y="10"/>
                      <a:pt x="14" y="16"/>
                    </a:cubicBezTo>
                    <a:cubicBezTo>
                      <a:pt x="22" y="29"/>
                      <a:pt x="14" y="47"/>
                      <a:pt x="19" y="62"/>
                    </a:cubicBezTo>
                    <a:cubicBezTo>
                      <a:pt x="30" y="59"/>
                      <a:pt x="32" y="46"/>
                      <a:pt x="34" y="36"/>
                    </a:cubicBezTo>
                    <a:cubicBezTo>
                      <a:pt x="34" y="32"/>
                      <a:pt x="32" y="29"/>
                      <a:pt x="34" y="26"/>
                    </a:cubicBezTo>
                    <a:cubicBezTo>
                      <a:pt x="28" y="20"/>
                      <a:pt x="24" y="10"/>
                      <a:pt x="16" y="5"/>
                    </a:cubicBezTo>
                    <a:cubicBezTo>
                      <a:pt x="13" y="4"/>
                      <a:pt x="13"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4" name="Freeform 12"/>
              <p:cNvSpPr/>
              <p:nvPr/>
            </p:nvSpPr>
            <p:spPr bwMode="auto">
              <a:xfrm>
                <a:off x="3449638" y="1751013"/>
                <a:ext cx="22225" cy="47625"/>
              </a:xfrm>
              <a:custGeom>
                <a:avLst/>
                <a:gdLst>
                  <a:gd name="T0" fmla="*/ 4 w 27"/>
                  <a:gd name="T1" fmla="*/ 45 h 59"/>
                  <a:gd name="T2" fmla="*/ 1 w 27"/>
                  <a:gd name="T3" fmla="*/ 56 h 59"/>
                  <a:gd name="T4" fmla="*/ 4 w 27"/>
                  <a:gd name="T5" fmla="*/ 58 h 59"/>
                  <a:gd name="T6" fmla="*/ 24 w 27"/>
                  <a:gd name="T7" fmla="*/ 30 h 59"/>
                  <a:gd name="T8" fmla="*/ 15 w 27"/>
                  <a:gd name="T9" fmla="*/ 1 h 59"/>
                  <a:gd name="T10" fmla="*/ 8 w 27"/>
                  <a:gd name="T11" fmla="*/ 2 h 59"/>
                  <a:gd name="T12" fmla="*/ 3 w 27"/>
                  <a:gd name="T13" fmla="*/ 20 h 59"/>
                  <a:gd name="T14" fmla="*/ 4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4" y="45"/>
                    </a:moveTo>
                    <a:cubicBezTo>
                      <a:pt x="3" y="49"/>
                      <a:pt x="0" y="51"/>
                      <a:pt x="1" y="56"/>
                    </a:cubicBezTo>
                    <a:cubicBezTo>
                      <a:pt x="1" y="57"/>
                      <a:pt x="2" y="59"/>
                      <a:pt x="4" y="58"/>
                    </a:cubicBezTo>
                    <a:cubicBezTo>
                      <a:pt x="13" y="52"/>
                      <a:pt x="23" y="42"/>
                      <a:pt x="24" y="30"/>
                    </a:cubicBezTo>
                    <a:cubicBezTo>
                      <a:pt x="27" y="20"/>
                      <a:pt x="23" y="9"/>
                      <a:pt x="15" y="1"/>
                    </a:cubicBezTo>
                    <a:cubicBezTo>
                      <a:pt x="13" y="0"/>
                      <a:pt x="10" y="0"/>
                      <a:pt x="8" y="2"/>
                    </a:cubicBezTo>
                    <a:cubicBezTo>
                      <a:pt x="9" y="9"/>
                      <a:pt x="4" y="14"/>
                      <a:pt x="3" y="20"/>
                    </a:cubicBezTo>
                    <a:cubicBezTo>
                      <a:pt x="4" y="28"/>
                      <a:pt x="4" y="36"/>
                      <a:pt x="4"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5" name="Freeform 13"/>
              <p:cNvSpPr>
                <a:spLocks noEditPoints="1"/>
              </p:cNvSpPr>
              <p:nvPr/>
            </p:nvSpPr>
            <p:spPr bwMode="auto">
              <a:xfrm>
                <a:off x="3071813" y="1292226"/>
                <a:ext cx="727075" cy="619124"/>
              </a:xfrm>
              <a:custGeom>
                <a:avLst/>
                <a:gdLst>
                  <a:gd name="T0" fmla="*/ 115 w 904"/>
                  <a:gd name="T1" fmla="*/ 274 h 769"/>
                  <a:gd name="T2" fmla="*/ 117 w 904"/>
                  <a:gd name="T3" fmla="*/ 576 h 769"/>
                  <a:gd name="T4" fmla="*/ 499 w 904"/>
                  <a:gd name="T5" fmla="*/ 683 h 769"/>
                  <a:gd name="T6" fmla="*/ 572 w 904"/>
                  <a:gd name="T7" fmla="*/ 767 h 769"/>
                  <a:gd name="T8" fmla="*/ 296 w 904"/>
                  <a:gd name="T9" fmla="*/ 681 h 769"/>
                  <a:gd name="T10" fmla="*/ 10 w 904"/>
                  <a:gd name="T11" fmla="*/ 414 h 769"/>
                  <a:gd name="T12" fmla="*/ 54 w 904"/>
                  <a:gd name="T13" fmla="*/ 397 h 769"/>
                  <a:gd name="T14" fmla="*/ 116 w 904"/>
                  <a:gd name="T15" fmla="*/ 438 h 769"/>
                  <a:gd name="T16" fmla="*/ 222 w 904"/>
                  <a:gd name="T17" fmla="*/ 446 h 769"/>
                  <a:gd name="T18" fmla="*/ 163 w 904"/>
                  <a:gd name="T19" fmla="*/ 569 h 769"/>
                  <a:gd name="T20" fmla="*/ 197 w 904"/>
                  <a:gd name="T21" fmla="*/ 620 h 769"/>
                  <a:gd name="T22" fmla="*/ 304 w 904"/>
                  <a:gd name="T23" fmla="*/ 554 h 769"/>
                  <a:gd name="T24" fmla="*/ 291 w 904"/>
                  <a:gd name="T25" fmla="*/ 463 h 769"/>
                  <a:gd name="T26" fmla="*/ 356 w 904"/>
                  <a:gd name="T27" fmla="*/ 621 h 769"/>
                  <a:gd name="T28" fmla="*/ 350 w 904"/>
                  <a:gd name="T29" fmla="*/ 559 h 769"/>
                  <a:gd name="T30" fmla="*/ 482 w 904"/>
                  <a:gd name="T31" fmla="*/ 466 h 769"/>
                  <a:gd name="T32" fmla="*/ 488 w 904"/>
                  <a:gd name="T33" fmla="*/ 42 h 769"/>
                  <a:gd name="T34" fmla="*/ 395 w 904"/>
                  <a:gd name="T35" fmla="*/ 139 h 769"/>
                  <a:gd name="T36" fmla="*/ 479 w 904"/>
                  <a:gd name="T37" fmla="*/ 127 h 769"/>
                  <a:gd name="T38" fmla="*/ 261 w 904"/>
                  <a:gd name="T39" fmla="*/ 232 h 769"/>
                  <a:gd name="T40" fmla="*/ 244 w 904"/>
                  <a:gd name="T41" fmla="*/ 146 h 769"/>
                  <a:gd name="T42" fmla="*/ 209 w 904"/>
                  <a:gd name="T43" fmla="*/ 166 h 769"/>
                  <a:gd name="T44" fmla="*/ 132 w 904"/>
                  <a:gd name="T45" fmla="*/ 267 h 769"/>
                  <a:gd name="T46" fmla="*/ 187 w 904"/>
                  <a:gd name="T47" fmla="*/ 310 h 769"/>
                  <a:gd name="T48" fmla="*/ 80 w 904"/>
                  <a:gd name="T49" fmla="*/ 354 h 769"/>
                  <a:gd name="T50" fmla="*/ 116 w 904"/>
                  <a:gd name="T51" fmla="*/ 494 h 769"/>
                  <a:gd name="T52" fmla="*/ 186 w 904"/>
                  <a:gd name="T53" fmla="*/ 290 h 769"/>
                  <a:gd name="T54" fmla="*/ 136 w 904"/>
                  <a:gd name="T55" fmla="*/ 295 h 769"/>
                  <a:gd name="T56" fmla="*/ 442 w 904"/>
                  <a:gd name="T57" fmla="*/ 106 h 769"/>
                  <a:gd name="T58" fmla="*/ 393 w 904"/>
                  <a:gd name="T59" fmla="*/ 133 h 769"/>
                  <a:gd name="T60" fmla="*/ 236 w 904"/>
                  <a:gd name="T61" fmla="*/ 207 h 769"/>
                  <a:gd name="T62" fmla="*/ 342 w 904"/>
                  <a:gd name="T63" fmla="*/ 537 h 769"/>
                  <a:gd name="T64" fmla="*/ 348 w 904"/>
                  <a:gd name="T65" fmla="*/ 260 h 769"/>
                  <a:gd name="T66" fmla="*/ 236 w 904"/>
                  <a:gd name="T67" fmla="*/ 389 h 769"/>
                  <a:gd name="T68" fmla="*/ 432 w 904"/>
                  <a:gd name="T69" fmla="*/ 441 h 769"/>
                  <a:gd name="T70" fmla="*/ 364 w 904"/>
                  <a:gd name="T71" fmla="*/ 382 h 769"/>
                  <a:gd name="T72" fmla="*/ 274 w 904"/>
                  <a:gd name="T73" fmla="*/ 349 h 769"/>
                  <a:gd name="T74" fmla="*/ 295 w 904"/>
                  <a:gd name="T75" fmla="*/ 418 h 769"/>
                  <a:gd name="T76" fmla="*/ 307 w 904"/>
                  <a:gd name="T77" fmla="*/ 597 h 769"/>
                  <a:gd name="T78" fmla="*/ 358 w 904"/>
                  <a:gd name="T79" fmla="*/ 338 h 769"/>
                  <a:gd name="T80" fmla="*/ 437 w 904"/>
                  <a:gd name="T81" fmla="*/ 388 h 769"/>
                  <a:gd name="T82" fmla="*/ 379 w 904"/>
                  <a:gd name="T83" fmla="*/ 134 h 769"/>
                  <a:gd name="T84" fmla="*/ 406 w 904"/>
                  <a:gd name="T85" fmla="*/ 644 h 769"/>
                  <a:gd name="T86" fmla="*/ 148 w 904"/>
                  <a:gd name="T87" fmla="*/ 378 h 769"/>
                  <a:gd name="T88" fmla="*/ 163 w 904"/>
                  <a:gd name="T89" fmla="*/ 455 h 769"/>
                  <a:gd name="T90" fmla="*/ 224 w 904"/>
                  <a:gd name="T91" fmla="*/ 672 h 769"/>
                  <a:gd name="T92" fmla="*/ 297 w 904"/>
                  <a:gd name="T93" fmla="*/ 512 h 769"/>
                  <a:gd name="T94" fmla="*/ 407 w 904"/>
                  <a:gd name="T95" fmla="*/ 497 h 769"/>
                  <a:gd name="T96" fmla="*/ 412 w 904"/>
                  <a:gd name="T97" fmla="*/ 584 h 769"/>
                  <a:gd name="T98" fmla="*/ 451 w 904"/>
                  <a:gd name="T99" fmla="*/ 751 h 769"/>
                  <a:gd name="T100" fmla="*/ 902 w 904"/>
                  <a:gd name="T101" fmla="*/ 748 h 769"/>
                  <a:gd name="T102" fmla="*/ 902 w 904"/>
                  <a:gd name="T103" fmla="*/ 713 h 769"/>
                  <a:gd name="T104" fmla="*/ 481 w 904"/>
                  <a:gd name="T105" fmla="*/ 316 h 769"/>
                  <a:gd name="T106" fmla="*/ 548 w 904"/>
                  <a:gd name="T107" fmla="*/ 127 h 769"/>
                  <a:gd name="T108" fmla="*/ 611 w 904"/>
                  <a:gd name="T109" fmla="*/ 22 h 769"/>
                  <a:gd name="T110" fmla="*/ 342 w 904"/>
                  <a:gd name="T111" fmla="*/ 54 h 769"/>
                  <a:gd name="T112" fmla="*/ 290 w 904"/>
                  <a:gd name="T113" fmla="*/ 105 h 769"/>
                  <a:gd name="T114" fmla="*/ 117 w 904"/>
                  <a:gd name="T115" fmla="*/ 295 h 769"/>
                  <a:gd name="T116" fmla="*/ 312 w 904"/>
                  <a:gd name="T117" fmla="*/ 97 h 769"/>
                  <a:gd name="T118" fmla="*/ 648 w 904"/>
                  <a:gd name="T119" fmla="*/ 10 h 769"/>
                  <a:gd name="T120" fmla="*/ 489 w 904"/>
                  <a:gd name="T121" fmla="*/ 23 h 769"/>
                  <a:gd name="T122" fmla="*/ 130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 y="366"/>
                    </a:moveTo>
                    <a:cubicBezTo>
                      <a:pt x="13" y="366"/>
                      <a:pt x="13" y="360"/>
                      <a:pt x="17" y="358"/>
                    </a:cubicBezTo>
                    <a:cubicBezTo>
                      <a:pt x="23" y="355"/>
                      <a:pt x="28" y="349"/>
                      <a:pt x="36" y="349"/>
                    </a:cubicBezTo>
                    <a:cubicBezTo>
                      <a:pt x="39" y="343"/>
                      <a:pt x="34" y="334"/>
                      <a:pt x="41" y="328"/>
                    </a:cubicBezTo>
                    <a:cubicBezTo>
                      <a:pt x="54" y="308"/>
                      <a:pt x="77" y="299"/>
                      <a:pt x="99" y="301"/>
                    </a:cubicBezTo>
                    <a:cubicBezTo>
                      <a:pt x="108" y="299"/>
                      <a:pt x="101" y="288"/>
                      <a:pt x="104" y="282"/>
                    </a:cubicBezTo>
                    <a:cubicBezTo>
                      <a:pt x="113" y="269"/>
                      <a:pt x="97" y="256"/>
                      <a:pt x="104" y="241"/>
                    </a:cubicBezTo>
                    <a:cubicBezTo>
                      <a:pt x="104" y="234"/>
                      <a:pt x="111" y="228"/>
                      <a:pt x="106" y="221"/>
                    </a:cubicBezTo>
                    <a:cubicBezTo>
                      <a:pt x="104" y="209"/>
                      <a:pt x="104" y="194"/>
                      <a:pt x="113" y="184"/>
                    </a:cubicBezTo>
                    <a:cubicBezTo>
                      <a:pt x="112" y="182"/>
                      <a:pt x="113" y="181"/>
                      <a:pt x="115" y="181"/>
                    </a:cubicBezTo>
                    <a:cubicBezTo>
                      <a:pt x="116" y="181"/>
                      <a:pt x="117" y="181"/>
                      <a:pt x="118" y="182"/>
                    </a:cubicBezTo>
                    <a:cubicBezTo>
                      <a:pt x="112" y="195"/>
                      <a:pt x="106" y="212"/>
                      <a:pt x="116" y="225"/>
                    </a:cubicBezTo>
                    <a:cubicBezTo>
                      <a:pt x="111" y="233"/>
                      <a:pt x="110" y="244"/>
                      <a:pt x="109" y="253"/>
                    </a:cubicBezTo>
                    <a:cubicBezTo>
                      <a:pt x="115" y="274"/>
                      <a:pt x="115" y="274"/>
                      <a:pt x="115" y="274"/>
                    </a:cubicBezTo>
                    <a:cubicBezTo>
                      <a:pt x="111" y="280"/>
                      <a:pt x="107" y="288"/>
                      <a:pt x="110" y="296"/>
                    </a:cubicBezTo>
                    <a:cubicBezTo>
                      <a:pt x="107" y="300"/>
                      <a:pt x="103" y="305"/>
                      <a:pt x="98" y="307"/>
                    </a:cubicBezTo>
                    <a:cubicBezTo>
                      <a:pt x="82" y="303"/>
                      <a:pt x="63" y="310"/>
                      <a:pt x="51" y="323"/>
                    </a:cubicBezTo>
                    <a:cubicBezTo>
                      <a:pt x="46" y="328"/>
                      <a:pt x="44" y="335"/>
                      <a:pt x="43" y="342"/>
                    </a:cubicBezTo>
                    <a:cubicBezTo>
                      <a:pt x="42" y="347"/>
                      <a:pt x="51" y="353"/>
                      <a:pt x="44" y="356"/>
                    </a:cubicBezTo>
                    <a:cubicBezTo>
                      <a:pt x="34" y="353"/>
                      <a:pt x="24" y="360"/>
                      <a:pt x="16" y="367"/>
                    </a:cubicBezTo>
                    <a:cubicBezTo>
                      <a:pt x="6" y="375"/>
                      <a:pt x="9" y="390"/>
                      <a:pt x="11" y="402"/>
                    </a:cubicBezTo>
                    <a:cubicBezTo>
                      <a:pt x="14" y="410"/>
                      <a:pt x="21" y="419"/>
                      <a:pt x="31" y="420"/>
                    </a:cubicBezTo>
                    <a:cubicBezTo>
                      <a:pt x="35" y="420"/>
                      <a:pt x="38" y="421"/>
                      <a:pt x="42" y="423"/>
                    </a:cubicBezTo>
                    <a:cubicBezTo>
                      <a:pt x="46" y="441"/>
                      <a:pt x="53" y="459"/>
                      <a:pt x="71" y="468"/>
                    </a:cubicBezTo>
                    <a:cubicBezTo>
                      <a:pt x="81" y="473"/>
                      <a:pt x="92" y="471"/>
                      <a:pt x="102" y="470"/>
                    </a:cubicBezTo>
                    <a:cubicBezTo>
                      <a:pt x="108" y="476"/>
                      <a:pt x="105" y="487"/>
                      <a:pt x="107" y="495"/>
                    </a:cubicBezTo>
                    <a:cubicBezTo>
                      <a:pt x="97" y="510"/>
                      <a:pt x="93" y="533"/>
                      <a:pt x="101" y="551"/>
                    </a:cubicBezTo>
                    <a:cubicBezTo>
                      <a:pt x="104" y="560"/>
                      <a:pt x="110" y="569"/>
                      <a:pt x="117" y="576"/>
                    </a:cubicBezTo>
                    <a:cubicBezTo>
                      <a:pt x="122" y="590"/>
                      <a:pt x="130" y="602"/>
                      <a:pt x="143" y="609"/>
                    </a:cubicBezTo>
                    <a:cubicBezTo>
                      <a:pt x="153" y="616"/>
                      <a:pt x="166" y="609"/>
                      <a:pt x="175" y="610"/>
                    </a:cubicBezTo>
                    <a:cubicBezTo>
                      <a:pt x="177" y="613"/>
                      <a:pt x="179" y="617"/>
                      <a:pt x="178" y="620"/>
                    </a:cubicBezTo>
                    <a:cubicBezTo>
                      <a:pt x="172" y="633"/>
                      <a:pt x="172" y="649"/>
                      <a:pt x="180" y="660"/>
                    </a:cubicBezTo>
                    <a:cubicBezTo>
                      <a:pt x="190" y="669"/>
                      <a:pt x="201" y="680"/>
                      <a:pt x="215" y="678"/>
                    </a:cubicBezTo>
                    <a:cubicBezTo>
                      <a:pt x="230" y="675"/>
                      <a:pt x="239" y="689"/>
                      <a:pt x="253" y="687"/>
                    </a:cubicBezTo>
                    <a:cubicBezTo>
                      <a:pt x="271" y="688"/>
                      <a:pt x="289" y="685"/>
                      <a:pt x="299" y="668"/>
                    </a:cubicBezTo>
                    <a:cubicBezTo>
                      <a:pt x="301" y="665"/>
                      <a:pt x="301" y="661"/>
                      <a:pt x="306" y="660"/>
                    </a:cubicBezTo>
                    <a:cubicBezTo>
                      <a:pt x="312" y="663"/>
                      <a:pt x="316" y="651"/>
                      <a:pt x="320" y="658"/>
                    </a:cubicBezTo>
                    <a:cubicBezTo>
                      <a:pt x="322" y="675"/>
                      <a:pt x="321" y="691"/>
                      <a:pt x="327" y="705"/>
                    </a:cubicBezTo>
                    <a:cubicBezTo>
                      <a:pt x="345" y="745"/>
                      <a:pt x="391" y="758"/>
                      <a:pt x="432" y="759"/>
                    </a:cubicBezTo>
                    <a:cubicBezTo>
                      <a:pt x="457" y="759"/>
                      <a:pt x="482" y="752"/>
                      <a:pt x="499" y="734"/>
                    </a:cubicBezTo>
                    <a:cubicBezTo>
                      <a:pt x="504" y="721"/>
                      <a:pt x="488" y="715"/>
                      <a:pt x="489" y="703"/>
                    </a:cubicBezTo>
                    <a:cubicBezTo>
                      <a:pt x="488" y="696"/>
                      <a:pt x="493" y="687"/>
                      <a:pt x="499" y="683"/>
                    </a:cubicBezTo>
                    <a:cubicBezTo>
                      <a:pt x="507" y="680"/>
                      <a:pt x="507" y="680"/>
                      <a:pt x="507" y="680"/>
                    </a:cubicBezTo>
                    <a:cubicBezTo>
                      <a:pt x="509" y="682"/>
                      <a:pt x="505" y="683"/>
                      <a:pt x="505" y="685"/>
                    </a:cubicBezTo>
                    <a:cubicBezTo>
                      <a:pt x="504" y="693"/>
                      <a:pt x="509" y="699"/>
                      <a:pt x="513" y="705"/>
                    </a:cubicBezTo>
                    <a:cubicBezTo>
                      <a:pt x="524" y="714"/>
                      <a:pt x="539" y="714"/>
                      <a:pt x="553" y="709"/>
                    </a:cubicBezTo>
                    <a:cubicBezTo>
                      <a:pt x="558" y="703"/>
                      <a:pt x="564" y="709"/>
                      <a:pt x="567" y="713"/>
                    </a:cubicBezTo>
                    <a:cubicBezTo>
                      <a:pt x="576" y="725"/>
                      <a:pt x="578" y="741"/>
                      <a:pt x="572" y="755"/>
                    </a:cubicBezTo>
                    <a:cubicBezTo>
                      <a:pt x="574" y="757"/>
                      <a:pt x="574" y="761"/>
                      <a:pt x="578" y="762"/>
                    </a:cubicBezTo>
                    <a:cubicBezTo>
                      <a:pt x="635" y="763"/>
                      <a:pt x="635" y="763"/>
                      <a:pt x="635" y="763"/>
                    </a:cubicBezTo>
                    <a:cubicBezTo>
                      <a:pt x="778" y="764"/>
                      <a:pt x="778" y="764"/>
                      <a:pt x="778" y="764"/>
                    </a:cubicBezTo>
                    <a:cubicBezTo>
                      <a:pt x="903" y="765"/>
                      <a:pt x="903" y="765"/>
                      <a:pt x="903" y="765"/>
                    </a:cubicBezTo>
                    <a:cubicBezTo>
                      <a:pt x="903" y="765"/>
                      <a:pt x="903" y="766"/>
                      <a:pt x="903" y="767"/>
                    </a:cubicBezTo>
                    <a:cubicBezTo>
                      <a:pt x="899" y="768"/>
                      <a:pt x="899" y="768"/>
                      <a:pt x="899" y="768"/>
                    </a:cubicBezTo>
                    <a:cubicBezTo>
                      <a:pt x="837" y="769"/>
                      <a:pt x="772" y="766"/>
                      <a:pt x="710" y="767"/>
                    </a:cubicBezTo>
                    <a:cubicBezTo>
                      <a:pt x="662" y="768"/>
                      <a:pt x="620" y="766"/>
                      <a:pt x="572" y="767"/>
                    </a:cubicBezTo>
                    <a:cubicBezTo>
                      <a:pt x="566" y="765"/>
                      <a:pt x="569" y="757"/>
                      <a:pt x="565" y="753"/>
                    </a:cubicBezTo>
                    <a:cubicBezTo>
                      <a:pt x="571" y="740"/>
                      <a:pt x="569" y="725"/>
                      <a:pt x="560" y="715"/>
                    </a:cubicBezTo>
                    <a:cubicBezTo>
                      <a:pt x="553" y="712"/>
                      <a:pt x="548" y="717"/>
                      <a:pt x="540" y="717"/>
                    </a:cubicBezTo>
                    <a:cubicBezTo>
                      <a:pt x="528" y="718"/>
                      <a:pt x="512" y="716"/>
                      <a:pt x="504" y="703"/>
                    </a:cubicBezTo>
                    <a:cubicBezTo>
                      <a:pt x="502" y="700"/>
                      <a:pt x="502" y="694"/>
                      <a:pt x="500" y="691"/>
                    </a:cubicBezTo>
                    <a:cubicBezTo>
                      <a:pt x="498" y="690"/>
                      <a:pt x="497" y="693"/>
                      <a:pt x="496" y="694"/>
                    </a:cubicBezTo>
                    <a:cubicBezTo>
                      <a:pt x="490" y="710"/>
                      <a:pt x="509" y="719"/>
                      <a:pt x="506" y="735"/>
                    </a:cubicBezTo>
                    <a:cubicBezTo>
                      <a:pt x="499" y="746"/>
                      <a:pt x="487" y="751"/>
                      <a:pt x="477" y="757"/>
                    </a:cubicBezTo>
                    <a:cubicBezTo>
                      <a:pt x="448" y="766"/>
                      <a:pt x="422" y="767"/>
                      <a:pt x="394" y="759"/>
                    </a:cubicBezTo>
                    <a:cubicBezTo>
                      <a:pt x="377" y="756"/>
                      <a:pt x="362" y="748"/>
                      <a:pt x="347" y="739"/>
                    </a:cubicBezTo>
                    <a:cubicBezTo>
                      <a:pt x="339" y="731"/>
                      <a:pt x="329" y="723"/>
                      <a:pt x="325" y="711"/>
                    </a:cubicBezTo>
                    <a:cubicBezTo>
                      <a:pt x="318" y="705"/>
                      <a:pt x="320" y="695"/>
                      <a:pt x="317" y="687"/>
                    </a:cubicBezTo>
                    <a:cubicBezTo>
                      <a:pt x="315" y="680"/>
                      <a:pt x="319" y="669"/>
                      <a:pt x="310" y="666"/>
                    </a:cubicBezTo>
                    <a:cubicBezTo>
                      <a:pt x="304" y="669"/>
                      <a:pt x="302" y="677"/>
                      <a:pt x="296" y="681"/>
                    </a:cubicBezTo>
                    <a:cubicBezTo>
                      <a:pt x="281" y="696"/>
                      <a:pt x="256" y="695"/>
                      <a:pt x="238" y="690"/>
                    </a:cubicBezTo>
                    <a:cubicBezTo>
                      <a:pt x="222" y="683"/>
                      <a:pt x="222" y="683"/>
                      <a:pt x="222" y="683"/>
                    </a:cubicBezTo>
                    <a:cubicBezTo>
                      <a:pt x="213" y="683"/>
                      <a:pt x="205" y="686"/>
                      <a:pt x="197" y="681"/>
                    </a:cubicBezTo>
                    <a:cubicBezTo>
                      <a:pt x="182" y="674"/>
                      <a:pt x="170" y="660"/>
                      <a:pt x="168" y="644"/>
                    </a:cubicBezTo>
                    <a:cubicBezTo>
                      <a:pt x="167" y="634"/>
                      <a:pt x="171" y="626"/>
                      <a:pt x="171" y="617"/>
                    </a:cubicBezTo>
                    <a:cubicBezTo>
                      <a:pt x="163" y="614"/>
                      <a:pt x="154" y="621"/>
                      <a:pt x="146" y="617"/>
                    </a:cubicBezTo>
                    <a:cubicBezTo>
                      <a:pt x="128" y="610"/>
                      <a:pt x="116" y="593"/>
                      <a:pt x="109" y="576"/>
                    </a:cubicBezTo>
                    <a:cubicBezTo>
                      <a:pt x="97" y="560"/>
                      <a:pt x="87" y="540"/>
                      <a:pt x="92" y="518"/>
                    </a:cubicBezTo>
                    <a:cubicBezTo>
                      <a:pt x="92" y="509"/>
                      <a:pt x="98" y="503"/>
                      <a:pt x="101" y="495"/>
                    </a:cubicBezTo>
                    <a:cubicBezTo>
                      <a:pt x="105" y="490"/>
                      <a:pt x="101" y="484"/>
                      <a:pt x="101" y="479"/>
                    </a:cubicBezTo>
                    <a:cubicBezTo>
                      <a:pt x="95" y="474"/>
                      <a:pt x="88" y="478"/>
                      <a:pt x="82" y="478"/>
                    </a:cubicBezTo>
                    <a:cubicBezTo>
                      <a:pt x="65" y="477"/>
                      <a:pt x="52" y="463"/>
                      <a:pt x="45" y="449"/>
                    </a:cubicBezTo>
                    <a:cubicBezTo>
                      <a:pt x="41" y="441"/>
                      <a:pt x="40" y="430"/>
                      <a:pt x="32" y="425"/>
                    </a:cubicBezTo>
                    <a:cubicBezTo>
                      <a:pt x="24" y="426"/>
                      <a:pt x="16" y="420"/>
                      <a:pt x="10" y="414"/>
                    </a:cubicBezTo>
                    <a:cubicBezTo>
                      <a:pt x="7" y="415"/>
                      <a:pt x="7" y="415"/>
                      <a:pt x="7" y="415"/>
                    </a:cubicBezTo>
                    <a:cubicBezTo>
                      <a:pt x="0" y="409"/>
                      <a:pt x="6" y="398"/>
                      <a:pt x="3" y="390"/>
                    </a:cubicBezTo>
                    <a:cubicBezTo>
                      <a:pt x="3" y="382"/>
                      <a:pt x="5" y="373"/>
                      <a:pt x="8" y="366"/>
                    </a:cubicBezTo>
                    <a:close/>
                    <a:moveTo>
                      <a:pt x="26" y="367"/>
                    </a:moveTo>
                    <a:cubicBezTo>
                      <a:pt x="19" y="372"/>
                      <a:pt x="18" y="382"/>
                      <a:pt x="16" y="390"/>
                    </a:cubicBezTo>
                    <a:cubicBezTo>
                      <a:pt x="17" y="400"/>
                      <a:pt x="24" y="410"/>
                      <a:pt x="33" y="414"/>
                    </a:cubicBezTo>
                    <a:cubicBezTo>
                      <a:pt x="45" y="418"/>
                      <a:pt x="54" y="408"/>
                      <a:pt x="61" y="401"/>
                    </a:cubicBezTo>
                    <a:cubicBezTo>
                      <a:pt x="65" y="395"/>
                      <a:pt x="64" y="388"/>
                      <a:pt x="63" y="380"/>
                    </a:cubicBezTo>
                    <a:cubicBezTo>
                      <a:pt x="60" y="373"/>
                      <a:pt x="55" y="365"/>
                      <a:pt x="46" y="364"/>
                    </a:cubicBezTo>
                    <a:cubicBezTo>
                      <a:pt x="40" y="359"/>
                      <a:pt x="33" y="364"/>
                      <a:pt x="26" y="367"/>
                    </a:cubicBezTo>
                    <a:close/>
                    <a:moveTo>
                      <a:pt x="29" y="374"/>
                    </a:moveTo>
                    <a:cubicBezTo>
                      <a:pt x="26" y="383"/>
                      <a:pt x="22" y="394"/>
                      <a:pt x="30" y="402"/>
                    </a:cubicBezTo>
                    <a:cubicBezTo>
                      <a:pt x="32" y="404"/>
                      <a:pt x="36" y="406"/>
                      <a:pt x="41" y="406"/>
                    </a:cubicBezTo>
                    <a:cubicBezTo>
                      <a:pt x="46" y="405"/>
                      <a:pt x="52" y="402"/>
                      <a:pt x="54" y="397"/>
                    </a:cubicBezTo>
                    <a:cubicBezTo>
                      <a:pt x="57" y="389"/>
                      <a:pt x="55" y="380"/>
                      <a:pt x="50" y="374"/>
                    </a:cubicBezTo>
                    <a:cubicBezTo>
                      <a:pt x="43" y="371"/>
                      <a:pt x="35" y="368"/>
                      <a:pt x="29" y="374"/>
                    </a:cubicBezTo>
                    <a:close/>
                    <a:moveTo>
                      <a:pt x="67" y="437"/>
                    </a:moveTo>
                    <a:cubicBezTo>
                      <a:pt x="65" y="439"/>
                      <a:pt x="61" y="438"/>
                      <a:pt x="60" y="440"/>
                    </a:cubicBezTo>
                    <a:cubicBezTo>
                      <a:pt x="64" y="451"/>
                      <a:pt x="75" y="456"/>
                      <a:pt x="85" y="458"/>
                    </a:cubicBezTo>
                    <a:cubicBezTo>
                      <a:pt x="96" y="460"/>
                      <a:pt x="104" y="451"/>
                      <a:pt x="115" y="452"/>
                    </a:cubicBezTo>
                    <a:cubicBezTo>
                      <a:pt x="120" y="454"/>
                      <a:pt x="119" y="459"/>
                      <a:pt x="124" y="462"/>
                    </a:cubicBezTo>
                    <a:cubicBezTo>
                      <a:pt x="129" y="464"/>
                      <a:pt x="137" y="463"/>
                      <a:pt x="142" y="463"/>
                    </a:cubicBezTo>
                    <a:cubicBezTo>
                      <a:pt x="146" y="460"/>
                      <a:pt x="151" y="457"/>
                      <a:pt x="152" y="452"/>
                    </a:cubicBezTo>
                    <a:cubicBezTo>
                      <a:pt x="153" y="445"/>
                      <a:pt x="153" y="440"/>
                      <a:pt x="148" y="435"/>
                    </a:cubicBezTo>
                    <a:cubicBezTo>
                      <a:pt x="143" y="432"/>
                      <a:pt x="135" y="429"/>
                      <a:pt x="129" y="433"/>
                    </a:cubicBezTo>
                    <a:cubicBezTo>
                      <a:pt x="127" y="434"/>
                      <a:pt x="130" y="437"/>
                      <a:pt x="129" y="439"/>
                    </a:cubicBezTo>
                    <a:cubicBezTo>
                      <a:pt x="129" y="444"/>
                      <a:pt x="124" y="443"/>
                      <a:pt x="121" y="442"/>
                    </a:cubicBezTo>
                    <a:cubicBezTo>
                      <a:pt x="118" y="442"/>
                      <a:pt x="117" y="440"/>
                      <a:pt x="116" y="438"/>
                    </a:cubicBezTo>
                    <a:cubicBezTo>
                      <a:pt x="115" y="430"/>
                      <a:pt x="121" y="428"/>
                      <a:pt x="126" y="424"/>
                    </a:cubicBezTo>
                    <a:cubicBezTo>
                      <a:pt x="135" y="421"/>
                      <a:pt x="146" y="422"/>
                      <a:pt x="154" y="428"/>
                    </a:cubicBezTo>
                    <a:cubicBezTo>
                      <a:pt x="158" y="432"/>
                      <a:pt x="161" y="438"/>
                      <a:pt x="162" y="444"/>
                    </a:cubicBezTo>
                    <a:cubicBezTo>
                      <a:pt x="166" y="445"/>
                      <a:pt x="168" y="449"/>
                      <a:pt x="168" y="453"/>
                    </a:cubicBezTo>
                    <a:cubicBezTo>
                      <a:pt x="178" y="455"/>
                      <a:pt x="187" y="460"/>
                      <a:pt x="198" y="457"/>
                    </a:cubicBezTo>
                    <a:cubicBezTo>
                      <a:pt x="205" y="455"/>
                      <a:pt x="213" y="450"/>
                      <a:pt x="215" y="442"/>
                    </a:cubicBezTo>
                    <a:cubicBezTo>
                      <a:pt x="217" y="438"/>
                      <a:pt x="217" y="432"/>
                      <a:pt x="214" y="428"/>
                    </a:cubicBezTo>
                    <a:cubicBezTo>
                      <a:pt x="212" y="422"/>
                      <a:pt x="207" y="420"/>
                      <a:pt x="201" y="419"/>
                    </a:cubicBezTo>
                    <a:cubicBezTo>
                      <a:pt x="194" y="417"/>
                      <a:pt x="197" y="425"/>
                      <a:pt x="194" y="429"/>
                    </a:cubicBezTo>
                    <a:cubicBezTo>
                      <a:pt x="194" y="430"/>
                      <a:pt x="192" y="430"/>
                      <a:pt x="191" y="429"/>
                    </a:cubicBezTo>
                    <a:cubicBezTo>
                      <a:pt x="188" y="426"/>
                      <a:pt x="186" y="423"/>
                      <a:pt x="187" y="418"/>
                    </a:cubicBezTo>
                    <a:cubicBezTo>
                      <a:pt x="188" y="415"/>
                      <a:pt x="192" y="412"/>
                      <a:pt x="196" y="410"/>
                    </a:cubicBezTo>
                    <a:cubicBezTo>
                      <a:pt x="204" y="407"/>
                      <a:pt x="212" y="413"/>
                      <a:pt x="219" y="418"/>
                    </a:cubicBezTo>
                    <a:cubicBezTo>
                      <a:pt x="224" y="425"/>
                      <a:pt x="228" y="438"/>
                      <a:pt x="222" y="446"/>
                    </a:cubicBezTo>
                    <a:cubicBezTo>
                      <a:pt x="219" y="455"/>
                      <a:pt x="212" y="460"/>
                      <a:pt x="204" y="464"/>
                    </a:cubicBezTo>
                    <a:cubicBezTo>
                      <a:pt x="197" y="465"/>
                      <a:pt x="187" y="466"/>
                      <a:pt x="183" y="472"/>
                    </a:cubicBezTo>
                    <a:cubicBezTo>
                      <a:pt x="170" y="489"/>
                      <a:pt x="188" y="511"/>
                      <a:pt x="172" y="527"/>
                    </a:cubicBezTo>
                    <a:cubicBezTo>
                      <a:pt x="166" y="530"/>
                      <a:pt x="158" y="537"/>
                      <a:pt x="152" y="530"/>
                    </a:cubicBezTo>
                    <a:cubicBezTo>
                      <a:pt x="141" y="524"/>
                      <a:pt x="152" y="511"/>
                      <a:pt x="142" y="505"/>
                    </a:cubicBezTo>
                    <a:cubicBezTo>
                      <a:pt x="133" y="504"/>
                      <a:pt x="126" y="504"/>
                      <a:pt x="119" y="509"/>
                    </a:cubicBezTo>
                    <a:cubicBezTo>
                      <a:pt x="115" y="518"/>
                      <a:pt x="108" y="526"/>
                      <a:pt x="112" y="537"/>
                    </a:cubicBezTo>
                    <a:cubicBezTo>
                      <a:pt x="114" y="547"/>
                      <a:pt x="118" y="557"/>
                      <a:pt x="128" y="560"/>
                    </a:cubicBezTo>
                    <a:cubicBezTo>
                      <a:pt x="138" y="564"/>
                      <a:pt x="128" y="573"/>
                      <a:pt x="132" y="580"/>
                    </a:cubicBezTo>
                    <a:cubicBezTo>
                      <a:pt x="133" y="585"/>
                      <a:pt x="138" y="591"/>
                      <a:pt x="143" y="592"/>
                    </a:cubicBezTo>
                    <a:cubicBezTo>
                      <a:pt x="152" y="596"/>
                      <a:pt x="164" y="596"/>
                      <a:pt x="173" y="590"/>
                    </a:cubicBezTo>
                    <a:cubicBezTo>
                      <a:pt x="181" y="588"/>
                      <a:pt x="180" y="579"/>
                      <a:pt x="181" y="572"/>
                    </a:cubicBezTo>
                    <a:cubicBezTo>
                      <a:pt x="179" y="566"/>
                      <a:pt x="175" y="561"/>
                      <a:pt x="169" y="560"/>
                    </a:cubicBezTo>
                    <a:cubicBezTo>
                      <a:pt x="164" y="561"/>
                      <a:pt x="167" y="566"/>
                      <a:pt x="163" y="569"/>
                    </a:cubicBezTo>
                    <a:cubicBezTo>
                      <a:pt x="161" y="569"/>
                      <a:pt x="159" y="568"/>
                      <a:pt x="157" y="567"/>
                    </a:cubicBezTo>
                    <a:cubicBezTo>
                      <a:pt x="155" y="565"/>
                      <a:pt x="153" y="561"/>
                      <a:pt x="154" y="558"/>
                    </a:cubicBezTo>
                    <a:cubicBezTo>
                      <a:pt x="157" y="554"/>
                      <a:pt x="162" y="552"/>
                      <a:pt x="167" y="551"/>
                    </a:cubicBezTo>
                    <a:cubicBezTo>
                      <a:pt x="174" y="551"/>
                      <a:pt x="180" y="555"/>
                      <a:pt x="185" y="560"/>
                    </a:cubicBezTo>
                    <a:cubicBezTo>
                      <a:pt x="195" y="570"/>
                      <a:pt x="187" y="582"/>
                      <a:pt x="186" y="592"/>
                    </a:cubicBezTo>
                    <a:cubicBezTo>
                      <a:pt x="187" y="599"/>
                      <a:pt x="190" y="605"/>
                      <a:pt x="197" y="608"/>
                    </a:cubicBezTo>
                    <a:cubicBezTo>
                      <a:pt x="200" y="611"/>
                      <a:pt x="205" y="607"/>
                      <a:pt x="209" y="607"/>
                    </a:cubicBezTo>
                    <a:cubicBezTo>
                      <a:pt x="219" y="608"/>
                      <a:pt x="229" y="612"/>
                      <a:pt x="233" y="622"/>
                    </a:cubicBezTo>
                    <a:cubicBezTo>
                      <a:pt x="234" y="626"/>
                      <a:pt x="236" y="633"/>
                      <a:pt x="232" y="637"/>
                    </a:cubicBezTo>
                    <a:cubicBezTo>
                      <a:pt x="229" y="640"/>
                      <a:pt x="225" y="646"/>
                      <a:pt x="220" y="642"/>
                    </a:cubicBezTo>
                    <a:cubicBezTo>
                      <a:pt x="218" y="641"/>
                      <a:pt x="214" y="638"/>
                      <a:pt x="215" y="634"/>
                    </a:cubicBezTo>
                    <a:cubicBezTo>
                      <a:pt x="216" y="630"/>
                      <a:pt x="220" y="627"/>
                      <a:pt x="224" y="627"/>
                    </a:cubicBezTo>
                    <a:cubicBezTo>
                      <a:pt x="224" y="620"/>
                      <a:pt x="217" y="619"/>
                      <a:pt x="212" y="616"/>
                    </a:cubicBezTo>
                    <a:cubicBezTo>
                      <a:pt x="208" y="616"/>
                      <a:pt x="201" y="617"/>
                      <a:pt x="197" y="620"/>
                    </a:cubicBezTo>
                    <a:cubicBezTo>
                      <a:pt x="192" y="624"/>
                      <a:pt x="190" y="631"/>
                      <a:pt x="188" y="638"/>
                    </a:cubicBezTo>
                    <a:cubicBezTo>
                      <a:pt x="187" y="646"/>
                      <a:pt x="193" y="651"/>
                      <a:pt x="198" y="656"/>
                    </a:cubicBezTo>
                    <a:cubicBezTo>
                      <a:pt x="207" y="663"/>
                      <a:pt x="221" y="666"/>
                      <a:pt x="232" y="660"/>
                    </a:cubicBezTo>
                    <a:cubicBezTo>
                      <a:pt x="235" y="660"/>
                      <a:pt x="235" y="665"/>
                      <a:pt x="237" y="667"/>
                    </a:cubicBezTo>
                    <a:cubicBezTo>
                      <a:pt x="244" y="675"/>
                      <a:pt x="255" y="676"/>
                      <a:pt x="265" y="674"/>
                    </a:cubicBezTo>
                    <a:cubicBezTo>
                      <a:pt x="275" y="673"/>
                      <a:pt x="282" y="666"/>
                      <a:pt x="288" y="658"/>
                    </a:cubicBezTo>
                    <a:cubicBezTo>
                      <a:pt x="290" y="653"/>
                      <a:pt x="289" y="646"/>
                      <a:pt x="286" y="641"/>
                    </a:cubicBezTo>
                    <a:cubicBezTo>
                      <a:pt x="280" y="641"/>
                      <a:pt x="273" y="646"/>
                      <a:pt x="266" y="642"/>
                    </a:cubicBezTo>
                    <a:cubicBezTo>
                      <a:pt x="256" y="640"/>
                      <a:pt x="251" y="630"/>
                      <a:pt x="249" y="620"/>
                    </a:cubicBezTo>
                    <a:cubicBezTo>
                      <a:pt x="250" y="598"/>
                      <a:pt x="275" y="605"/>
                      <a:pt x="287" y="596"/>
                    </a:cubicBezTo>
                    <a:cubicBezTo>
                      <a:pt x="295" y="590"/>
                      <a:pt x="301" y="584"/>
                      <a:pt x="300" y="574"/>
                    </a:cubicBezTo>
                    <a:cubicBezTo>
                      <a:pt x="297" y="566"/>
                      <a:pt x="287" y="561"/>
                      <a:pt x="289" y="553"/>
                    </a:cubicBezTo>
                    <a:cubicBezTo>
                      <a:pt x="291" y="549"/>
                      <a:pt x="295" y="545"/>
                      <a:pt x="299" y="546"/>
                    </a:cubicBezTo>
                    <a:cubicBezTo>
                      <a:pt x="302" y="547"/>
                      <a:pt x="304" y="550"/>
                      <a:pt x="304" y="554"/>
                    </a:cubicBezTo>
                    <a:cubicBezTo>
                      <a:pt x="305" y="557"/>
                      <a:pt x="309" y="564"/>
                      <a:pt x="314" y="562"/>
                    </a:cubicBezTo>
                    <a:cubicBezTo>
                      <a:pt x="319" y="560"/>
                      <a:pt x="323" y="555"/>
                      <a:pt x="325" y="550"/>
                    </a:cubicBezTo>
                    <a:cubicBezTo>
                      <a:pt x="325" y="543"/>
                      <a:pt x="324" y="537"/>
                      <a:pt x="321" y="531"/>
                    </a:cubicBezTo>
                    <a:cubicBezTo>
                      <a:pt x="315" y="521"/>
                      <a:pt x="305" y="521"/>
                      <a:pt x="295" y="521"/>
                    </a:cubicBezTo>
                    <a:cubicBezTo>
                      <a:pt x="286" y="518"/>
                      <a:pt x="289" y="508"/>
                      <a:pt x="281" y="504"/>
                    </a:cubicBezTo>
                    <a:cubicBezTo>
                      <a:pt x="274" y="501"/>
                      <a:pt x="264" y="503"/>
                      <a:pt x="258" y="506"/>
                    </a:cubicBezTo>
                    <a:cubicBezTo>
                      <a:pt x="253" y="509"/>
                      <a:pt x="250" y="515"/>
                      <a:pt x="249" y="520"/>
                    </a:cubicBezTo>
                    <a:cubicBezTo>
                      <a:pt x="246" y="529"/>
                      <a:pt x="256" y="524"/>
                      <a:pt x="260" y="525"/>
                    </a:cubicBezTo>
                    <a:cubicBezTo>
                      <a:pt x="271" y="531"/>
                      <a:pt x="277" y="544"/>
                      <a:pt x="275" y="555"/>
                    </a:cubicBezTo>
                    <a:cubicBezTo>
                      <a:pt x="273" y="562"/>
                      <a:pt x="265" y="567"/>
                      <a:pt x="259" y="571"/>
                    </a:cubicBezTo>
                    <a:cubicBezTo>
                      <a:pt x="245" y="575"/>
                      <a:pt x="230" y="572"/>
                      <a:pt x="222" y="561"/>
                    </a:cubicBezTo>
                    <a:cubicBezTo>
                      <a:pt x="209" y="546"/>
                      <a:pt x="206" y="524"/>
                      <a:pt x="212" y="506"/>
                    </a:cubicBezTo>
                    <a:cubicBezTo>
                      <a:pt x="215" y="489"/>
                      <a:pt x="230" y="475"/>
                      <a:pt x="245" y="469"/>
                    </a:cubicBezTo>
                    <a:cubicBezTo>
                      <a:pt x="260" y="466"/>
                      <a:pt x="275" y="461"/>
                      <a:pt x="291" y="463"/>
                    </a:cubicBezTo>
                    <a:cubicBezTo>
                      <a:pt x="297" y="463"/>
                      <a:pt x="303" y="467"/>
                      <a:pt x="309" y="467"/>
                    </a:cubicBezTo>
                    <a:cubicBezTo>
                      <a:pt x="316" y="478"/>
                      <a:pt x="326" y="489"/>
                      <a:pt x="339" y="493"/>
                    </a:cubicBezTo>
                    <a:cubicBezTo>
                      <a:pt x="358" y="497"/>
                      <a:pt x="377" y="498"/>
                      <a:pt x="395" y="492"/>
                    </a:cubicBezTo>
                    <a:cubicBezTo>
                      <a:pt x="416" y="486"/>
                      <a:pt x="440" y="489"/>
                      <a:pt x="459" y="498"/>
                    </a:cubicBezTo>
                    <a:cubicBezTo>
                      <a:pt x="479" y="510"/>
                      <a:pt x="488" y="532"/>
                      <a:pt x="491" y="554"/>
                    </a:cubicBezTo>
                    <a:cubicBezTo>
                      <a:pt x="501" y="561"/>
                      <a:pt x="505" y="573"/>
                      <a:pt x="508" y="585"/>
                    </a:cubicBezTo>
                    <a:cubicBezTo>
                      <a:pt x="513" y="608"/>
                      <a:pt x="501" y="628"/>
                      <a:pt x="483" y="644"/>
                    </a:cubicBezTo>
                    <a:cubicBezTo>
                      <a:pt x="464" y="657"/>
                      <a:pt x="448" y="672"/>
                      <a:pt x="440" y="693"/>
                    </a:cubicBezTo>
                    <a:cubicBezTo>
                      <a:pt x="438" y="701"/>
                      <a:pt x="441" y="710"/>
                      <a:pt x="442" y="717"/>
                    </a:cubicBezTo>
                    <a:cubicBezTo>
                      <a:pt x="442" y="718"/>
                      <a:pt x="440" y="720"/>
                      <a:pt x="438" y="720"/>
                    </a:cubicBezTo>
                    <a:cubicBezTo>
                      <a:pt x="422" y="715"/>
                      <a:pt x="405" y="717"/>
                      <a:pt x="391" y="707"/>
                    </a:cubicBezTo>
                    <a:cubicBezTo>
                      <a:pt x="389" y="705"/>
                      <a:pt x="390" y="702"/>
                      <a:pt x="387" y="703"/>
                    </a:cubicBezTo>
                    <a:cubicBezTo>
                      <a:pt x="370" y="688"/>
                      <a:pt x="359" y="668"/>
                      <a:pt x="365" y="645"/>
                    </a:cubicBezTo>
                    <a:cubicBezTo>
                      <a:pt x="368" y="636"/>
                      <a:pt x="356" y="630"/>
                      <a:pt x="356" y="621"/>
                    </a:cubicBezTo>
                    <a:cubicBezTo>
                      <a:pt x="352" y="607"/>
                      <a:pt x="355" y="591"/>
                      <a:pt x="365" y="580"/>
                    </a:cubicBezTo>
                    <a:cubicBezTo>
                      <a:pt x="375" y="568"/>
                      <a:pt x="388" y="555"/>
                      <a:pt x="405" y="555"/>
                    </a:cubicBezTo>
                    <a:cubicBezTo>
                      <a:pt x="415" y="556"/>
                      <a:pt x="427" y="558"/>
                      <a:pt x="431" y="570"/>
                    </a:cubicBezTo>
                    <a:cubicBezTo>
                      <a:pt x="431" y="574"/>
                      <a:pt x="432" y="581"/>
                      <a:pt x="428" y="583"/>
                    </a:cubicBezTo>
                    <a:cubicBezTo>
                      <a:pt x="429" y="594"/>
                      <a:pt x="418" y="584"/>
                      <a:pt x="414" y="590"/>
                    </a:cubicBezTo>
                    <a:cubicBezTo>
                      <a:pt x="406" y="594"/>
                      <a:pt x="401" y="602"/>
                      <a:pt x="402" y="611"/>
                    </a:cubicBezTo>
                    <a:cubicBezTo>
                      <a:pt x="402" y="619"/>
                      <a:pt x="407" y="626"/>
                      <a:pt x="413" y="631"/>
                    </a:cubicBezTo>
                    <a:cubicBezTo>
                      <a:pt x="423" y="639"/>
                      <a:pt x="437" y="634"/>
                      <a:pt x="447" y="632"/>
                    </a:cubicBezTo>
                    <a:cubicBezTo>
                      <a:pt x="453" y="629"/>
                      <a:pt x="458" y="623"/>
                      <a:pt x="459" y="617"/>
                    </a:cubicBezTo>
                    <a:cubicBezTo>
                      <a:pt x="466" y="603"/>
                      <a:pt x="452" y="589"/>
                      <a:pt x="461" y="576"/>
                    </a:cubicBezTo>
                    <a:cubicBezTo>
                      <a:pt x="463" y="563"/>
                      <a:pt x="461" y="550"/>
                      <a:pt x="456" y="539"/>
                    </a:cubicBezTo>
                    <a:cubicBezTo>
                      <a:pt x="452" y="531"/>
                      <a:pt x="443" y="528"/>
                      <a:pt x="439" y="522"/>
                    </a:cubicBezTo>
                    <a:cubicBezTo>
                      <a:pt x="431" y="517"/>
                      <a:pt x="423" y="518"/>
                      <a:pt x="414" y="517"/>
                    </a:cubicBezTo>
                    <a:cubicBezTo>
                      <a:pt x="386" y="518"/>
                      <a:pt x="360" y="534"/>
                      <a:pt x="350" y="559"/>
                    </a:cubicBezTo>
                    <a:cubicBezTo>
                      <a:pt x="340" y="567"/>
                      <a:pt x="332" y="579"/>
                      <a:pt x="327" y="590"/>
                    </a:cubicBezTo>
                    <a:cubicBezTo>
                      <a:pt x="326" y="602"/>
                      <a:pt x="327" y="614"/>
                      <a:pt x="331" y="625"/>
                    </a:cubicBezTo>
                    <a:cubicBezTo>
                      <a:pt x="332" y="630"/>
                      <a:pt x="339" y="632"/>
                      <a:pt x="338" y="637"/>
                    </a:cubicBezTo>
                    <a:cubicBezTo>
                      <a:pt x="333" y="651"/>
                      <a:pt x="332" y="668"/>
                      <a:pt x="336" y="682"/>
                    </a:cubicBezTo>
                    <a:cubicBezTo>
                      <a:pt x="340" y="699"/>
                      <a:pt x="350" y="711"/>
                      <a:pt x="361" y="723"/>
                    </a:cubicBezTo>
                    <a:cubicBezTo>
                      <a:pt x="395" y="744"/>
                      <a:pt x="448" y="755"/>
                      <a:pt x="482" y="728"/>
                    </a:cubicBezTo>
                    <a:cubicBezTo>
                      <a:pt x="483" y="725"/>
                      <a:pt x="479" y="723"/>
                      <a:pt x="478" y="721"/>
                    </a:cubicBezTo>
                    <a:cubicBezTo>
                      <a:pt x="469" y="712"/>
                      <a:pt x="469" y="698"/>
                      <a:pt x="474" y="687"/>
                    </a:cubicBezTo>
                    <a:cubicBezTo>
                      <a:pt x="488" y="661"/>
                      <a:pt x="518" y="656"/>
                      <a:pt x="536" y="634"/>
                    </a:cubicBezTo>
                    <a:cubicBezTo>
                      <a:pt x="548" y="618"/>
                      <a:pt x="543" y="594"/>
                      <a:pt x="539" y="576"/>
                    </a:cubicBezTo>
                    <a:cubicBezTo>
                      <a:pt x="538" y="573"/>
                      <a:pt x="534" y="570"/>
                      <a:pt x="535" y="566"/>
                    </a:cubicBezTo>
                    <a:cubicBezTo>
                      <a:pt x="530" y="555"/>
                      <a:pt x="524" y="544"/>
                      <a:pt x="515" y="535"/>
                    </a:cubicBezTo>
                    <a:cubicBezTo>
                      <a:pt x="512" y="519"/>
                      <a:pt x="512" y="519"/>
                      <a:pt x="512" y="519"/>
                    </a:cubicBezTo>
                    <a:cubicBezTo>
                      <a:pt x="514" y="497"/>
                      <a:pt x="497" y="480"/>
                      <a:pt x="482" y="466"/>
                    </a:cubicBezTo>
                    <a:cubicBezTo>
                      <a:pt x="480" y="463"/>
                      <a:pt x="475" y="465"/>
                      <a:pt x="472" y="462"/>
                    </a:cubicBezTo>
                    <a:cubicBezTo>
                      <a:pt x="471" y="456"/>
                      <a:pt x="478" y="454"/>
                      <a:pt x="481" y="452"/>
                    </a:cubicBezTo>
                    <a:cubicBezTo>
                      <a:pt x="504" y="436"/>
                      <a:pt x="507" y="408"/>
                      <a:pt x="511" y="383"/>
                    </a:cubicBezTo>
                    <a:cubicBezTo>
                      <a:pt x="511" y="362"/>
                      <a:pt x="504" y="345"/>
                      <a:pt x="489" y="331"/>
                    </a:cubicBezTo>
                    <a:cubicBezTo>
                      <a:pt x="484" y="324"/>
                      <a:pt x="468" y="324"/>
                      <a:pt x="470" y="312"/>
                    </a:cubicBezTo>
                    <a:cubicBezTo>
                      <a:pt x="484" y="306"/>
                      <a:pt x="496" y="296"/>
                      <a:pt x="506" y="284"/>
                    </a:cubicBezTo>
                    <a:cubicBezTo>
                      <a:pt x="518" y="269"/>
                      <a:pt x="521" y="249"/>
                      <a:pt x="514" y="231"/>
                    </a:cubicBezTo>
                    <a:cubicBezTo>
                      <a:pt x="512" y="222"/>
                      <a:pt x="521" y="219"/>
                      <a:pt x="526" y="214"/>
                    </a:cubicBezTo>
                    <a:cubicBezTo>
                      <a:pt x="535" y="203"/>
                      <a:pt x="542" y="188"/>
                      <a:pt x="542" y="173"/>
                    </a:cubicBezTo>
                    <a:cubicBezTo>
                      <a:pt x="545" y="165"/>
                      <a:pt x="539" y="158"/>
                      <a:pt x="539" y="149"/>
                    </a:cubicBezTo>
                    <a:cubicBezTo>
                      <a:pt x="535" y="141"/>
                      <a:pt x="531" y="133"/>
                      <a:pt x="524" y="127"/>
                    </a:cubicBezTo>
                    <a:cubicBezTo>
                      <a:pt x="512" y="105"/>
                      <a:pt x="481" y="106"/>
                      <a:pt x="474" y="79"/>
                    </a:cubicBezTo>
                    <a:cubicBezTo>
                      <a:pt x="470" y="68"/>
                      <a:pt x="473" y="55"/>
                      <a:pt x="482" y="47"/>
                    </a:cubicBezTo>
                    <a:cubicBezTo>
                      <a:pt x="484" y="45"/>
                      <a:pt x="489" y="46"/>
                      <a:pt x="488" y="42"/>
                    </a:cubicBezTo>
                    <a:cubicBezTo>
                      <a:pt x="482" y="36"/>
                      <a:pt x="475" y="32"/>
                      <a:pt x="468" y="28"/>
                    </a:cubicBezTo>
                    <a:cubicBezTo>
                      <a:pt x="452" y="23"/>
                      <a:pt x="436" y="19"/>
                      <a:pt x="419" y="19"/>
                    </a:cubicBezTo>
                    <a:cubicBezTo>
                      <a:pt x="409" y="20"/>
                      <a:pt x="398" y="23"/>
                      <a:pt x="388" y="26"/>
                    </a:cubicBezTo>
                    <a:cubicBezTo>
                      <a:pt x="361" y="36"/>
                      <a:pt x="339" y="63"/>
                      <a:pt x="337" y="92"/>
                    </a:cubicBezTo>
                    <a:cubicBezTo>
                      <a:pt x="336" y="114"/>
                      <a:pt x="336" y="114"/>
                      <a:pt x="336" y="114"/>
                    </a:cubicBezTo>
                    <a:cubicBezTo>
                      <a:pt x="330" y="121"/>
                      <a:pt x="327" y="130"/>
                      <a:pt x="324" y="139"/>
                    </a:cubicBezTo>
                    <a:cubicBezTo>
                      <a:pt x="319" y="154"/>
                      <a:pt x="328" y="169"/>
                      <a:pt x="337" y="180"/>
                    </a:cubicBezTo>
                    <a:cubicBezTo>
                      <a:pt x="339" y="183"/>
                      <a:pt x="344" y="183"/>
                      <a:pt x="345" y="186"/>
                    </a:cubicBezTo>
                    <a:cubicBezTo>
                      <a:pt x="343" y="193"/>
                      <a:pt x="343" y="201"/>
                      <a:pt x="344" y="208"/>
                    </a:cubicBezTo>
                    <a:cubicBezTo>
                      <a:pt x="347" y="227"/>
                      <a:pt x="364" y="245"/>
                      <a:pt x="383" y="252"/>
                    </a:cubicBezTo>
                    <a:cubicBezTo>
                      <a:pt x="405" y="258"/>
                      <a:pt x="427" y="247"/>
                      <a:pt x="442" y="231"/>
                    </a:cubicBezTo>
                    <a:cubicBezTo>
                      <a:pt x="453" y="216"/>
                      <a:pt x="460" y="199"/>
                      <a:pt x="459" y="180"/>
                    </a:cubicBezTo>
                    <a:cubicBezTo>
                      <a:pt x="453" y="163"/>
                      <a:pt x="450" y="139"/>
                      <a:pt x="429" y="133"/>
                    </a:cubicBezTo>
                    <a:cubicBezTo>
                      <a:pt x="417" y="129"/>
                      <a:pt x="404" y="132"/>
                      <a:pt x="395" y="139"/>
                    </a:cubicBezTo>
                    <a:cubicBezTo>
                      <a:pt x="389" y="154"/>
                      <a:pt x="389" y="154"/>
                      <a:pt x="389" y="154"/>
                    </a:cubicBezTo>
                    <a:cubicBezTo>
                      <a:pt x="389" y="159"/>
                      <a:pt x="388" y="167"/>
                      <a:pt x="393" y="171"/>
                    </a:cubicBezTo>
                    <a:cubicBezTo>
                      <a:pt x="403" y="180"/>
                      <a:pt x="411" y="166"/>
                      <a:pt x="420" y="173"/>
                    </a:cubicBezTo>
                    <a:cubicBezTo>
                      <a:pt x="422" y="179"/>
                      <a:pt x="427" y="184"/>
                      <a:pt x="426" y="193"/>
                    </a:cubicBezTo>
                    <a:cubicBezTo>
                      <a:pt x="425" y="203"/>
                      <a:pt x="415" y="213"/>
                      <a:pt x="405" y="217"/>
                    </a:cubicBezTo>
                    <a:cubicBezTo>
                      <a:pt x="396" y="220"/>
                      <a:pt x="388" y="215"/>
                      <a:pt x="380" y="211"/>
                    </a:cubicBezTo>
                    <a:cubicBezTo>
                      <a:pt x="370" y="204"/>
                      <a:pt x="367" y="192"/>
                      <a:pt x="366" y="180"/>
                    </a:cubicBezTo>
                    <a:cubicBezTo>
                      <a:pt x="364" y="173"/>
                      <a:pt x="354" y="168"/>
                      <a:pt x="354" y="159"/>
                    </a:cubicBezTo>
                    <a:cubicBezTo>
                      <a:pt x="349" y="145"/>
                      <a:pt x="352" y="130"/>
                      <a:pt x="363" y="119"/>
                    </a:cubicBezTo>
                    <a:cubicBezTo>
                      <a:pt x="369" y="113"/>
                      <a:pt x="361" y="107"/>
                      <a:pt x="363" y="100"/>
                    </a:cubicBezTo>
                    <a:cubicBezTo>
                      <a:pt x="364" y="77"/>
                      <a:pt x="385" y="62"/>
                      <a:pt x="404" y="53"/>
                    </a:cubicBezTo>
                    <a:cubicBezTo>
                      <a:pt x="415" y="49"/>
                      <a:pt x="432" y="47"/>
                      <a:pt x="443" y="53"/>
                    </a:cubicBezTo>
                    <a:cubicBezTo>
                      <a:pt x="447" y="60"/>
                      <a:pt x="441" y="66"/>
                      <a:pt x="440" y="72"/>
                    </a:cubicBezTo>
                    <a:cubicBezTo>
                      <a:pt x="436" y="97"/>
                      <a:pt x="460" y="115"/>
                      <a:pt x="479" y="127"/>
                    </a:cubicBezTo>
                    <a:cubicBezTo>
                      <a:pt x="489" y="138"/>
                      <a:pt x="500" y="147"/>
                      <a:pt x="503" y="161"/>
                    </a:cubicBezTo>
                    <a:cubicBezTo>
                      <a:pt x="511" y="182"/>
                      <a:pt x="497" y="200"/>
                      <a:pt x="485" y="215"/>
                    </a:cubicBezTo>
                    <a:cubicBezTo>
                      <a:pt x="485" y="226"/>
                      <a:pt x="487" y="238"/>
                      <a:pt x="483" y="249"/>
                    </a:cubicBezTo>
                    <a:cubicBezTo>
                      <a:pt x="480" y="261"/>
                      <a:pt x="470" y="274"/>
                      <a:pt x="458" y="281"/>
                    </a:cubicBezTo>
                    <a:cubicBezTo>
                      <a:pt x="445" y="289"/>
                      <a:pt x="429" y="289"/>
                      <a:pt x="415" y="283"/>
                    </a:cubicBezTo>
                    <a:cubicBezTo>
                      <a:pt x="399" y="277"/>
                      <a:pt x="382" y="272"/>
                      <a:pt x="364" y="272"/>
                    </a:cubicBezTo>
                    <a:cubicBezTo>
                      <a:pt x="344" y="273"/>
                      <a:pt x="326" y="291"/>
                      <a:pt x="318" y="308"/>
                    </a:cubicBezTo>
                    <a:cubicBezTo>
                      <a:pt x="310" y="311"/>
                      <a:pt x="304" y="311"/>
                      <a:pt x="297" y="309"/>
                    </a:cubicBezTo>
                    <a:cubicBezTo>
                      <a:pt x="284" y="311"/>
                      <a:pt x="270" y="310"/>
                      <a:pt x="258" y="307"/>
                    </a:cubicBezTo>
                    <a:cubicBezTo>
                      <a:pt x="244" y="303"/>
                      <a:pt x="234" y="293"/>
                      <a:pt x="226" y="282"/>
                    </a:cubicBezTo>
                    <a:cubicBezTo>
                      <a:pt x="214" y="260"/>
                      <a:pt x="212" y="229"/>
                      <a:pt x="224" y="206"/>
                    </a:cubicBezTo>
                    <a:cubicBezTo>
                      <a:pt x="231" y="201"/>
                      <a:pt x="239" y="196"/>
                      <a:pt x="247" y="196"/>
                    </a:cubicBezTo>
                    <a:cubicBezTo>
                      <a:pt x="256" y="197"/>
                      <a:pt x="264" y="201"/>
                      <a:pt x="266" y="209"/>
                    </a:cubicBezTo>
                    <a:cubicBezTo>
                      <a:pt x="269" y="217"/>
                      <a:pt x="267" y="226"/>
                      <a:pt x="261" y="232"/>
                    </a:cubicBezTo>
                    <a:cubicBezTo>
                      <a:pt x="258" y="236"/>
                      <a:pt x="248" y="237"/>
                      <a:pt x="253" y="245"/>
                    </a:cubicBezTo>
                    <a:cubicBezTo>
                      <a:pt x="254" y="250"/>
                      <a:pt x="258" y="255"/>
                      <a:pt x="263" y="256"/>
                    </a:cubicBezTo>
                    <a:cubicBezTo>
                      <a:pt x="272" y="257"/>
                      <a:pt x="280" y="254"/>
                      <a:pt x="285" y="246"/>
                    </a:cubicBezTo>
                    <a:cubicBezTo>
                      <a:pt x="292" y="244"/>
                      <a:pt x="299" y="249"/>
                      <a:pt x="306" y="249"/>
                    </a:cubicBezTo>
                    <a:cubicBezTo>
                      <a:pt x="315" y="247"/>
                      <a:pt x="323" y="240"/>
                      <a:pt x="329" y="232"/>
                    </a:cubicBezTo>
                    <a:cubicBezTo>
                      <a:pt x="333" y="225"/>
                      <a:pt x="333" y="215"/>
                      <a:pt x="330" y="208"/>
                    </a:cubicBezTo>
                    <a:cubicBezTo>
                      <a:pt x="328" y="200"/>
                      <a:pt x="320" y="193"/>
                      <a:pt x="312" y="193"/>
                    </a:cubicBezTo>
                    <a:cubicBezTo>
                      <a:pt x="308" y="191"/>
                      <a:pt x="302" y="191"/>
                      <a:pt x="299" y="196"/>
                    </a:cubicBezTo>
                    <a:cubicBezTo>
                      <a:pt x="293" y="204"/>
                      <a:pt x="304" y="208"/>
                      <a:pt x="304" y="216"/>
                    </a:cubicBezTo>
                    <a:cubicBezTo>
                      <a:pt x="303" y="220"/>
                      <a:pt x="298" y="220"/>
                      <a:pt x="295" y="220"/>
                    </a:cubicBezTo>
                    <a:cubicBezTo>
                      <a:pt x="290" y="218"/>
                      <a:pt x="288" y="214"/>
                      <a:pt x="287" y="210"/>
                    </a:cubicBezTo>
                    <a:cubicBezTo>
                      <a:pt x="284" y="201"/>
                      <a:pt x="291" y="195"/>
                      <a:pt x="292" y="186"/>
                    </a:cubicBezTo>
                    <a:cubicBezTo>
                      <a:pt x="286" y="170"/>
                      <a:pt x="268" y="166"/>
                      <a:pt x="254" y="163"/>
                    </a:cubicBezTo>
                    <a:cubicBezTo>
                      <a:pt x="248" y="160"/>
                      <a:pt x="246" y="153"/>
                      <a:pt x="244" y="146"/>
                    </a:cubicBezTo>
                    <a:cubicBezTo>
                      <a:pt x="244" y="137"/>
                      <a:pt x="251" y="130"/>
                      <a:pt x="258" y="127"/>
                    </a:cubicBezTo>
                    <a:cubicBezTo>
                      <a:pt x="266" y="120"/>
                      <a:pt x="277" y="132"/>
                      <a:pt x="283" y="120"/>
                    </a:cubicBezTo>
                    <a:cubicBezTo>
                      <a:pt x="284" y="115"/>
                      <a:pt x="284" y="109"/>
                      <a:pt x="281" y="105"/>
                    </a:cubicBezTo>
                    <a:cubicBezTo>
                      <a:pt x="272" y="94"/>
                      <a:pt x="256" y="91"/>
                      <a:pt x="243" y="96"/>
                    </a:cubicBezTo>
                    <a:cubicBezTo>
                      <a:pt x="236" y="99"/>
                      <a:pt x="234" y="106"/>
                      <a:pt x="230" y="112"/>
                    </a:cubicBezTo>
                    <a:cubicBezTo>
                      <a:pt x="228" y="113"/>
                      <a:pt x="225" y="113"/>
                      <a:pt x="222" y="112"/>
                    </a:cubicBezTo>
                    <a:cubicBezTo>
                      <a:pt x="216" y="107"/>
                      <a:pt x="210" y="110"/>
                      <a:pt x="203" y="113"/>
                    </a:cubicBezTo>
                    <a:cubicBezTo>
                      <a:pt x="193" y="121"/>
                      <a:pt x="186" y="133"/>
                      <a:pt x="188" y="145"/>
                    </a:cubicBezTo>
                    <a:cubicBezTo>
                      <a:pt x="190" y="151"/>
                      <a:pt x="195" y="155"/>
                      <a:pt x="201" y="156"/>
                    </a:cubicBezTo>
                    <a:cubicBezTo>
                      <a:pt x="205" y="157"/>
                      <a:pt x="211" y="156"/>
                      <a:pt x="214" y="152"/>
                    </a:cubicBezTo>
                    <a:cubicBezTo>
                      <a:pt x="220" y="147"/>
                      <a:pt x="211" y="141"/>
                      <a:pt x="216" y="136"/>
                    </a:cubicBezTo>
                    <a:cubicBezTo>
                      <a:pt x="218" y="134"/>
                      <a:pt x="222" y="136"/>
                      <a:pt x="223" y="139"/>
                    </a:cubicBezTo>
                    <a:cubicBezTo>
                      <a:pt x="225" y="143"/>
                      <a:pt x="226" y="147"/>
                      <a:pt x="224" y="151"/>
                    </a:cubicBezTo>
                    <a:cubicBezTo>
                      <a:pt x="224" y="160"/>
                      <a:pt x="216" y="163"/>
                      <a:pt x="209" y="166"/>
                    </a:cubicBezTo>
                    <a:cubicBezTo>
                      <a:pt x="205" y="166"/>
                      <a:pt x="200" y="167"/>
                      <a:pt x="195" y="164"/>
                    </a:cubicBezTo>
                    <a:cubicBezTo>
                      <a:pt x="189" y="166"/>
                      <a:pt x="186" y="170"/>
                      <a:pt x="181" y="173"/>
                    </a:cubicBezTo>
                    <a:cubicBezTo>
                      <a:pt x="172" y="179"/>
                      <a:pt x="182" y="185"/>
                      <a:pt x="181" y="191"/>
                    </a:cubicBezTo>
                    <a:cubicBezTo>
                      <a:pt x="181" y="201"/>
                      <a:pt x="176" y="211"/>
                      <a:pt x="167" y="216"/>
                    </a:cubicBezTo>
                    <a:cubicBezTo>
                      <a:pt x="162" y="218"/>
                      <a:pt x="156" y="217"/>
                      <a:pt x="152" y="213"/>
                    </a:cubicBezTo>
                    <a:cubicBezTo>
                      <a:pt x="151" y="210"/>
                      <a:pt x="148" y="206"/>
                      <a:pt x="152" y="203"/>
                    </a:cubicBezTo>
                    <a:cubicBezTo>
                      <a:pt x="156" y="200"/>
                      <a:pt x="160" y="202"/>
                      <a:pt x="164" y="204"/>
                    </a:cubicBezTo>
                    <a:cubicBezTo>
                      <a:pt x="166" y="204"/>
                      <a:pt x="168" y="200"/>
                      <a:pt x="170" y="197"/>
                    </a:cubicBezTo>
                    <a:cubicBezTo>
                      <a:pt x="172" y="191"/>
                      <a:pt x="171" y="185"/>
                      <a:pt x="166" y="180"/>
                    </a:cubicBezTo>
                    <a:cubicBezTo>
                      <a:pt x="160" y="176"/>
                      <a:pt x="153" y="179"/>
                      <a:pt x="147" y="180"/>
                    </a:cubicBezTo>
                    <a:cubicBezTo>
                      <a:pt x="138" y="184"/>
                      <a:pt x="130" y="189"/>
                      <a:pt x="128" y="199"/>
                    </a:cubicBezTo>
                    <a:cubicBezTo>
                      <a:pt x="125" y="208"/>
                      <a:pt x="128" y="218"/>
                      <a:pt x="133" y="225"/>
                    </a:cubicBezTo>
                    <a:cubicBezTo>
                      <a:pt x="131" y="228"/>
                      <a:pt x="132" y="233"/>
                      <a:pt x="127" y="235"/>
                    </a:cubicBezTo>
                    <a:cubicBezTo>
                      <a:pt x="123" y="246"/>
                      <a:pt x="125" y="258"/>
                      <a:pt x="132" y="267"/>
                    </a:cubicBezTo>
                    <a:cubicBezTo>
                      <a:pt x="138" y="271"/>
                      <a:pt x="147" y="272"/>
                      <a:pt x="154" y="268"/>
                    </a:cubicBezTo>
                    <a:cubicBezTo>
                      <a:pt x="154" y="258"/>
                      <a:pt x="153" y="244"/>
                      <a:pt x="164" y="238"/>
                    </a:cubicBezTo>
                    <a:cubicBezTo>
                      <a:pt x="170" y="235"/>
                      <a:pt x="175" y="234"/>
                      <a:pt x="181" y="236"/>
                    </a:cubicBezTo>
                    <a:cubicBezTo>
                      <a:pt x="191" y="239"/>
                      <a:pt x="192" y="250"/>
                      <a:pt x="195" y="258"/>
                    </a:cubicBezTo>
                    <a:cubicBezTo>
                      <a:pt x="197" y="273"/>
                      <a:pt x="189" y="289"/>
                      <a:pt x="198" y="302"/>
                    </a:cubicBezTo>
                    <a:cubicBezTo>
                      <a:pt x="211" y="303"/>
                      <a:pt x="221" y="315"/>
                      <a:pt x="224" y="326"/>
                    </a:cubicBezTo>
                    <a:cubicBezTo>
                      <a:pt x="222" y="336"/>
                      <a:pt x="223" y="348"/>
                      <a:pt x="213" y="353"/>
                    </a:cubicBezTo>
                    <a:cubicBezTo>
                      <a:pt x="207" y="353"/>
                      <a:pt x="201" y="356"/>
                      <a:pt x="196" y="352"/>
                    </a:cubicBezTo>
                    <a:cubicBezTo>
                      <a:pt x="192" y="350"/>
                      <a:pt x="188" y="346"/>
                      <a:pt x="188" y="341"/>
                    </a:cubicBezTo>
                    <a:cubicBezTo>
                      <a:pt x="189" y="339"/>
                      <a:pt x="191" y="337"/>
                      <a:pt x="193" y="337"/>
                    </a:cubicBezTo>
                    <a:cubicBezTo>
                      <a:pt x="197" y="336"/>
                      <a:pt x="198" y="339"/>
                      <a:pt x="200" y="342"/>
                    </a:cubicBezTo>
                    <a:cubicBezTo>
                      <a:pt x="203" y="344"/>
                      <a:pt x="207" y="344"/>
                      <a:pt x="209" y="342"/>
                    </a:cubicBezTo>
                    <a:cubicBezTo>
                      <a:pt x="214" y="337"/>
                      <a:pt x="213" y="328"/>
                      <a:pt x="211" y="322"/>
                    </a:cubicBezTo>
                    <a:cubicBezTo>
                      <a:pt x="207" y="313"/>
                      <a:pt x="198" y="309"/>
                      <a:pt x="187" y="310"/>
                    </a:cubicBezTo>
                    <a:cubicBezTo>
                      <a:pt x="177" y="312"/>
                      <a:pt x="169" y="321"/>
                      <a:pt x="161" y="326"/>
                    </a:cubicBezTo>
                    <a:cubicBezTo>
                      <a:pt x="159" y="334"/>
                      <a:pt x="158" y="346"/>
                      <a:pt x="147" y="348"/>
                    </a:cubicBezTo>
                    <a:cubicBezTo>
                      <a:pt x="142" y="349"/>
                      <a:pt x="136" y="350"/>
                      <a:pt x="131" y="347"/>
                    </a:cubicBezTo>
                    <a:cubicBezTo>
                      <a:pt x="128" y="344"/>
                      <a:pt x="125" y="342"/>
                      <a:pt x="126" y="337"/>
                    </a:cubicBezTo>
                    <a:cubicBezTo>
                      <a:pt x="126" y="334"/>
                      <a:pt x="130" y="331"/>
                      <a:pt x="133" y="332"/>
                    </a:cubicBezTo>
                    <a:cubicBezTo>
                      <a:pt x="137" y="332"/>
                      <a:pt x="138" y="337"/>
                      <a:pt x="141" y="341"/>
                    </a:cubicBezTo>
                    <a:cubicBezTo>
                      <a:pt x="143" y="342"/>
                      <a:pt x="146" y="341"/>
                      <a:pt x="148" y="339"/>
                    </a:cubicBezTo>
                    <a:cubicBezTo>
                      <a:pt x="152" y="333"/>
                      <a:pt x="153" y="326"/>
                      <a:pt x="150" y="319"/>
                    </a:cubicBezTo>
                    <a:cubicBezTo>
                      <a:pt x="146" y="315"/>
                      <a:pt x="141" y="311"/>
                      <a:pt x="135" y="311"/>
                    </a:cubicBezTo>
                    <a:cubicBezTo>
                      <a:pt x="127" y="311"/>
                      <a:pt x="116" y="310"/>
                      <a:pt x="111" y="319"/>
                    </a:cubicBezTo>
                    <a:cubicBezTo>
                      <a:pt x="109" y="322"/>
                      <a:pt x="111" y="327"/>
                      <a:pt x="107" y="328"/>
                    </a:cubicBezTo>
                    <a:cubicBezTo>
                      <a:pt x="100" y="323"/>
                      <a:pt x="91" y="323"/>
                      <a:pt x="83" y="324"/>
                    </a:cubicBezTo>
                    <a:cubicBezTo>
                      <a:pt x="76" y="328"/>
                      <a:pt x="66" y="328"/>
                      <a:pt x="62" y="337"/>
                    </a:cubicBezTo>
                    <a:cubicBezTo>
                      <a:pt x="70" y="340"/>
                      <a:pt x="77" y="347"/>
                      <a:pt x="80" y="354"/>
                    </a:cubicBezTo>
                    <a:cubicBezTo>
                      <a:pt x="84" y="366"/>
                      <a:pt x="98" y="368"/>
                      <a:pt x="110" y="368"/>
                    </a:cubicBezTo>
                    <a:cubicBezTo>
                      <a:pt x="115" y="368"/>
                      <a:pt x="118" y="363"/>
                      <a:pt x="124" y="364"/>
                    </a:cubicBezTo>
                    <a:cubicBezTo>
                      <a:pt x="131" y="371"/>
                      <a:pt x="131" y="371"/>
                      <a:pt x="131" y="371"/>
                    </a:cubicBezTo>
                    <a:cubicBezTo>
                      <a:pt x="143" y="374"/>
                      <a:pt x="152" y="369"/>
                      <a:pt x="162" y="362"/>
                    </a:cubicBezTo>
                    <a:cubicBezTo>
                      <a:pt x="170" y="370"/>
                      <a:pt x="178" y="375"/>
                      <a:pt x="185" y="384"/>
                    </a:cubicBezTo>
                    <a:cubicBezTo>
                      <a:pt x="187" y="393"/>
                      <a:pt x="176" y="399"/>
                      <a:pt x="169" y="403"/>
                    </a:cubicBezTo>
                    <a:cubicBezTo>
                      <a:pt x="168" y="405"/>
                      <a:pt x="164" y="410"/>
                      <a:pt x="161" y="408"/>
                    </a:cubicBezTo>
                    <a:cubicBezTo>
                      <a:pt x="156" y="402"/>
                      <a:pt x="149" y="399"/>
                      <a:pt x="142" y="397"/>
                    </a:cubicBezTo>
                    <a:cubicBezTo>
                      <a:pt x="133" y="397"/>
                      <a:pt x="123" y="400"/>
                      <a:pt x="115" y="403"/>
                    </a:cubicBezTo>
                    <a:cubicBezTo>
                      <a:pt x="108" y="399"/>
                      <a:pt x="101" y="400"/>
                      <a:pt x="94" y="404"/>
                    </a:cubicBezTo>
                    <a:cubicBezTo>
                      <a:pt x="82" y="413"/>
                      <a:pt x="82" y="430"/>
                      <a:pt x="67" y="437"/>
                    </a:cubicBezTo>
                    <a:close/>
                    <a:moveTo>
                      <a:pt x="114" y="480"/>
                    </a:moveTo>
                    <a:cubicBezTo>
                      <a:pt x="114" y="483"/>
                      <a:pt x="117" y="486"/>
                      <a:pt x="114" y="488"/>
                    </a:cubicBezTo>
                    <a:cubicBezTo>
                      <a:pt x="113" y="489"/>
                      <a:pt x="112" y="494"/>
                      <a:pt x="116" y="494"/>
                    </a:cubicBezTo>
                    <a:cubicBezTo>
                      <a:pt x="122" y="493"/>
                      <a:pt x="128" y="492"/>
                      <a:pt x="133" y="489"/>
                    </a:cubicBezTo>
                    <a:cubicBezTo>
                      <a:pt x="144" y="489"/>
                      <a:pt x="156" y="494"/>
                      <a:pt x="161" y="504"/>
                    </a:cubicBezTo>
                    <a:cubicBezTo>
                      <a:pt x="163" y="509"/>
                      <a:pt x="157" y="516"/>
                      <a:pt x="164" y="518"/>
                    </a:cubicBezTo>
                    <a:cubicBezTo>
                      <a:pt x="174" y="507"/>
                      <a:pt x="162" y="493"/>
                      <a:pt x="164" y="479"/>
                    </a:cubicBezTo>
                    <a:cubicBezTo>
                      <a:pt x="163" y="474"/>
                      <a:pt x="171" y="466"/>
                      <a:pt x="161" y="465"/>
                    </a:cubicBezTo>
                    <a:cubicBezTo>
                      <a:pt x="157" y="464"/>
                      <a:pt x="156" y="468"/>
                      <a:pt x="154" y="470"/>
                    </a:cubicBezTo>
                    <a:cubicBezTo>
                      <a:pt x="145" y="480"/>
                      <a:pt x="131" y="475"/>
                      <a:pt x="119" y="474"/>
                    </a:cubicBezTo>
                    <a:cubicBezTo>
                      <a:pt x="116" y="474"/>
                      <a:pt x="116" y="478"/>
                      <a:pt x="114" y="480"/>
                    </a:cubicBezTo>
                    <a:close/>
                    <a:moveTo>
                      <a:pt x="136" y="295"/>
                    </a:moveTo>
                    <a:cubicBezTo>
                      <a:pt x="134" y="295"/>
                      <a:pt x="134" y="297"/>
                      <a:pt x="133" y="299"/>
                    </a:cubicBezTo>
                    <a:cubicBezTo>
                      <a:pt x="147" y="304"/>
                      <a:pt x="147" y="304"/>
                      <a:pt x="147" y="304"/>
                    </a:cubicBezTo>
                    <a:cubicBezTo>
                      <a:pt x="152" y="307"/>
                      <a:pt x="156" y="312"/>
                      <a:pt x="160" y="316"/>
                    </a:cubicBezTo>
                    <a:cubicBezTo>
                      <a:pt x="169" y="310"/>
                      <a:pt x="177" y="302"/>
                      <a:pt x="188" y="301"/>
                    </a:cubicBezTo>
                    <a:cubicBezTo>
                      <a:pt x="190" y="297"/>
                      <a:pt x="187" y="293"/>
                      <a:pt x="186" y="290"/>
                    </a:cubicBezTo>
                    <a:cubicBezTo>
                      <a:pt x="185" y="275"/>
                      <a:pt x="193" y="257"/>
                      <a:pt x="181" y="244"/>
                    </a:cubicBezTo>
                    <a:cubicBezTo>
                      <a:pt x="177" y="242"/>
                      <a:pt x="175" y="242"/>
                      <a:pt x="171" y="243"/>
                    </a:cubicBezTo>
                    <a:cubicBezTo>
                      <a:pt x="162" y="248"/>
                      <a:pt x="163" y="260"/>
                      <a:pt x="164" y="269"/>
                    </a:cubicBezTo>
                    <a:cubicBezTo>
                      <a:pt x="162" y="273"/>
                      <a:pt x="162" y="273"/>
                      <a:pt x="162" y="273"/>
                    </a:cubicBezTo>
                    <a:cubicBezTo>
                      <a:pt x="156" y="280"/>
                      <a:pt x="147" y="280"/>
                      <a:pt x="137" y="279"/>
                    </a:cubicBezTo>
                    <a:cubicBezTo>
                      <a:pt x="137" y="280"/>
                      <a:pt x="137" y="280"/>
                      <a:pt x="137" y="280"/>
                    </a:cubicBezTo>
                    <a:cubicBezTo>
                      <a:pt x="143" y="282"/>
                      <a:pt x="150" y="286"/>
                      <a:pt x="157" y="285"/>
                    </a:cubicBezTo>
                    <a:cubicBezTo>
                      <a:pt x="161" y="285"/>
                      <a:pt x="164" y="282"/>
                      <a:pt x="166" y="278"/>
                    </a:cubicBezTo>
                    <a:cubicBezTo>
                      <a:pt x="168" y="273"/>
                      <a:pt x="170" y="266"/>
                      <a:pt x="170" y="260"/>
                    </a:cubicBezTo>
                    <a:cubicBezTo>
                      <a:pt x="171" y="256"/>
                      <a:pt x="169" y="249"/>
                      <a:pt x="176" y="250"/>
                    </a:cubicBezTo>
                    <a:cubicBezTo>
                      <a:pt x="182" y="258"/>
                      <a:pt x="182" y="270"/>
                      <a:pt x="179" y="281"/>
                    </a:cubicBezTo>
                    <a:cubicBezTo>
                      <a:pt x="177" y="286"/>
                      <a:pt x="182" y="293"/>
                      <a:pt x="176" y="297"/>
                    </a:cubicBezTo>
                    <a:cubicBezTo>
                      <a:pt x="170" y="298"/>
                      <a:pt x="165" y="305"/>
                      <a:pt x="157" y="306"/>
                    </a:cubicBezTo>
                    <a:cubicBezTo>
                      <a:pt x="153" y="298"/>
                      <a:pt x="143" y="297"/>
                      <a:pt x="136" y="295"/>
                    </a:cubicBezTo>
                    <a:close/>
                    <a:moveTo>
                      <a:pt x="236" y="207"/>
                    </a:moveTo>
                    <a:cubicBezTo>
                      <a:pt x="231" y="214"/>
                      <a:pt x="226" y="221"/>
                      <a:pt x="226" y="230"/>
                    </a:cubicBezTo>
                    <a:cubicBezTo>
                      <a:pt x="222" y="247"/>
                      <a:pt x="227" y="265"/>
                      <a:pt x="234" y="281"/>
                    </a:cubicBezTo>
                    <a:cubicBezTo>
                      <a:pt x="249" y="301"/>
                      <a:pt x="276" y="306"/>
                      <a:pt x="299" y="300"/>
                    </a:cubicBezTo>
                    <a:cubicBezTo>
                      <a:pt x="303" y="302"/>
                      <a:pt x="309" y="303"/>
                      <a:pt x="313" y="301"/>
                    </a:cubicBezTo>
                    <a:cubicBezTo>
                      <a:pt x="320" y="287"/>
                      <a:pt x="333" y="275"/>
                      <a:pt x="348" y="268"/>
                    </a:cubicBezTo>
                    <a:cubicBezTo>
                      <a:pt x="363" y="261"/>
                      <a:pt x="383" y="267"/>
                      <a:pt x="399" y="270"/>
                    </a:cubicBezTo>
                    <a:cubicBezTo>
                      <a:pt x="411" y="273"/>
                      <a:pt x="424" y="280"/>
                      <a:pt x="437" y="279"/>
                    </a:cubicBezTo>
                    <a:cubicBezTo>
                      <a:pt x="453" y="280"/>
                      <a:pt x="465" y="265"/>
                      <a:pt x="474" y="254"/>
                    </a:cubicBezTo>
                    <a:cubicBezTo>
                      <a:pt x="475" y="241"/>
                      <a:pt x="483" y="228"/>
                      <a:pt x="475" y="216"/>
                    </a:cubicBezTo>
                    <a:cubicBezTo>
                      <a:pt x="475" y="215"/>
                      <a:pt x="473" y="214"/>
                      <a:pt x="475" y="213"/>
                    </a:cubicBezTo>
                    <a:cubicBezTo>
                      <a:pt x="488" y="205"/>
                      <a:pt x="493" y="190"/>
                      <a:pt x="497" y="177"/>
                    </a:cubicBezTo>
                    <a:cubicBezTo>
                      <a:pt x="498" y="169"/>
                      <a:pt x="496" y="163"/>
                      <a:pt x="493" y="157"/>
                    </a:cubicBezTo>
                    <a:cubicBezTo>
                      <a:pt x="484" y="134"/>
                      <a:pt x="458" y="126"/>
                      <a:pt x="442" y="106"/>
                    </a:cubicBezTo>
                    <a:cubicBezTo>
                      <a:pt x="432" y="93"/>
                      <a:pt x="431" y="76"/>
                      <a:pt x="434" y="59"/>
                    </a:cubicBezTo>
                    <a:cubicBezTo>
                      <a:pt x="427" y="53"/>
                      <a:pt x="419" y="59"/>
                      <a:pt x="411" y="59"/>
                    </a:cubicBezTo>
                    <a:cubicBezTo>
                      <a:pt x="396" y="64"/>
                      <a:pt x="378" y="76"/>
                      <a:pt x="374" y="93"/>
                    </a:cubicBezTo>
                    <a:cubicBezTo>
                      <a:pt x="370" y="100"/>
                      <a:pt x="374" y="109"/>
                      <a:pt x="375" y="117"/>
                    </a:cubicBezTo>
                    <a:cubicBezTo>
                      <a:pt x="366" y="123"/>
                      <a:pt x="363" y="133"/>
                      <a:pt x="359" y="143"/>
                    </a:cubicBezTo>
                    <a:cubicBezTo>
                      <a:pt x="360" y="149"/>
                      <a:pt x="360" y="156"/>
                      <a:pt x="363" y="163"/>
                    </a:cubicBezTo>
                    <a:cubicBezTo>
                      <a:pt x="364" y="168"/>
                      <a:pt x="370" y="168"/>
                      <a:pt x="374" y="170"/>
                    </a:cubicBezTo>
                    <a:cubicBezTo>
                      <a:pt x="378" y="173"/>
                      <a:pt x="375" y="178"/>
                      <a:pt x="375" y="181"/>
                    </a:cubicBezTo>
                    <a:cubicBezTo>
                      <a:pt x="375" y="192"/>
                      <a:pt x="379" y="203"/>
                      <a:pt x="390" y="208"/>
                    </a:cubicBezTo>
                    <a:cubicBezTo>
                      <a:pt x="397" y="208"/>
                      <a:pt x="404" y="208"/>
                      <a:pt x="409" y="202"/>
                    </a:cubicBezTo>
                    <a:cubicBezTo>
                      <a:pt x="412" y="198"/>
                      <a:pt x="415" y="192"/>
                      <a:pt x="414" y="186"/>
                    </a:cubicBezTo>
                    <a:cubicBezTo>
                      <a:pt x="411" y="184"/>
                      <a:pt x="406" y="186"/>
                      <a:pt x="403" y="187"/>
                    </a:cubicBezTo>
                    <a:cubicBezTo>
                      <a:pt x="394" y="185"/>
                      <a:pt x="385" y="179"/>
                      <a:pt x="381" y="171"/>
                    </a:cubicBezTo>
                    <a:cubicBezTo>
                      <a:pt x="375" y="157"/>
                      <a:pt x="383" y="142"/>
                      <a:pt x="393" y="133"/>
                    </a:cubicBezTo>
                    <a:cubicBezTo>
                      <a:pt x="408" y="123"/>
                      <a:pt x="429" y="123"/>
                      <a:pt x="443" y="133"/>
                    </a:cubicBezTo>
                    <a:cubicBezTo>
                      <a:pt x="458" y="145"/>
                      <a:pt x="464" y="164"/>
                      <a:pt x="467" y="182"/>
                    </a:cubicBezTo>
                    <a:cubicBezTo>
                      <a:pt x="467" y="208"/>
                      <a:pt x="456" y="235"/>
                      <a:pt x="432" y="251"/>
                    </a:cubicBezTo>
                    <a:cubicBezTo>
                      <a:pt x="417" y="261"/>
                      <a:pt x="403" y="259"/>
                      <a:pt x="385" y="261"/>
                    </a:cubicBezTo>
                    <a:cubicBezTo>
                      <a:pt x="366" y="257"/>
                      <a:pt x="351" y="242"/>
                      <a:pt x="341" y="227"/>
                    </a:cubicBezTo>
                    <a:cubicBezTo>
                      <a:pt x="336" y="234"/>
                      <a:pt x="334" y="242"/>
                      <a:pt x="327" y="247"/>
                    </a:cubicBezTo>
                    <a:cubicBezTo>
                      <a:pt x="319" y="255"/>
                      <a:pt x="309" y="262"/>
                      <a:pt x="298" y="258"/>
                    </a:cubicBezTo>
                    <a:cubicBezTo>
                      <a:pt x="295" y="257"/>
                      <a:pt x="293" y="255"/>
                      <a:pt x="290" y="257"/>
                    </a:cubicBezTo>
                    <a:cubicBezTo>
                      <a:pt x="285" y="264"/>
                      <a:pt x="276" y="264"/>
                      <a:pt x="270" y="267"/>
                    </a:cubicBezTo>
                    <a:cubicBezTo>
                      <a:pt x="262" y="269"/>
                      <a:pt x="256" y="266"/>
                      <a:pt x="251" y="261"/>
                    </a:cubicBezTo>
                    <a:cubicBezTo>
                      <a:pt x="244" y="254"/>
                      <a:pt x="241" y="242"/>
                      <a:pt x="244" y="231"/>
                    </a:cubicBezTo>
                    <a:cubicBezTo>
                      <a:pt x="244" y="224"/>
                      <a:pt x="253" y="226"/>
                      <a:pt x="256" y="220"/>
                    </a:cubicBezTo>
                    <a:cubicBezTo>
                      <a:pt x="258" y="216"/>
                      <a:pt x="257" y="211"/>
                      <a:pt x="253" y="207"/>
                    </a:cubicBezTo>
                    <a:cubicBezTo>
                      <a:pt x="248" y="204"/>
                      <a:pt x="242" y="205"/>
                      <a:pt x="236" y="207"/>
                    </a:cubicBezTo>
                    <a:close/>
                    <a:moveTo>
                      <a:pt x="226" y="510"/>
                    </a:moveTo>
                    <a:cubicBezTo>
                      <a:pt x="225" y="518"/>
                      <a:pt x="225" y="518"/>
                      <a:pt x="225" y="518"/>
                    </a:cubicBezTo>
                    <a:cubicBezTo>
                      <a:pt x="227" y="534"/>
                      <a:pt x="227" y="553"/>
                      <a:pt x="245" y="558"/>
                    </a:cubicBezTo>
                    <a:cubicBezTo>
                      <a:pt x="250" y="561"/>
                      <a:pt x="254" y="556"/>
                      <a:pt x="257" y="552"/>
                    </a:cubicBezTo>
                    <a:cubicBezTo>
                      <a:pt x="258" y="550"/>
                      <a:pt x="260" y="546"/>
                      <a:pt x="258" y="544"/>
                    </a:cubicBezTo>
                    <a:cubicBezTo>
                      <a:pt x="252" y="540"/>
                      <a:pt x="247" y="538"/>
                      <a:pt x="239" y="538"/>
                    </a:cubicBezTo>
                    <a:cubicBezTo>
                      <a:pt x="233" y="533"/>
                      <a:pt x="230" y="524"/>
                      <a:pt x="231" y="514"/>
                    </a:cubicBezTo>
                    <a:cubicBezTo>
                      <a:pt x="234" y="505"/>
                      <a:pt x="240" y="495"/>
                      <a:pt x="249" y="490"/>
                    </a:cubicBezTo>
                    <a:cubicBezTo>
                      <a:pt x="251" y="489"/>
                      <a:pt x="254" y="490"/>
                      <a:pt x="256" y="488"/>
                    </a:cubicBezTo>
                    <a:cubicBezTo>
                      <a:pt x="265" y="488"/>
                      <a:pt x="271" y="485"/>
                      <a:pt x="279" y="489"/>
                    </a:cubicBezTo>
                    <a:cubicBezTo>
                      <a:pt x="286" y="491"/>
                      <a:pt x="292" y="497"/>
                      <a:pt x="299" y="501"/>
                    </a:cubicBezTo>
                    <a:cubicBezTo>
                      <a:pt x="301" y="503"/>
                      <a:pt x="299" y="507"/>
                      <a:pt x="303" y="508"/>
                    </a:cubicBezTo>
                    <a:cubicBezTo>
                      <a:pt x="312" y="504"/>
                      <a:pt x="320" y="511"/>
                      <a:pt x="329" y="514"/>
                    </a:cubicBezTo>
                    <a:cubicBezTo>
                      <a:pt x="336" y="520"/>
                      <a:pt x="340" y="529"/>
                      <a:pt x="342" y="537"/>
                    </a:cubicBezTo>
                    <a:cubicBezTo>
                      <a:pt x="345" y="538"/>
                      <a:pt x="345" y="538"/>
                      <a:pt x="345" y="538"/>
                    </a:cubicBezTo>
                    <a:cubicBezTo>
                      <a:pt x="350" y="532"/>
                      <a:pt x="354" y="525"/>
                      <a:pt x="361" y="521"/>
                    </a:cubicBezTo>
                    <a:cubicBezTo>
                      <a:pt x="365" y="517"/>
                      <a:pt x="374" y="519"/>
                      <a:pt x="372" y="511"/>
                    </a:cubicBezTo>
                    <a:cubicBezTo>
                      <a:pt x="368" y="508"/>
                      <a:pt x="365" y="514"/>
                      <a:pt x="361" y="514"/>
                    </a:cubicBezTo>
                    <a:cubicBezTo>
                      <a:pt x="329" y="505"/>
                      <a:pt x="329" y="505"/>
                      <a:pt x="329" y="505"/>
                    </a:cubicBezTo>
                    <a:cubicBezTo>
                      <a:pt x="316" y="500"/>
                      <a:pt x="308" y="488"/>
                      <a:pt x="298" y="479"/>
                    </a:cubicBezTo>
                    <a:cubicBezTo>
                      <a:pt x="280" y="473"/>
                      <a:pt x="264" y="480"/>
                      <a:pt x="247" y="484"/>
                    </a:cubicBezTo>
                    <a:cubicBezTo>
                      <a:pt x="237" y="489"/>
                      <a:pt x="231" y="500"/>
                      <a:pt x="226" y="510"/>
                    </a:cubicBezTo>
                    <a:close/>
                    <a:moveTo>
                      <a:pt x="244" y="208"/>
                    </a:moveTo>
                    <a:cubicBezTo>
                      <a:pt x="229" y="221"/>
                      <a:pt x="232" y="239"/>
                      <a:pt x="232" y="256"/>
                    </a:cubicBezTo>
                    <a:cubicBezTo>
                      <a:pt x="237" y="275"/>
                      <a:pt x="253" y="288"/>
                      <a:pt x="270" y="293"/>
                    </a:cubicBezTo>
                    <a:cubicBezTo>
                      <a:pt x="282" y="295"/>
                      <a:pt x="295" y="296"/>
                      <a:pt x="308" y="295"/>
                    </a:cubicBezTo>
                    <a:cubicBezTo>
                      <a:pt x="310" y="292"/>
                      <a:pt x="312" y="292"/>
                      <a:pt x="313" y="289"/>
                    </a:cubicBezTo>
                    <a:cubicBezTo>
                      <a:pt x="322" y="277"/>
                      <a:pt x="334" y="266"/>
                      <a:pt x="348" y="260"/>
                    </a:cubicBezTo>
                    <a:cubicBezTo>
                      <a:pt x="350" y="257"/>
                      <a:pt x="357" y="261"/>
                      <a:pt x="358" y="256"/>
                    </a:cubicBezTo>
                    <a:cubicBezTo>
                      <a:pt x="352" y="252"/>
                      <a:pt x="349" y="246"/>
                      <a:pt x="345" y="240"/>
                    </a:cubicBezTo>
                    <a:cubicBezTo>
                      <a:pt x="342" y="240"/>
                      <a:pt x="342" y="240"/>
                      <a:pt x="342" y="240"/>
                    </a:cubicBezTo>
                    <a:cubicBezTo>
                      <a:pt x="333" y="250"/>
                      <a:pt x="321" y="260"/>
                      <a:pt x="305" y="260"/>
                    </a:cubicBezTo>
                    <a:cubicBezTo>
                      <a:pt x="301" y="261"/>
                      <a:pt x="297" y="259"/>
                      <a:pt x="294" y="261"/>
                    </a:cubicBezTo>
                    <a:cubicBezTo>
                      <a:pt x="290" y="271"/>
                      <a:pt x="278" y="272"/>
                      <a:pt x="268" y="273"/>
                    </a:cubicBezTo>
                    <a:cubicBezTo>
                      <a:pt x="255" y="273"/>
                      <a:pt x="243" y="264"/>
                      <a:pt x="238" y="252"/>
                    </a:cubicBezTo>
                    <a:cubicBezTo>
                      <a:pt x="238" y="228"/>
                      <a:pt x="238" y="228"/>
                      <a:pt x="238" y="228"/>
                    </a:cubicBezTo>
                    <a:cubicBezTo>
                      <a:pt x="238" y="223"/>
                      <a:pt x="244" y="224"/>
                      <a:pt x="246" y="220"/>
                    </a:cubicBezTo>
                    <a:cubicBezTo>
                      <a:pt x="249" y="216"/>
                      <a:pt x="253" y="213"/>
                      <a:pt x="249" y="209"/>
                    </a:cubicBezTo>
                    <a:cubicBezTo>
                      <a:pt x="247" y="207"/>
                      <a:pt x="246" y="208"/>
                      <a:pt x="244" y="208"/>
                    </a:cubicBezTo>
                    <a:close/>
                    <a:moveTo>
                      <a:pt x="254" y="375"/>
                    </a:moveTo>
                    <a:cubicBezTo>
                      <a:pt x="236" y="384"/>
                      <a:pt x="236" y="384"/>
                      <a:pt x="236" y="384"/>
                    </a:cubicBezTo>
                    <a:cubicBezTo>
                      <a:pt x="235" y="386"/>
                      <a:pt x="234" y="387"/>
                      <a:pt x="236" y="389"/>
                    </a:cubicBezTo>
                    <a:cubicBezTo>
                      <a:pt x="249" y="393"/>
                      <a:pt x="262" y="401"/>
                      <a:pt x="267" y="414"/>
                    </a:cubicBezTo>
                    <a:cubicBezTo>
                      <a:pt x="269" y="422"/>
                      <a:pt x="263" y="432"/>
                      <a:pt x="273" y="437"/>
                    </a:cubicBezTo>
                    <a:cubicBezTo>
                      <a:pt x="284" y="436"/>
                      <a:pt x="296" y="431"/>
                      <a:pt x="308" y="434"/>
                    </a:cubicBezTo>
                    <a:cubicBezTo>
                      <a:pt x="313" y="418"/>
                      <a:pt x="323" y="397"/>
                      <a:pt x="343" y="393"/>
                    </a:cubicBezTo>
                    <a:cubicBezTo>
                      <a:pt x="353" y="391"/>
                      <a:pt x="364" y="392"/>
                      <a:pt x="372" y="389"/>
                    </a:cubicBezTo>
                    <a:cubicBezTo>
                      <a:pt x="387" y="389"/>
                      <a:pt x="395" y="403"/>
                      <a:pt x="400" y="414"/>
                    </a:cubicBezTo>
                    <a:cubicBezTo>
                      <a:pt x="402" y="422"/>
                      <a:pt x="402" y="432"/>
                      <a:pt x="395" y="438"/>
                    </a:cubicBezTo>
                    <a:cubicBezTo>
                      <a:pt x="389" y="441"/>
                      <a:pt x="382" y="441"/>
                      <a:pt x="374" y="440"/>
                    </a:cubicBezTo>
                    <a:cubicBezTo>
                      <a:pt x="364" y="436"/>
                      <a:pt x="363" y="419"/>
                      <a:pt x="349" y="423"/>
                    </a:cubicBezTo>
                    <a:cubicBezTo>
                      <a:pt x="344" y="426"/>
                      <a:pt x="339" y="428"/>
                      <a:pt x="336" y="434"/>
                    </a:cubicBezTo>
                    <a:cubicBezTo>
                      <a:pt x="331" y="440"/>
                      <a:pt x="335" y="448"/>
                      <a:pt x="338" y="454"/>
                    </a:cubicBezTo>
                    <a:cubicBezTo>
                      <a:pt x="345" y="465"/>
                      <a:pt x="357" y="472"/>
                      <a:pt x="369" y="475"/>
                    </a:cubicBezTo>
                    <a:cubicBezTo>
                      <a:pt x="385" y="475"/>
                      <a:pt x="400" y="475"/>
                      <a:pt x="412" y="464"/>
                    </a:cubicBezTo>
                    <a:cubicBezTo>
                      <a:pt x="422" y="459"/>
                      <a:pt x="427" y="449"/>
                      <a:pt x="432" y="441"/>
                    </a:cubicBezTo>
                    <a:cubicBezTo>
                      <a:pt x="441" y="441"/>
                      <a:pt x="448" y="434"/>
                      <a:pt x="455" y="431"/>
                    </a:cubicBezTo>
                    <a:cubicBezTo>
                      <a:pt x="473" y="418"/>
                      <a:pt x="475" y="396"/>
                      <a:pt x="472" y="376"/>
                    </a:cubicBezTo>
                    <a:cubicBezTo>
                      <a:pt x="472" y="361"/>
                      <a:pt x="460" y="351"/>
                      <a:pt x="452" y="340"/>
                    </a:cubicBezTo>
                    <a:cubicBezTo>
                      <a:pt x="443" y="333"/>
                      <a:pt x="430" y="332"/>
                      <a:pt x="420" y="327"/>
                    </a:cubicBezTo>
                    <a:cubicBezTo>
                      <a:pt x="412" y="316"/>
                      <a:pt x="412" y="316"/>
                      <a:pt x="412" y="316"/>
                    </a:cubicBezTo>
                    <a:cubicBezTo>
                      <a:pt x="401" y="302"/>
                      <a:pt x="381" y="301"/>
                      <a:pt x="365" y="306"/>
                    </a:cubicBezTo>
                    <a:cubicBezTo>
                      <a:pt x="357" y="310"/>
                      <a:pt x="348" y="315"/>
                      <a:pt x="344" y="324"/>
                    </a:cubicBezTo>
                    <a:cubicBezTo>
                      <a:pt x="343" y="330"/>
                      <a:pt x="345" y="336"/>
                      <a:pt x="347" y="342"/>
                    </a:cubicBezTo>
                    <a:cubicBezTo>
                      <a:pt x="349" y="348"/>
                      <a:pt x="357" y="346"/>
                      <a:pt x="362" y="349"/>
                    </a:cubicBezTo>
                    <a:cubicBezTo>
                      <a:pt x="364" y="346"/>
                      <a:pt x="366" y="341"/>
                      <a:pt x="370" y="341"/>
                    </a:cubicBezTo>
                    <a:cubicBezTo>
                      <a:pt x="376" y="338"/>
                      <a:pt x="382" y="340"/>
                      <a:pt x="387" y="343"/>
                    </a:cubicBezTo>
                    <a:cubicBezTo>
                      <a:pt x="394" y="346"/>
                      <a:pt x="395" y="353"/>
                      <a:pt x="397" y="360"/>
                    </a:cubicBezTo>
                    <a:cubicBezTo>
                      <a:pt x="397" y="367"/>
                      <a:pt x="392" y="373"/>
                      <a:pt x="386" y="377"/>
                    </a:cubicBezTo>
                    <a:cubicBezTo>
                      <a:pt x="379" y="380"/>
                      <a:pt x="371" y="384"/>
                      <a:pt x="364" y="382"/>
                    </a:cubicBezTo>
                    <a:cubicBezTo>
                      <a:pt x="346" y="387"/>
                      <a:pt x="330" y="378"/>
                      <a:pt x="320" y="363"/>
                    </a:cubicBezTo>
                    <a:cubicBezTo>
                      <a:pt x="316" y="357"/>
                      <a:pt x="315" y="350"/>
                      <a:pt x="310" y="344"/>
                    </a:cubicBezTo>
                    <a:cubicBezTo>
                      <a:pt x="296" y="344"/>
                      <a:pt x="284" y="343"/>
                      <a:pt x="271" y="338"/>
                    </a:cubicBezTo>
                    <a:cubicBezTo>
                      <a:pt x="269" y="340"/>
                      <a:pt x="269" y="340"/>
                      <a:pt x="269" y="340"/>
                    </a:cubicBezTo>
                    <a:cubicBezTo>
                      <a:pt x="265" y="352"/>
                      <a:pt x="264" y="367"/>
                      <a:pt x="254" y="375"/>
                    </a:cubicBezTo>
                    <a:close/>
                    <a:moveTo>
                      <a:pt x="267" y="374"/>
                    </a:moveTo>
                    <a:cubicBezTo>
                      <a:pt x="262" y="379"/>
                      <a:pt x="256" y="382"/>
                      <a:pt x="252" y="387"/>
                    </a:cubicBezTo>
                    <a:cubicBezTo>
                      <a:pt x="267" y="396"/>
                      <a:pt x="275" y="411"/>
                      <a:pt x="277" y="427"/>
                    </a:cubicBezTo>
                    <a:cubicBezTo>
                      <a:pt x="284" y="428"/>
                      <a:pt x="293" y="425"/>
                      <a:pt x="300" y="425"/>
                    </a:cubicBezTo>
                    <a:cubicBezTo>
                      <a:pt x="303" y="423"/>
                      <a:pt x="303" y="419"/>
                      <a:pt x="306" y="417"/>
                    </a:cubicBezTo>
                    <a:cubicBezTo>
                      <a:pt x="312" y="405"/>
                      <a:pt x="321" y="396"/>
                      <a:pt x="331" y="387"/>
                    </a:cubicBezTo>
                    <a:cubicBezTo>
                      <a:pt x="327" y="381"/>
                      <a:pt x="319" y="377"/>
                      <a:pt x="315" y="371"/>
                    </a:cubicBezTo>
                    <a:cubicBezTo>
                      <a:pt x="311" y="364"/>
                      <a:pt x="309" y="357"/>
                      <a:pt x="304" y="353"/>
                    </a:cubicBezTo>
                    <a:cubicBezTo>
                      <a:pt x="294" y="353"/>
                      <a:pt x="284" y="350"/>
                      <a:pt x="274" y="349"/>
                    </a:cubicBezTo>
                    <a:cubicBezTo>
                      <a:pt x="272" y="357"/>
                      <a:pt x="271" y="366"/>
                      <a:pt x="267" y="374"/>
                    </a:cubicBezTo>
                    <a:close/>
                    <a:moveTo>
                      <a:pt x="267" y="140"/>
                    </a:moveTo>
                    <a:cubicBezTo>
                      <a:pt x="277" y="143"/>
                      <a:pt x="289" y="145"/>
                      <a:pt x="296" y="134"/>
                    </a:cubicBezTo>
                    <a:cubicBezTo>
                      <a:pt x="303" y="128"/>
                      <a:pt x="302" y="118"/>
                      <a:pt x="308" y="112"/>
                    </a:cubicBezTo>
                    <a:cubicBezTo>
                      <a:pt x="310" y="111"/>
                      <a:pt x="312" y="114"/>
                      <a:pt x="312" y="115"/>
                    </a:cubicBezTo>
                    <a:cubicBezTo>
                      <a:pt x="310" y="129"/>
                      <a:pt x="305" y="143"/>
                      <a:pt x="308" y="156"/>
                    </a:cubicBezTo>
                    <a:cubicBezTo>
                      <a:pt x="309" y="163"/>
                      <a:pt x="314" y="169"/>
                      <a:pt x="312" y="176"/>
                    </a:cubicBezTo>
                    <a:cubicBezTo>
                      <a:pt x="309" y="177"/>
                      <a:pt x="306" y="178"/>
                      <a:pt x="304" y="175"/>
                    </a:cubicBezTo>
                    <a:cubicBezTo>
                      <a:pt x="297" y="157"/>
                      <a:pt x="279" y="155"/>
                      <a:pt x="263" y="152"/>
                    </a:cubicBezTo>
                    <a:cubicBezTo>
                      <a:pt x="258" y="149"/>
                      <a:pt x="261" y="140"/>
                      <a:pt x="267" y="140"/>
                    </a:cubicBezTo>
                    <a:close/>
                    <a:moveTo>
                      <a:pt x="264" y="384"/>
                    </a:moveTo>
                    <a:cubicBezTo>
                      <a:pt x="262" y="388"/>
                      <a:pt x="267" y="391"/>
                      <a:pt x="269" y="392"/>
                    </a:cubicBezTo>
                    <a:cubicBezTo>
                      <a:pt x="277" y="399"/>
                      <a:pt x="280" y="409"/>
                      <a:pt x="282" y="419"/>
                    </a:cubicBezTo>
                    <a:cubicBezTo>
                      <a:pt x="285" y="420"/>
                      <a:pt x="291" y="419"/>
                      <a:pt x="295" y="418"/>
                    </a:cubicBezTo>
                    <a:cubicBezTo>
                      <a:pt x="296" y="412"/>
                      <a:pt x="301" y="406"/>
                      <a:pt x="306" y="401"/>
                    </a:cubicBezTo>
                    <a:cubicBezTo>
                      <a:pt x="310" y="397"/>
                      <a:pt x="317" y="394"/>
                      <a:pt x="318" y="388"/>
                    </a:cubicBezTo>
                    <a:cubicBezTo>
                      <a:pt x="309" y="379"/>
                      <a:pt x="304" y="368"/>
                      <a:pt x="300" y="358"/>
                    </a:cubicBezTo>
                    <a:cubicBezTo>
                      <a:pt x="294" y="357"/>
                      <a:pt x="285" y="354"/>
                      <a:pt x="279" y="358"/>
                    </a:cubicBezTo>
                    <a:cubicBezTo>
                      <a:pt x="277" y="367"/>
                      <a:pt x="273" y="378"/>
                      <a:pt x="264" y="384"/>
                    </a:cubicBezTo>
                    <a:close/>
                    <a:moveTo>
                      <a:pt x="280" y="616"/>
                    </a:moveTo>
                    <a:cubicBezTo>
                      <a:pt x="275" y="618"/>
                      <a:pt x="269" y="617"/>
                      <a:pt x="265" y="622"/>
                    </a:cubicBezTo>
                    <a:cubicBezTo>
                      <a:pt x="265" y="624"/>
                      <a:pt x="265" y="626"/>
                      <a:pt x="266" y="627"/>
                    </a:cubicBezTo>
                    <a:cubicBezTo>
                      <a:pt x="274" y="629"/>
                      <a:pt x="280" y="625"/>
                      <a:pt x="287" y="624"/>
                    </a:cubicBezTo>
                    <a:cubicBezTo>
                      <a:pt x="300" y="625"/>
                      <a:pt x="305" y="638"/>
                      <a:pt x="307" y="648"/>
                    </a:cubicBezTo>
                    <a:cubicBezTo>
                      <a:pt x="310" y="650"/>
                      <a:pt x="311" y="647"/>
                      <a:pt x="314" y="647"/>
                    </a:cubicBezTo>
                    <a:cubicBezTo>
                      <a:pt x="317" y="645"/>
                      <a:pt x="319" y="641"/>
                      <a:pt x="319" y="637"/>
                    </a:cubicBezTo>
                    <a:cubicBezTo>
                      <a:pt x="312" y="627"/>
                      <a:pt x="308" y="613"/>
                      <a:pt x="311" y="601"/>
                    </a:cubicBezTo>
                    <a:cubicBezTo>
                      <a:pt x="312" y="599"/>
                      <a:pt x="309" y="597"/>
                      <a:pt x="307" y="597"/>
                    </a:cubicBezTo>
                    <a:cubicBezTo>
                      <a:pt x="301" y="609"/>
                      <a:pt x="289" y="610"/>
                      <a:pt x="280" y="616"/>
                    </a:cubicBezTo>
                    <a:close/>
                    <a:moveTo>
                      <a:pt x="352" y="430"/>
                    </a:moveTo>
                    <a:cubicBezTo>
                      <a:pt x="346" y="432"/>
                      <a:pt x="339" y="440"/>
                      <a:pt x="343" y="448"/>
                    </a:cubicBezTo>
                    <a:cubicBezTo>
                      <a:pt x="349" y="454"/>
                      <a:pt x="354" y="464"/>
                      <a:pt x="363" y="466"/>
                    </a:cubicBezTo>
                    <a:cubicBezTo>
                      <a:pt x="384" y="472"/>
                      <a:pt x="407" y="464"/>
                      <a:pt x="420" y="447"/>
                    </a:cubicBezTo>
                    <a:cubicBezTo>
                      <a:pt x="423" y="443"/>
                      <a:pt x="421" y="437"/>
                      <a:pt x="425" y="434"/>
                    </a:cubicBezTo>
                    <a:cubicBezTo>
                      <a:pt x="432" y="432"/>
                      <a:pt x="441" y="432"/>
                      <a:pt x="447" y="426"/>
                    </a:cubicBezTo>
                    <a:cubicBezTo>
                      <a:pt x="466" y="414"/>
                      <a:pt x="466" y="388"/>
                      <a:pt x="463" y="369"/>
                    </a:cubicBezTo>
                    <a:cubicBezTo>
                      <a:pt x="457" y="359"/>
                      <a:pt x="450" y="347"/>
                      <a:pt x="439" y="342"/>
                    </a:cubicBezTo>
                    <a:cubicBezTo>
                      <a:pt x="431" y="336"/>
                      <a:pt x="422" y="340"/>
                      <a:pt x="415" y="336"/>
                    </a:cubicBezTo>
                    <a:cubicBezTo>
                      <a:pt x="410" y="326"/>
                      <a:pt x="404" y="317"/>
                      <a:pt x="394" y="313"/>
                    </a:cubicBezTo>
                    <a:cubicBezTo>
                      <a:pt x="379" y="308"/>
                      <a:pt x="364" y="314"/>
                      <a:pt x="354" y="323"/>
                    </a:cubicBezTo>
                    <a:cubicBezTo>
                      <a:pt x="351" y="328"/>
                      <a:pt x="351" y="335"/>
                      <a:pt x="354" y="338"/>
                    </a:cubicBezTo>
                    <a:cubicBezTo>
                      <a:pt x="355" y="339"/>
                      <a:pt x="356" y="339"/>
                      <a:pt x="358" y="338"/>
                    </a:cubicBezTo>
                    <a:cubicBezTo>
                      <a:pt x="361" y="335"/>
                      <a:pt x="366" y="333"/>
                      <a:pt x="370" y="331"/>
                    </a:cubicBezTo>
                    <a:cubicBezTo>
                      <a:pt x="382" y="328"/>
                      <a:pt x="395" y="333"/>
                      <a:pt x="402" y="343"/>
                    </a:cubicBezTo>
                    <a:cubicBezTo>
                      <a:pt x="410" y="348"/>
                      <a:pt x="401" y="362"/>
                      <a:pt x="411" y="365"/>
                    </a:cubicBezTo>
                    <a:cubicBezTo>
                      <a:pt x="411" y="358"/>
                      <a:pt x="414" y="352"/>
                      <a:pt x="412" y="346"/>
                    </a:cubicBezTo>
                    <a:cubicBezTo>
                      <a:pt x="414" y="343"/>
                      <a:pt x="416" y="347"/>
                      <a:pt x="419" y="346"/>
                    </a:cubicBezTo>
                    <a:cubicBezTo>
                      <a:pt x="434" y="348"/>
                      <a:pt x="449" y="357"/>
                      <a:pt x="456" y="372"/>
                    </a:cubicBezTo>
                    <a:cubicBezTo>
                      <a:pt x="461" y="387"/>
                      <a:pt x="460" y="403"/>
                      <a:pt x="450" y="416"/>
                    </a:cubicBezTo>
                    <a:cubicBezTo>
                      <a:pt x="443" y="423"/>
                      <a:pt x="431" y="427"/>
                      <a:pt x="421" y="424"/>
                    </a:cubicBezTo>
                    <a:cubicBezTo>
                      <a:pt x="420" y="422"/>
                      <a:pt x="414" y="419"/>
                      <a:pt x="417" y="416"/>
                    </a:cubicBezTo>
                    <a:cubicBezTo>
                      <a:pt x="424" y="415"/>
                      <a:pt x="430" y="412"/>
                      <a:pt x="435" y="409"/>
                    </a:cubicBezTo>
                    <a:cubicBezTo>
                      <a:pt x="440" y="404"/>
                      <a:pt x="446" y="400"/>
                      <a:pt x="447" y="393"/>
                    </a:cubicBezTo>
                    <a:cubicBezTo>
                      <a:pt x="442" y="382"/>
                      <a:pt x="433" y="373"/>
                      <a:pt x="422" y="366"/>
                    </a:cubicBezTo>
                    <a:cubicBezTo>
                      <a:pt x="420" y="366"/>
                      <a:pt x="416" y="365"/>
                      <a:pt x="415" y="367"/>
                    </a:cubicBezTo>
                    <a:cubicBezTo>
                      <a:pt x="422" y="373"/>
                      <a:pt x="430" y="381"/>
                      <a:pt x="437" y="388"/>
                    </a:cubicBezTo>
                    <a:cubicBezTo>
                      <a:pt x="441" y="399"/>
                      <a:pt x="425" y="402"/>
                      <a:pt x="420" y="409"/>
                    </a:cubicBezTo>
                    <a:cubicBezTo>
                      <a:pt x="416" y="408"/>
                      <a:pt x="412" y="409"/>
                      <a:pt x="409" y="412"/>
                    </a:cubicBezTo>
                    <a:cubicBezTo>
                      <a:pt x="410" y="421"/>
                      <a:pt x="411" y="432"/>
                      <a:pt x="405" y="439"/>
                    </a:cubicBezTo>
                    <a:cubicBezTo>
                      <a:pt x="400" y="448"/>
                      <a:pt x="389" y="447"/>
                      <a:pt x="381" y="449"/>
                    </a:cubicBezTo>
                    <a:cubicBezTo>
                      <a:pt x="375" y="448"/>
                      <a:pt x="368" y="446"/>
                      <a:pt x="364" y="441"/>
                    </a:cubicBezTo>
                    <a:cubicBezTo>
                      <a:pt x="358" y="438"/>
                      <a:pt x="359" y="431"/>
                      <a:pt x="352" y="430"/>
                    </a:cubicBezTo>
                    <a:close/>
                    <a:moveTo>
                      <a:pt x="384" y="118"/>
                    </a:moveTo>
                    <a:cubicBezTo>
                      <a:pt x="384" y="109"/>
                      <a:pt x="378" y="102"/>
                      <a:pt x="381" y="93"/>
                    </a:cubicBezTo>
                    <a:cubicBezTo>
                      <a:pt x="388" y="76"/>
                      <a:pt x="405" y="65"/>
                      <a:pt x="424" y="64"/>
                    </a:cubicBezTo>
                    <a:cubicBezTo>
                      <a:pt x="430" y="67"/>
                      <a:pt x="423" y="72"/>
                      <a:pt x="424" y="76"/>
                    </a:cubicBezTo>
                    <a:cubicBezTo>
                      <a:pt x="420" y="94"/>
                      <a:pt x="431" y="110"/>
                      <a:pt x="445" y="120"/>
                    </a:cubicBezTo>
                    <a:cubicBezTo>
                      <a:pt x="446" y="123"/>
                      <a:pt x="444" y="122"/>
                      <a:pt x="442" y="122"/>
                    </a:cubicBezTo>
                    <a:cubicBezTo>
                      <a:pt x="439" y="122"/>
                      <a:pt x="435" y="119"/>
                      <a:pt x="432" y="118"/>
                    </a:cubicBezTo>
                    <a:cubicBezTo>
                      <a:pt x="413" y="116"/>
                      <a:pt x="392" y="117"/>
                      <a:pt x="379" y="134"/>
                    </a:cubicBezTo>
                    <a:cubicBezTo>
                      <a:pt x="378" y="142"/>
                      <a:pt x="374" y="148"/>
                      <a:pt x="373" y="155"/>
                    </a:cubicBezTo>
                    <a:cubicBezTo>
                      <a:pt x="371" y="158"/>
                      <a:pt x="369" y="154"/>
                      <a:pt x="369" y="153"/>
                    </a:cubicBezTo>
                    <a:cubicBezTo>
                      <a:pt x="368" y="150"/>
                      <a:pt x="368" y="150"/>
                      <a:pt x="368" y="150"/>
                    </a:cubicBezTo>
                    <a:cubicBezTo>
                      <a:pt x="371" y="138"/>
                      <a:pt x="374" y="126"/>
                      <a:pt x="384" y="118"/>
                    </a:cubicBezTo>
                    <a:close/>
                    <a:moveTo>
                      <a:pt x="384" y="581"/>
                    </a:moveTo>
                    <a:cubicBezTo>
                      <a:pt x="374" y="587"/>
                      <a:pt x="369" y="599"/>
                      <a:pt x="369" y="611"/>
                    </a:cubicBezTo>
                    <a:cubicBezTo>
                      <a:pt x="371" y="620"/>
                      <a:pt x="375" y="629"/>
                      <a:pt x="382" y="636"/>
                    </a:cubicBezTo>
                    <a:cubicBezTo>
                      <a:pt x="385" y="641"/>
                      <a:pt x="381" y="645"/>
                      <a:pt x="380" y="650"/>
                    </a:cubicBezTo>
                    <a:cubicBezTo>
                      <a:pt x="378" y="663"/>
                      <a:pt x="383" y="676"/>
                      <a:pt x="390" y="687"/>
                    </a:cubicBezTo>
                    <a:cubicBezTo>
                      <a:pt x="398" y="694"/>
                      <a:pt x="407" y="700"/>
                      <a:pt x="418" y="700"/>
                    </a:cubicBezTo>
                    <a:cubicBezTo>
                      <a:pt x="428" y="695"/>
                      <a:pt x="420" y="682"/>
                      <a:pt x="427" y="675"/>
                    </a:cubicBezTo>
                    <a:cubicBezTo>
                      <a:pt x="432" y="663"/>
                      <a:pt x="442" y="652"/>
                      <a:pt x="453" y="645"/>
                    </a:cubicBezTo>
                    <a:cubicBezTo>
                      <a:pt x="453" y="644"/>
                      <a:pt x="452" y="644"/>
                      <a:pt x="451" y="644"/>
                    </a:cubicBezTo>
                    <a:cubicBezTo>
                      <a:pt x="436" y="649"/>
                      <a:pt x="421" y="647"/>
                      <a:pt x="406" y="644"/>
                    </a:cubicBezTo>
                    <a:cubicBezTo>
                      <a:pt x="390" y="637"/>
                      <a:pt x="388" y="620"/>
                      <a:pt x="387" y="606"/>
                    </a:cubicBezTo>
                    <a:cubicBezTo>
                      <a:pt x="387" y="592"/>
                      <a:pt x="395" y="581"/>
                      <a:pt x="407" y="575"/>
                    </a:cubicBezTo>
                    <a:cubicBezTo>
                      <a:pt x="408" y="574"/>
                      <a:pt x="406" y="573"/>
                      <a:pt x="405" y="573"/>
                    </a:cubicBezTo>
                    <a:cubicBezTo>
                      <a:pt x="398" y="574"/>
                      <a:pt x="390" y="575"/>
                      <a:pt x="384" y="581"/>
                    </a:cubicBezTo>
                    <a:close/>
                    <a:moveTo>
                      <a:pt x="372" y="358"/>
                    </a:moveTo>
                    <a:cubicBezTo>
                      <a:pt x="372" y="358"/>
                      <a:pt x="371" y="358"/>
                      <a:pt x="371" y="360"/>
                    </a:cubicBezTo>
                    <a:cubicBezTo>
                      <a:pt x="372" y="360"/>
                      <a:pt x="373" y="360"/>
                      <a:pt x="374" y="359"/>
                    </a:cubicBezTo>
                    <a:cubicBezTo>
                      <a:pt x="372" y="358"/>
                      <a:pt x="372" y="358"/>
                      <a:pt x="372" y="358"/>
                    </a:cubicBezTo>
                    <a:close/>
                    <a:moveTo>
                      <a:pt x="60" y="327"/>
                    </a:moveTo>
                    <a:cubicBezTo>
                      <a:pt x="55" y="331"/>
                      <a:pt x="49" y="334"/>
                      <a:pt x="49" y="341"/>
                    </a:cubicBezTo>
                    <a:cubicBezTo>
                      <a:pt x="50" y="347"/>
                      <a:pt x="56" y="346"/>
                      <a:pt x="60" y="346"/>
                    </a:cubicBezTo>
                    <a:cubicBezTo>
                      <a:pt x="67" y="347"/>
                      <a:pt x="73" y="356"/>
                      <a:pt x="76" y="362"/>
                    </a:cubicBezTo>
                    <a:cubicBezTo>
                      <a:pt x="88" y="374"/>
                      <a:pt x="105" y="378"/>
                      <a:pt x="122" y="373"/>
                    </a:cubicBezTo>
                    <a:cubicBezTo>
                      <a:pt x="129" y="378"/>
                      <a:pt x="139" y="382"/>
                      <a:pt x="148" y="378"/>
                    </a:cubicBezTo>
                    <a:cubicBezTo>
                      <a:pt x="153" y="378"/>
                      <a:pt x="157" y="372"/>
                      <a:pt x="162" y="373"/>
                    </a:cubicBezTo>
                    <a:cubicBezTo>
                      <a:pt x="166" y="378"/>
                      <a:pt x="173" y="381"/>
                      <a:pt x="174" y="387"/>
                    </a:cubicBezTo>
                    <a:cubicBezTo>
                      <a:pt x="172" y="393"/>
                      <a:pt x="168" y="397"/>
                      <a:pt x="162" y="398"/>
                    </a:cubicBezTo>
                    <a:cubicBezTo>
                      <a:pt x="149" y="385"/>
                      <a:pt x="130" y="388"/>
                      <a:pt x="114" y="394"/>
                    </a:cubicBezTo>
                    <a:cubicBezTo>
                      <a:pt x="110" y="392"/>
                      <a:pt x="104" y="393"/>
                      <a:pt x="99" y="394"/>
                    </a:cubicBezTo>
                    <a:cubicBezTo>
                      <a:pt x="83" y="397"/>
                      <a:pt x="78" y="414"/>
                      <a:pt x="71" y="425"/>
                    </a:cubicBezTo>
                    <a:cubicBezTo>
                      <a:pt x="66" y="431"/>
                      <a:pt x="59" y="429"/>
                      <a:pt x="52" y="428"/>
                    </a:cubicBezTo>
                    <a:cubicBezTo>
                      <a:pt x="50" y="431"/>
                      <a:pt x="52" y="436"/>
                      <a:pt x="53" y="440"/>
                    </a:cubicBezTo>
                    <a:cubicBezTo>
                      <a:pt x="55" y="450"/>
                      <a:pt x="64" y="455"/>
                      <a:pt x="70" y="461"/>
                    </a:cubicBezTo>
                    <a:cubicBezTo>
                      <a:pt x="78" y="465"/>
                      <a:pt x="88" y="468"/>
                      <a:pt x="97" y="464"/>
                    </a:cubicBezTo>
                    <a:cubicBezTo>
                      <a:pt x="102" y="466"/>
                      <a:pt x="108" y="462"/>
                      <a:pt x="112" y="463"/>
                    </a:cubicBezTo>
                    <a:cubicBezTo>
                      <a:pt x="117" y="468"/>
                      <a:pt x="123" y="470"/>
                      <a:pt x="130" y="472"/>
                    </a:cubicBezTo>
                    <a:cubicBezTo>
                      <a:pt x="137" y="471"/>
                      <a:pt x="146" y="472"/>
                      <a:pt x="151" y="466"/>
                    </a:cubicBezTo>
                    <a:cubicBezTo>
                      <a:pt x="157" y="463"/>
                      <a:pt x="157" y="458"/>
                      <a:pt x="163" y="455"/>
                    </a:cubicBezTo>
                    <a:cubicBezTo>
                      <a:pt x="167" y="460"/>
                      <a:pt x="173" y="460"/>
                      <a:pt x="176" y="465"/>
                    </a:cubicBezTo>
                    <a:cubicBezTo>
                      <a:pt x="173" y="473"/>
                      <a:pt x="173" y="473"/>
                      <a:pt x="173" y="473"/>
                    </a:cubicBezTo>
                    <a:cubicBezTo>
                      <a:pt x="167" y="490"/>
                      <a:pt x="178" y="507"/>
                      <a:pt x="167" y="522"/>
                    </a:cubicBezTo>
                    <a:cubicBezTo>
                      <a:pt x="164" y="524"/>
                      <a:pt x="161" y="526"/>
                      <a:pt x="157" y="524"/>
                    </a:cubicBezTo>
                    <a:cubicBezTo>
                      <a:pt x="148" y="520"/>
                      <a:pt x="160" y="512"/>
                      <a:pt x="154" y="505"/>
                    </a:cubicBezTo>
                    <a:cubicBezTo>
                      <a:pt x="146" y="496"/>
                      <a:pt x="133" y="495"/>
                      <a:pt x="122" y="499"/>
                    </a:cubicBezTo>
                    <a:cubicBezTo>
                      <a:pt x="110" y="501"/>
                      <a:pt x="110" y="514"/>
                      <a:pt x="105" y="522"/>
                    </a:cubicBezTo>
                    <a:cubicBezTo>
                      <a:pt x="103" y="540"/>
                      <a:pt x="109" y="559"/>
                      <a:pt x="124" y="569"/>
                    </a:cubicBezTo>
                    <a:cubicBezTo>
                      <a:pt x="122" y="580"/>
                      <a:pt x="127" y="588"/>
                      <a:pt x="134" y="594"/>
                    </a:cubicBezTo>
                    <a:cubicBezTo>
                      <a:pt x="147" y="606"/>
                      <a:pt x="164" y="603"/>
                      <a:pt x="178" y="596"/>
                    </a:cubicBezTo>
                    <a:cubicBezTo>
                      <a:pt x="183" y="602"/>
                      <a:pt x="187" y="609"/>
                      <a:pt x="191" y="615"/>
                    </a:cubicBezTo>
                    <a:cubicBezTo>
                      <a:pt x="182" y="620"/>
                      <a:pt x="184" y="630"/>
                      <a:pt x="181" y="637"/>
                    </a:cubicBezTo>
                    <a:cubicBezTo>
                      <a:pt x="182" y="646"/>
                      <a:pt x="185" y="653"/>
                      <a:pt x="191" y="659"/>
                    </a:cubicBezTo>
                    <a:cubicBezTo>
                      <a:pt x="200" y="667"/>
                      <a:pt x="213" y="673"/>
                      <a:pt x="224" y="672"/>
                    </a:cubicBezTo>
                    <a:cubicBezTo>
                      <a:pt x="234" y="667"/>
                      <a:pt x="236" y="680"/>
                      <a:pt x="244" y="681"/>
                    </a:cubicBezTo>
                    <a:cubicBezTo>
                      <a:pt x="255" y="686"/>
                      <a:pt x="268" y="681"/>
                      <a:pt x="279" y="678"/>
                    </a:cubicBezTo>
                    <a:cubicBezTo>
                      <a:pt x="289" y="672"/>
                      <a:pt x="299" y="661"/>
                      <a:pt x="297" y="648"/>
                    </a:cubicBezTo>
                    <a:cubicBezTo>
                      <a:pt x="296" y="641"/>
                      <a:pt x="291" y="633"/>
                      <a:pt x="284" y="631"/>
                    </a:cubicBezTo>
                    <a:cubicBezTo>
                      <a:pt x="279" y="634"/>
                      <a:pt x="271" y="637"/>
                      <a:pt x="264" y="634"/>
                    </a:cubicBezTo>
                    <a:cubicBezTo>
                      <a:pt x="259" y="631"/>
                      <a:pt x="257" y="625"/>
                      <a:pt x="258" y="619"/>
                    </a:cubicBezTo>
                    <a:cubicBezTo>
                      <a:pt x="259" y="616"/>
                      <a:pt x="260" y="612"/>
                      <a:pt x="264" y="611"/>
                    </a:cubicBezTo>
                    <a:cubicBezTo>
                      <a:pt x="280" y="610"/>
                      <a:pt x="295" y="602"/>
                      <a:pt x="304" y="589"/>
                    </a:cubicBezTo>
                    <a:cubicBezTo>
                      <a:pt x="307" y="589"/>
                      <a:pt x="310" y="588"/>
                      <a:pt x="311" y="586"/>
                    </a:cubicBezTo>
                    <a:cubicBezTo>
                      <a:pt x="309" y="581"/>
                      <a:pt x="312" y="577"/>
                      <a:pt x="312" y="572"/>
                    </a:cubicBezTo>
                    <a:cubicBezTo>
                      <a:pt x="320" y="567"/>
                      <a:pt x="330" y="563"/>
                      <a:pt x="334" y="554"/>
                    </a:cubicBezTo>
                    <a:cubicBezTo>
                      <a:pt x="337" y="546"/>
                      <a:pt x="336" y="539"/>
                      <a:pt x="334" y="533"/>
                    </a:cubicBezTo>
                    <a:cubicBezTo>
                      <a:pt x="331" y="522"/>
                      <a:pt x="321" y="514"/>
                      <a:pt x="311" y="512"/>
                    </a:cubicBezTo>
                    <a:cubicBezTo>
                      <a:pt x="306" y="510"/>
                      <a:pt x="301" y="515"/>
                      <a:pt x="297" y="512"/>
                    </a:cubicBezTo>
                    <a:cubicBezTo>
                      <a:pt x="293" y="505"/>
                      <a:pt x="287" y="497"/>
                      <a:pt x="279" y="495"/>
                    </a:cubicBezTo>
                    <a:cubicBezTo>
                      <a:pt x="266" y="494"/>
                      <a:pt x="252" y="498"/>
                      <a:pt x="245" y="508"/>
                    </a:cubicBezTo>
                    <a:cubicBezTo>
                      <a:pt x="243" y="516"/>
                      <a:pt x="239" y="525"/>
                      <a:pt x="245" y="533"/>
                    </a:cubicBezTo>
                    <a:cubicBezTo>
                      <a:pt x="255" y="532"/>
                      <a:pt x="255" y="532"/>
                      <a:pt x="255" y="532"/>
                    </a:cubicBezTo>
                    <a:cubicBezTo>
                      <a:pt x="259" y="535"/>
                      <a:pt x="264" y="539"/>
                      <a:pt x="266" y="544"/>
                    </a:cubicBezTo>
                    <a:cubicBezTo>
                      <a:pt x="268" y="548"/>
                      <a:pt x="267" y="555"/>
                      <a:pt x="264" y="559"/>
                    </a:cubicBezTo>
                    <a:cubicBezTo>
                      <a:pt x="256" y="565"/>
                      <a:pt x="247" y="566"/>
                      <a:pt x="237" y="564"/>
                    </a:cubicBezTo>
                    <a:cubicBezTo>
                      <a:pt x="225" y="559"/>
                      <a:pt x="219" y="547"/>
                      <a:pt x="217" y="535"/>
                    </a:cubicBezTo>
                    <a:cubicBezTo>
                      <a:pt x="214" y="518"/>
                      <a:pt x="219" y="500"/>
                      <a:pt x="231" y="488"/>
                    </a:cubicBezTo>
                    <a:cubicBezTo>
                      <a:pt x="244" y="475"/>
                      <a:pt x="263" y="472"/>
                      <a:pt x="281" y="471"/>
                    </a:cubicBezTo>
                    <a:cubicBezTo>
                      <a:pt x="289" y="472"/>
                      <a:pt x="297" y="470"/>
                      <a:pt x="304" y="475"/>
                    </a:cubicBezTo>
                    <a:cubicBezTo>
                      <a:pt x="308" y="482"/>
                      <a:pt x="314" y="487"/>
                      <a:pt x="319" y="492"/>
                    </a:cubicBezTo>
                    <a:cubicBezTo>
                      <a:pt x="331" y="500"/>
                      <a:pt x="344" y="504"/>
                      <a:pt x="359" y="504"/>
                    </a:cubicBezTo>
                    <a:cubicBezTo>
                      <a:pt x="375" y="504"/>
                      <a:pt x="392" y="502"/>
                      <a:pt x="407" y="497"/>
                    </a:cubicBezTo>
                    <a:cubicBezTo>
                      <a:pt x="423" y="495"/>
                      <a:pt x="441" y="498"/>
                      <a:pt x="456" y="506"/>
                    </a:cubicBezTo>
                    <a:cubicBezTo>
                      <a:pt x="472" y="517"/>
                      <a:pt x="481" y="535"/>
                      <a:pt x="481" y="555"/>
                    </a:cubicBezTo>
                    <a:cubicBezTo>
                      <a:pt x="486" y="562"/>
                      <a:pt x="495" y="566"/>
                      <a:pt x="497" y="575"/>
                    </a:cubicBezTo>
                    <a:cubicBezTo>
                      <a:pt x="503" y="591"/>
                      <a:pt x="502" y="613"/>
                      <a:pt x="489" y="626"/>
                    </a:cubicBezTo>
                    <a:cubicBezTo>
                      <a:pt x="469" y="646"/>
                      <a:pt x="446" y="661"/>
                      <a:pt x="432" y="686"/>
                    </a:cubicBezTo>
                    <a:cubicBezTo>
                      <a:pt x="429" y="692"/>
                      <a:pt x="432" y="701"/>
                      <a:pt x="427" y="707"/>
                    </a:cubicBezTo>
                    <a:cubicBezTo>
                      <a:pt x="410" y="708"/>
                      <a:pt x="391" y="700"/>
                      <a:pt x="380" y="686"/>
                    </a:cubicBezTo>
                    <a:cubicBezTo>
                      <a:pt x="371" y="675"/>
                      <a:pt x="367" y="656"/>
                      <a:pt x="375" y="644"/>
                    </a:cubicBezTo>
                    <a:cubicBezTo>
                      <a:pt x="380" y="635"/>
                      <a:pt x="367" y="632"/>
                      <a:pt x="367" y="626"/>
                    </a:cubicBezTo>
                    <a:cubicBezTo>
                      <a:pt x="360" y="615"/>
                      <a:pt x="364" y="600"/>
                      <a:pt x="367" y="589"/>
                    </a:cubicBezTo>
                    <a:cubicBezTo>
                      <a:pt x="375" y="581"/>
                      <a:pt x="383" y="571"/>
                      <a:pt x="393" y="566"/>
                    </a:cubicBezTo>
                    <a:cubicBezTo>
                      <a:pt x="403" y="563"/>
                      <a:pt x="415" y="561"/>
                      <a:pt x="422" y="570"/>
                    </a:cubicBezTo>
                    <a:cubicBezTo>
                      <a:pt x="423" y="573"/>
                      <a:pt x="425" y="576"/>
                      <a:pt x="423" y="580"/>
                    </a:cubicBezTo>
                    <a:cubicBezTo>
                      <a:pt x="421" y="583"/>
                      <a:pt x="416" y="583"/>
                      <a:pt x="412" y="584"/>
                    </a:cubicBezTo>
                    <a:cubicBezTo>
                      <a:pt x="403" y="589"/>
                      <a:pt x="396" y="597"/>
                      <a:pt x="393" y="607"/>
                    </a:cubicBezTo>
                    <a:cubicBezTo>
                      <a:pt x="393" y="616"/>
                      <a:pt x="396" y="622"/>
                      <a:pt x="401" y="629"/>
                    </a:cubicBezTo>
                    <a:cubicBezTo>
                      <a:pt x="406" y="634"/>
                      <a:pt x="411" y="641"/>
                      <a:pt x="418" y="641"/>
                    </a:cubicBezTo>
                    <a:cubicBezTo>
                      <a:pt x="431" y="643"/>
                      <a:pt x="443" y="642"/>
                      <a:pt x="454" y="636"/>
                    </a:cubicBezTo>
                    <a:cubicBezTo>
                      <a:pt x="472" y="625"/>
                      <a:pt x="470" y="601"/>
                      <a:pt x="468" y="583"/>
                    </a:cubicBezTo>
                    <a:cubicBezTo>
                      <a:pt x="475" y="564"/>
                      <a:pt x="468" y="543"/>
                      <a:pt x="457" y="529"/>
                    </a:cubicBezTo>
                    <a:cubicBezTo>
                      <a:pt x="445" y="514"/>
                      <a:pt x="429" y="509"/>
                      <a:pt x="410" y="510"/>
                    </a:cubicBezTo>
                    <a:cubicBezTo>
                      <a:pt x="382" y="513"/>
                      <a:pt x="354" y="529"/>
                      <a:pt x="344" y="556"/>
                    </a:cubicBezTo>
                    <a:cubicBezTo>
                      <a:pt x="340" y="563"/>
                      <a:pt x="331" y="566"/>
                      <a:pt x="327" y="574"/>
                    </a:cubicBezTo>
                    <a:cubicBezTo>
                      <a:pt x="312" y="591"/>
                      <a:pt x="317" y="617"/>
                      <a:pt x="327" y="636"/>
                    </a:cubicBezTo>
                    <a:cubicBezTo>
                      <a:pt x="329" y="648"/>
                      <a:pt x="324" y="660"/>
                      <a:pt x="327" y="673"/>
                    </a:cubicBezTo>
                    <a:cubicBezTo>
                      <a:pt x="329" y="691"/>
                      <a:pt x="336" y="707"/>
                      <a:pt x="346" y="721"/>
                    </a:cubicBezTo>
                    <a:cubicBezTo>
                      <a:pt x="356" y="728"/>
                      <a:pt x="365" y="737"/>
                      <a:pt x="377" y="740"/>
                    </a:cubicBezTo>
                    <a:cubicBezTo>
                      <a:pt x="401" y="748"/>
                      <a:pt x="426" y="757"/>
                      <a:pt x="451" y="751"/>
                    </a:cubicBezTo>
                    <a:cubicBezTo>
                      <a:pt x="465" y="748"/>
                      <a:pt x="480" y="742"/>
                      <a:pt x="490" y="731"/>
                    </a:cubicBezTo>
                    <a:cubicBezTo>
                      <a:pt x="494" y="729"/>
                      <a:pt x="493" y="725"/>
                      <a:pt x="492" y="722"/>
                    </a:cubicBezTo>
                    <a:cubicBezTo>
                      <a:pt x="485" y="718"/>
                      <a:pt x="481" y="712"/>
                      <a:pt x="479" y="705"/>
                    </a:cubicBezTo>
                    <a:cubicBezTo>
                      <a:pt x="479" y="690"/>
                      <a:pt x="490" y="679"/>
                      <a:pt x="500" y="671"/>
                    </a:cubicBezTo>
                    <a:cubicBezTo>
                      <a:pt x="505" y="667"/>
                      <a:pt x="510" y="662"/>
                      <a:pt x="516" y="662"/>
                    </a:cubicBezTo>
                    <a:cubicBezTo>
                      <a:pt x="511" y="674"/>
                      <a:pt x="513" y="687"/>
                      <a:pt x="520" y="696"/>
                    </a:cubicBezTo>
                    <a:cubicBezTo>
                      <a:pt x="529" y="702"/>
                      <a:pt x="529" y="702"/>
                      <a:pt x="529" y="702"/>
                    </a:cubicBezTo>
                    <a:cubicBezTo>
                      <a:pt x="541" y="706"/>
                      <a:pt x="551" y="696"/>
                      <a:pt x="562" y="697"/>
                    </a:cubicBezTo>
                    <a:cubicBezTo>
                      <a:pt x="576" y="706"/>
                      <a:pt x="584" y="723"/>
                      <a:pt x="587" y="739"/>
                    </a:cubicBezTo>
                    <a:cubicBezTo>
                      <a:pt x="589" y="743"/>
                      <a:pt x="586" y="748"/>
                      <a:pt x="588" y="752"/>
                    </a:cubicBezTo>
                    <a:cubicBezTo>
                      <a:pt x="610" y="755"/>
                      <a:pt x="610" y="755"/>
                      <a:pt x="610" y="755"/>
                    </a:cubicBezTo>
                    <a:cubicBezTo>
                      <a:pt x="704" y="754"/>
                      <a:pt x="805" y="756"/>
                      <a:pt x="901" y="756"/>
                    </a:cubicBezTo>
                    <a:cubicBezTo>
                      <a:pt x="903" y="755"/>
                      <a:pt x="903" y="755"/>
                      <a:pt x="903" y="755"/>
                    </a:cubicBezTo>
                    <a:cubicBezTo>
                      <a:pt x="903" y="753"/>
                      <a:pt x="904" y="750"/>
                      <a:pt x="902" y="748"/>
                    </a:cubicBezTo>
                    <a:cubicBezTo>
                      <a:pt x="898" y="749"/>
                      <a:pt x="895" y="745"/>
                      <a:pt x="891" y="747"/>
                    </a:cubicBezTo>
                    <a:cubicBezTo>
                      <a:pt x="711" y="746"/>
                      <a:pt x="711" y="746"/>
                      <a:pt x="711" y="746"/>
                    </a:cubicBezTo>
                    <a:cubicBezTo>
                      <a:pt x="598" y="746"/>
                      <a:pt x="598" y="746"/>
                      <a:pt x="598" y="746"/>
                    </a:cubicBezTo>
                    <a:cubicBezTo>
                      <a:pt x="596" y="745"/>
                      <a:pt x="596" y="745"/>
                      <a:pt x="596" y="745"/>
                    </a:cubicBezTo>
                    <a:cubicBezTo>
                      <a:pt x="591" y="724"/>
                      <a:pt x="584" y="705"/>
                      <a:pt x="568" y="689"/>
                    </a:cubicBezTo>
                    <a:cubicBezTo>
                      <a:pt x="556" y="679"/>
                      <a:pt x="548" y="697"/>
                      <a:pt x="535" y="695"/>
                    </a:cubicBezTo>
                    <a:cubicBezTo>
                      <a:pt x="529" y="693"/>
                      <a:pt x="523" y="691"/>
                      <a:pt x="522" y="685"/>
                    </a:cubicBezTo>
                    <a:cubicBezTo>
                      <a:pt x="517" y="671"/>
                      <a:pt x="525" y="659"/>
                      <a:pt x="535" y="650"/>
                    </a:cubicBezTo>
                    <a:cubicBezTo>
                      <a:pt x="538" y="650"/>
                      <a:pt x="540" y="650"/>
                      <a:pt x="543" y="649"/>
                    </a:cubicBezTo>
                    <a:cubicBezTo>
                      <a:pt x="567" y="644"/>
                      <a:pt x="589" y="656"/>
                      <a:pt x="605" y="674"/>
                    </a:cubicBezTo>
                    <a:cubicBezTo>
                      <a:pt x="612" y="686"/>
                      <a:pt x="619" y="697"/>
                      <a:pt x="621" y="710"/>
                    </a:cubicBezTo>
                    <a:cubicBezTo>
                      <a:pt x="654" y="710"/>
                      <a:pt x="684" y="711"/>
                      <a:pt x="715" y="712"/>
                    </a:cubicBezTo>
                    <a:cubicBezTo>
                      <a:pt x="897" y="714"/>
                      <a:pt x="897" y="714"/>
                      <a:pt x="897" y="714"/>
                    </a:cubicBezTo>
                    <a:cubicBezTo>
                      <a:pt x="902" y="713"/>
                      <a:pt x="902" y="713"/>
                      <a:pt x="902" y="713"/>
                    </a:cubicBezTo>
                    <a:cubicBezTo>
                      <a:pt x="903" y="711"/>
                      <a:pt x="903" y="708"/>
                      <a:pt x="902" y="706"/>
                    </a:cubicBezTo>
                    <a:cubicBezTo>
                      <a:pt x="863" y="705"/>
                      <a:pt x="829" y="704"/>
                      <a:pt x="792" y="704"/>
                    </a:cubicBezTo>
                    <a:cubicBezTo>
                      <a:pt x="627" y="701"/>
                      <a:pt x="627" y="701"/>
                      <a:pt x="627" y="701"/>
                    </a:cubicBezTo>
                    <a:cubicBezTo>
                      <a:pt x="624" y="700"/>
                      <a:pt x="624" y="700"/>
                      <a:pt x="624" y="700"/>
                    </a:cubicBezTo>
                    <a:cubicBezTo>
                      <a:pt x="619" y="678"/>
                      <a:pt x="603" y="656"/>
                      <a:pt x="581" y="646"/>
                    </a:cubicBezTo>
                    <a:cubicBezTo>
                      <a:pt x="569" y="641"/>
                      <a:pt x="557" y="637"/>
                      <a:pt x="543" y="640"/>
                    </a:cubicBezTo>
                    <a:cubicBezTo>
                      <a:pt x="542" y="639"/>
                      <a:pt x="542" y="639"/>
                      <a:pt x="542" y="639"/>
                    </a:cubicBezTo>
                    <a:cubicBezTo>
                      <a:pt x="549" y="628"/>
                      <a:pt x="552" y="614"/>
                      <a:pt x="552" y="602"/>
                    </a:cubicBezTo>
                    <a:cubicBezTo>
                      <a:pt x="548" y="576"/>
                      <a:pt x="540" y="552"/>
                      <a:pt x="522" y="532"/>
                    </a:cubicBezTo>
                    <a:cubicBezTo>
                      <a:pt x="520" y="511"/>
                      <a:pt x="520" y="511"/>
                      <a:pt x="520" y="511"/>
                    </a:cubicBezTo>
                    <a:cubicBezTo>
                      <a:pt x="517" y="497"/>
                      <a:pt x="512" y="485"/>
                      <a:pt x="502" y="475"/>
                    </a:cubicBezTo>
                    <a:cubicBezTo>
                      <a:pt x="499" y="467"/>
                      <a:pt x="478" y="463"/>
                      <a:pt x="491" y="452"/>
                    </a:cubicBezTo>
                    <a:cubicBezTo>
                      <a:pt x="510" y="436"/>
                      <a:pt x="514" y="410"/>
                      <a:pt x="518" y="386"/>
                    </a:cubicBezTo>
                    <a:cubicBezTo>
                      <a:pt x="521" y="357"/>
                      <a:pt x="506" y="330"/>
                      <a:pt x="481" y="316"/>
                    </a:cubicBezTo>
                    <a:cubicBezTo>
                      <a:pt x="497" y="304"/>
                      <a:pt x="515" y="292"/>
                      <a:pt x="521" y="273"/>
                    </a:cubicBezTo>
                    <a:cubicBezTo>
                      <a:pt x="523" y="261"/>
                      <a:pt x="528" y="250"/>
                      <a:pt x="524" y="238"/>
                    </a:cubicBezTo>
                    <a:cubicBezTo>
                      <a:pt x="518" y="228"/>
                      <a:pt x="530" y="222"/>
                      <a:pt x="535" y="215"/>
                    </a:cubicBezTo>
                    <a:cubicBezTo>
                      <a:pt x="538" y="212"/>
                      <a:pt x="537" y="208"/>
                      <a:pt x="541" y="205"/>
                    </a:cubicBezTo>
                    <a:cubicBezTo>
                      <a:pt x="548" y="183"/>
                      <a:pt x="548" y="183"/>
                      <a:pt x="548" y="183"/>
                    </a:cubicBezTo>
                    <a:cubicBezTo>
                      <a:pt x="553" y="172"/>
                      <a:pt x="547" y="161"/>
                      <a:pt x="546" y="150"/>
                    </a:cubicBezTo>
                    <a:cubicBezTo>
                      <a:pt x="535" y="129"/>
                      <a:pt x="535" y="129"/>
                      <a:pt x="535" y="129"/>
                    </a:cubicBezTo>
                    <a:cubicBezTo>
                      <a:pt x="536" y="128"/>
                      <a:pt x="536" y="128"/>
                      <a:pt x="536" y="128"/>
                    </a:cubicBezTo>
                    <a:cubicBezTo>
                      <a:pt x="547" y="131"/>
                      <a:pt x="558" y="138"/>
                      <a:pt x="571" y="133"/>
                    </a:cubicBezTo>
                    <a:cubicBezTo>
                      <a:pt x="593" y="128"/>
                      <a:pt x="615" y="111"/>
                      <a:pt x="621" y="86"/>
                    </a:cubicBezTo>
                    <a:cubicBezTo>
                      <a:pt x="622" y="82"/>
                      <a:pt x="626" y="77"/>
                      <a:pt x="622" y="73"/>
                    </a:cubicBezTo>
                    <a:cubicBezTo>
                      <a:pt x="621" y="73"/>
                      <a:pt x="618" y="73"/>
                      <a:pt x="617" y="75"/>
                    </a:cubicBezTo>
                    <a:cubicBezTo>
                      <a:pt x="612" y="83"/>
                      <a:pt x="611" y="95"/>
                      <a:pt x="604" y="103"/>
                    </a:cubicBezTo>
                    <a:cubicBezTo>
                      <a:pt x="592" y="121"/>
                      <a:pt x="570" y="131"/>
                      <a:pt x="548" y="127"/>
                    </a:cubicBezTo>
                    <a:cubicBezTo>
                      <a:pt x="536" y="121"/>
                      <a:pt x="520" y="113"/>
                      <a:pt x="520" y="96"/>
                    </a:cubicBezTo>
                    <a:cubicBezTo>
                      <a:pt x="518" y="89"/>
                      <a:pt x="522" y="82"/>
                      <a:pt x="526" y="77"/>
                    </a:cubicBezTo>
                    <a:cubicBezTo>
                      <a:pt x="530" y="74"/>
                      <a:pt x="535" y="73"/>
                      <a:pt x="540" y="73"/>
                    </a:cubicBezTo>
                    <a:cubicBezTo>
                      <a:pt x="548" y="73"/>
                      <a:pt x="548" y="83"/>
                      <a:pt x="553" y="87"/>
                    </a:cubicBezTo>
                    <a:cubicBezTo>
                      <a:pt x="565" y="89"/>
                      <a:pt x="577" y="82"/>
                      <a:pt x="583" y="73"/>
                    </a:cubicBezTo>
                    <a:cubicBezTo>
                      <a:pt x="586" y="71"/>
                      <a:pt x="582" y="65"/>
                      <a:pt x="588" y="65"/>
                    </a:cubicBezTo>
                    <a:cubicBezTo>
                      <a:pt x="592" y="54"/>
                      <a:pt x="594" y="42"/>
                      <a:pt x="597" y="30"/>
                    </a:cubicBezTo>
                    <a:cubicBezTo>
                      <a:pt x="612" y="29"/>
                      <a:pt x="628" y="31"/>
                      <a:pt x="642" y="30"/>
                    </a:cubicBezTo>
                    <a:cubicBezTo>
                      <a:pt x="846" y="32"/>
                      <a:pt x="846" y="32"/>
                      <a:pt x="846" y="32"/>
                    </a:cubicBezTo>
                    <a:cubicBezTo>
                      <a:pt x="864" y="32"/>
                      <a:pt x="882" y="34"/>
                      <a:pt x="900" y="31"/>
                    </a:cubicBezTo>
                    <a:cubicBezTo>
                      <a:pt x="900" y="30"/>
                      <a:pt x="901" y="28"/>
                      <a:pt x="899" y="26"/>
                    </a:cubicBezTo>
                    <a:cubicBezTo>
                      <a:pt x="852" y="25"/>
                      <a:pt x="801" y="26"/>
                      <a:pt x="754" y="25"/>
                    </a:cubicBezTo>
                    <a:cubicBezTo>
                      <a:pt x="741" y="24"/>
                      <a:pt x="726" y="25"/>
                      <a:pt x="713" y="23"/>
                    </a:cubicBezTo>
                    <a:cubicBezTo>
                      <a:pt x="679" y="25"/>
                      <a:pt x="644" y="22"/>
                      <a:pt x="611" y="22"/>
                    </a:cubicBezTo>
                    <a:cubicBezTo>
                      <a:pt x="604" y="22"/>
                      <a:pt x="594" y="18"/>
                      <a:pt x="591" y="26"/>
                    </a:cubicBezTo>
                    <a:cubicBezTo>
                      <a:pt x="584" y="32"/>
                      <a:pt x="588" y="42"/>
                      <a:pt x="585" y="50"/>
                    </a:cubicBezTo>
                    <a:cubicBezTo>
                      <a:pt x="580" y="60"/>
                      <a:pt x="578" y="73"/>
                      <a:pt x="565" y="77"/>
                    </a:cubicBezTo>
                    <a:cubicBezTo>
                      <a:pt x="558" y="80"/>
                      <a:pt x="554" y="73"/>
                      <a:pt x="549" y="69"/>
                    </a:cubicBezTo>
                    <a:cubicBezTo>
                      <a:pt x="542" y="63"/>
                      <a:pt x="532" y="68"/>
                      <a:pt x="524" y="70"/>
                    </a:cubicBezTo>
                    <a:cubicBezTo>
                      <a:pt x="517" y="74"/>
                      <a:pt x="512" y="82"/>
                      <a:pt x="512" y="90"/>
                    </a:cubicBezTo>
                    <a:cubicBezTo>
                      <a:pt x="511" y="95"/>
                      <a:pt x="515" y="101"/>
                      <a:pt x="512" y="105"/>
                    </a:cubicBezTo>
                    <a:cubicBezTo>
                      <a:pt x="498" y="99"/>
                      <a:pt x="481" y="89"/>
                      <a:pt x="479" y="73"/>
                    </a:cubicBezTo>
                    <a:cubicBezTo>
                      <a:pt x="479" y="65"/>
                      <a:pt x="481" y="58"/>
                      <a:pt x="487" y="53"/>
                    </a:cubicBezTo>
                    <a:cubicBezTo>
                      <a:pt x="489" y="51"/>
                      <a:pt x="492" y="53"/>
                      <a:pt x="494" y="51"/>
                    </a:cubicBezTo>
                    <a:cubicBezTo>
                      <a:pt x="496" y="48"/>
                      <a:pt x="496" y="43"/>
                      <a:pt x="497" y="40"/>
                    </a:cubicBezTo>
                    <a:cubicBezTo>
                      <a:pt x="489" y="31"/>
                      <a:pt x="479" y="27"/>
                      <a:pt x="469" y="22"/>
                    </a:cubicBezTo>
                    <a:cubicBezTo>
                      <a:pt x="453" y="20"/>
                      <a:pt x="439" y="11"/>
                      <a:pt x="421" y="13"/>
                    </a:cubicBezTo>
                    <a:cubicBezTo>
                      <a:pt x="390" y="16"/>
                      <a:pt x="360" y="28"/>
                      <a:pt x="342" y="54"/>
                    </a:cubicBezTo>
                    <a:cubicBezTo>
                      <a:pt x="335" y="63"/>
                      <a:pt x="333" y="74"/>
                      <a:pt x="329" y="83"/>
                    </a:cubicBezTo>
                    <a:cubicBezTo>
                      <a:pt x="329" y="93"/>
                      <a:pt x="325" y="102"/>
                      <a:pt x="328" y="111"/>
                    </a:cubicBezTo>
                    <a:cubicBezTo>
                      <a:pt x="323" y="123"/>
                      <a:pt x="317" y="134"/>
                      <a:pt x="316" y="148"/>
                    </a:cubicBezTo>
                    <a:cubicBezTo>
                      <a:pt x="316" y="160"/>
                      <a:pt x="320" y="170"/>
                      <a:pt x="327" y="180"/>
                    </a:cubicBezTo>
                    <a:cubicBezTo>
                      <a:pt x="328" y="186"/>
                      <a:pt x="343" y="189"/>
                      <a:pt x="334" y="196"/>
                    </a:cubicBezTo>
                    <a:cubicBezTo>
                      <a:pt x="328" y="194"/>
                      <a:pt x="323" y="186"/>
                      <a:pt x="316" y="186"/>
                    </a:cubicBezTo>
                    <a:cubicBezTo>
                      <a:pt x="312" y="183"/>
                      <a:pt x="304" y="189"/>
                      <a:pt x="300" y="183"/>
                    </a:cubicBezTo>
                    <a:cubicBezTo>
                      <a:pt x="296" y="171"/>
                      <a:pt x="284" y="164"/>
                      <a:pt x="273" y="160"/>
                    </a:cubicBezTo>
                    <a:cubicBezTo>
                      <a:pt x="270" y="162"/>
                      <a:pt x="266" y="160"/>
                      <a:pt x="263" y="159"/>
                    </a:cubicBezTo>
                    <a:cubicBezTo>
                      <a:pt x="259" y="158"/>
                      <a:pt x="252" y="154"/>
                      <a:pt x="252" y="148"/>
                    </a:cubicBezTo>
                    <a:cubicBezTo>
                      <a:pt x="252" y="142"/>
                      <a:pt x="254" y="137"/>
                      <a:pt x="258" y="133"/>
                    </a:cubicBezTo>
                    <a:cubicBezTo>
                      <a:pt x="263" y="131"/>
                      <a:pt x="269" y="129"/>
                      <a:pt x="274" y="134"/>
                    </a:cubicBezTo>
                    <a:cubicBezTo>
                      <a:pt x="280" y="138"/>
                      <a:pt x="284" y="132"/>
                      <a:pt x="289" y="128"/>
                    </a:cubicBezTo>
                    <a:cubicBezTo>
                      <a:pt x="292" y="121"/>
                      <a:pt x="293" y="113"/>
                      <a:pt x="290" y="105"/>
                    </a:cubicBezTo>
                    <a:cubicBezTo>
                      <a:pt x="286" y="98"/>
                      <a:pt x="278" y="93"/>
                      <a:pt x="269" y="90"/>
                    </a:cubicBezTo>
                    <a:cubicBezTo>
                      <a:pt x="253" y="84"/>
                      <a:pt x="235" y="88"/>
                      <a:pt x="224" y="102"/>
                    </a:cubicBezTo>
                    <a:cubicBezTo>
                      <a:pt x="213" y="103"/>
                      <a:pt x="203" y="104"/>
                      <a:pt x="195" y="112"/>
                    </a:cubicBezTo>
                    <a:cubicBezTo>
                      <a:pt x="182" y="120"/>
                      <a:pt x="176" y="136"/>
                      <a:pt x="181" y="151"/>
                    </a:cubicBezTo>
                    <a:cubicBezTo>
                      <a:pt x="183" y="154"/>
                      <a:pt x="183" y="154"/>
                      <a:pt x="183" y="154"/>
                    </a:cubicBezTo>
                    <a:cubicBezTo>
                      <a:pt x="190" y="165"/>
                      <a:pt x="173" y="167"/>
                      <a:pt x="169" y="173"/>
                    </a:cubicBezTo>
                    <a:cubicBezTo>
                      <a:pt x="165" y="173"/>
                      <a:pt x="161" y="171"/>
                      <a:pt x="156" y="171"/>
                    </a:cubicBezTo>
                    <a:cubicBezTo>
                      <a:pt x="142" y="174"/>
                      <a:pt x="128" y="179"/>
                      <a:pt x="122" y="192"/>
                    </a:cubicBezTo>
                    <a:cubicBezTo>
                      <a:pt x="117" y="204"/>
                      <a:pt x="119" y="215"/>
                      <a:pt x="124" y="226"/>
                    </a:cubicBezTo>
                    <a:cubicBezTo>
                      <a:pt x="119" y="230"/>
                      <a:pt x="118" y="236"/>
                      <a:pt x="117" y="242"/>
                    </a:cubicBezTo>
                    <a:cubicBezTo>
                      <a:pt x="116" y="256"/>
                      <a:pt x="121" y="267"/>
                      <a:pt x="131" y="276"/>
                    </a:cubicBezTo>
                    <a:cubicBezTo>
                      <a:pt x="131" y="278"/>
                      <a:pt x="131" y="278"/>
                      <a:pt x="131" y="278"/>
                    </a:cubicBezTo>
                    <a:cubicBezTo>
                      <a:pt x="128" y="278"/>
                      <a:pt x="126" y="282"/>
                      <a:pt x="122" y="280"/>
                    </a:cubicBezTo>
                    <a:cubicBezTo>
                      <a:pt x="113" y="281"/>
                      <a:pt x="119" y="290"/>
                      <a:pt x="117" y="295"/>
                    </a:cubicBezTo>
                    <a:cubicBezTo>
                      <a:pt x="119" y="297"/>
                      <a:pt x="118" y="301"/>
                      <a:pt x="121" y="302"/>
                    </a:cubicBezTo>
                    <a:cubicBezTo>
                      <a:pt x="112" y="304"/>
                      <a:pt x="107" y="311"/>
                      <a:pt x="103" y="318"/>
                    </a:cubicBezTo>
                    <a:cubicBezTo>
                      <a:pt x="94" y="317"/>
                      <a:pt x="85" y="313"/>
                      <a:pt x="77" y="319"/>
                    </a:cubicBezTo>
                    <a:cubicBezTo>
                      <a:pt x="70" y="319"/>
                      <a:pt x="65" y="323"/>
                      <a:pt x="60" y="327"/>
                    </a:cubicBezTo>
                    <a:close/>
                    <a:moveTo>
                      <a:pt x="130" y="165"/>
                    </a:moveTo>
                    <a:cubicBezTo>
                      <a:pt x="136" y="167"/>
                      <a:pt x="140" y="161"/>
                      <a:pt x="146" y="161"/>
                    </a:cubicBezTo>
                    <a:cubicBezTo>
                      <a:pt x="153" y="160"/>
                      <a:pt x="160" y="160"/>
                      <a:pt x="167" y="160"/>
                    </a:cubicBezTo>
                    <a:cubicBezTo>
                      <a:pt x="169" y="158"/>
                      <a:pt x="169" y="158"/>
                      <a:pt x="169" y="158"/>
                    </a:cubicBezTo>
                    <a:cubicBezTo>
                      <a:pt x="166" y="136"/>
                      <a:pt x="166" y="136"/>
                      <a:pt x="166" y="136"/>
                    </a:cubicBezTo>
                    <a:cubicBezTo>
                      <a:pt x="167" y="120"/>
                      <a:pt x="177" y="107"/>
                      <a:pt x="191" y="97"/>
                    </a:cubicBezTo>
                    <a:cubicBezTo>
                      <a:pt x="199" y="93"/>
                      <a:pt x="208" y="93"/>
                      <a:pt x="217" y="91"/>
                    </a:cubicBezTo>
                    <a:cubicBezTo>
                      <a:pt x="227" y="80"/>
                      <a:pt x="242" y="78"/>
                      <a:pt x="256" y="75"/>
                    </a:cubicBezTo>
                    <a:cubicBezTo>
                      <a:pt x="276" y="74"/>
                      <a:pt x="296" y="80"/>
                      <a:pt x="306" y="97"/>
                    </a:cubicBezTo>
                    <a:cubicBezTo>
                      <a:pt x="308" y="97"/>
                      <a:pt x="309" y="97"/>
                      <a:pt x="312" y="97"/>
                    </a:cubicBezTo>
                    <a:cubicBezTo>
                      <a:pt x="315" y="92"/>
                      <a:pt x="314" y="84"/>
                      <a:pt x="316" y="78"/>
                    </a:cubicBezTo>
                    <a:cubicBezTo>
                      <a:pt x="323" y="60"/>
                      <a:pt x="330" y="40"/>
                      <a:pt x="348" y="30"/>
                    </a:cubicBezTo>
                    <a:cubicBezTo>
                      <a:pt x="371" y="10"/>
                      <a:pt x="402" y="4"/>
                      <a:pt x="432" y="0"/>
                    </a:cubicBezTo>
                    <a:cubicBezTo>
                      <a:pt x="448" y="1"/>
                      <a:pt x="461" y="7"/>
                      <a:pt x="476" y="11"/>
                    </a:cubicBezTo>
                    <a:cubicBezTo>
                      <a:pt x="491" y="17"/>
                      <a:pt x="506" y="28"/>
                      <a:pt x="516" y="41"/>
                    </a:cubicBezTo>
                    <a:cubicBezTo>
                      <a:pt x="516" y="45"/>
                      <a:pt x="516" y="45"/>
                      <a:pt x="516" y="45"/>
                    </a:cubicBezTo>
                    <a:cubicBezTo>
                      <a:pt x="505" y="51"/>
                      <a:pt x="497" y="61"/>
                      <a:pt x="496" y="72"/>
                    </a:cubicBezTo>
                    <a:cubicBezTo>
                      <a:pt x="496" y="76"/>
                      <a:pt x="499" y="79"/>
                      <a:pt x="501" y="82"/>
                    </a:cubicBezTo>
                    <a:cubicBezTo>
                      <a:pt x="505" y="78"/>
                      <a:pt x="506" y="72"/>
                      <a:pt x="510" y="68"/>
                    </a:cubicBezTo>
                    <a:cubicBezTo>
                      <a:pt x="517" y="59"/>
                      <a:pt x="527" y="55"/>
                      <a:pt x="538" y="56"/>
                    </a:cubicBezTo>
                    <a:cubicBezTo>
                      <a:pt x="547" y="56"/>
                      <a:pt x="555" y="63"/>
                      <a:pt x="563" y="60"/>
                    </a:cubicBezTo>
                    <a:cubicBezTo>
                      <a:pt x="573" y="53"/>
                      <a:pt x="570" y="40"/>
                      <a:pt x="575" y="30"/>
                    </a:cubicBezTo>
                    <a:cubicBezTo>
                      <a:pt x="572" y="22"/>
                      <a:pt x="576" y="16"/>
                      <a:pt x="581" y="10"/>
                    </a:cubicBezTo>
                    <a:cubicBezTo>
                      <a:pt x="604" y="10"/>
                      <a:pt x="624" y="10"/>
                      <a:pt x="648" y="10"/>
                    </a:cubicBezTo>
                    <a:cubicBezTo>
                      <a:pt x="710" y="9"/>
                      <a:pt x="768" y="11"/>
                      <a:pt x="831" y="10"/>
                    </a:cubicBezTo>
                    <a:cubicBezTo>
                      <a:pt x="853" y="11"/>
                      <a:pt x="876" y="10"/>
                      <a:pt x="898" y="11"/>
                    </a:cubicBezTo>
                    <a:cubicBezTo>
                      <a:pt x="900" y="11"/>
                      <a:pt x="900" y="13"/>
                      <a:pt x="899" y="14"/>
                    </a:cubicBezTo>
                    <a:cubicBezTo>
                      <a:pt x="877" y="16"/>
                      <a:pt x="856" y="13"/>
                      <a:pt x="834" y="15"/>
                    </a:cubicBezTo>
                    <a:cubicBezTo>
                      <a:pt x="779" y="14"/>
                      <a:pt x="728" y="14"/>
                      <a:pt x="674" y="14"/>
                    </a:cubicBezTo>
                    <a:cubicBezTo>
                      <a:pt x="644" y="15"/>
                      <a:pt x="612" y="12"/>
                      <a:pt x="584" y="16"/>
                    </a:cubicBezTo>
                    <a:cubicBezTo>
                      <a:pt x="578" y="20"/>
                      <a:pt x="581" y="27"/>
                      <a:pt x="580" y="33"/>
                    </a:cubicBezTo>
                    <a:cubicBezTo>
                      <a:pt x="577" y="43"/>
                      <a:pt x="577" y="56"/>
                      <a:pt x="567" y="62"/>
                    </a:cubicBezTo>
                    <a:cubicBezTo>
                      <a:pt x="557" y="74"/>
                      <a:pt x="545" y="58"/>
                      <a:pt x="532" y="60"/>
                    </a:cubicBezTo>
                    <a:cubicBezTo>
                      <a:pt x="519" y="62"/>
                      <a:pt x="509" y="75"/>
                      <a:pt x="506" y="87"/>
                    </a:cubicBezTo>
                    <a:cubicBezTo>
                      <a:pt x="504" y="89"/>
                      <a:pt x="501" y="87"/>
                      <a:pt x="499" y="87"/>
                    </a:cubicBezTo>
                    <a:cubicBezTo>
                      <a:pt x="494" y="83"/>
                      <a:pt x="491" y="79"/>
                      <a:pt x="491" y="73"/>
                    </a:cubicBezTo>
                    <a:cubicBezTo>
                      <a:pt x="489" y="60"/>
                      <a:pt x="501" y="51"/>
                      <a:pt x="509" y="42"/>
                    </a:cubicBezTo>
                    <a:cubicBezTo>
                      <a:pt x="506" y="33"/>
                      <a:pt x="496" y="30"/>
                      <a:pt x="489" y="23"/>
                    </a:cubicBezTo>
                    <a:cubicBezTo>
                      <a:pt x="476" y="13"/>
                      <a:pt x="460" y="12"/>
                      <a:pt x="444" y="7"/>
                    </a:cubicBezTo>
                    <a:cubicBezTo>
                      <a:pt x="420" y="3"/>
                      <a:pt x="395" y="11"/>
                      <a:pt x="375" y="17"/>
                    </a:cubicBezTo>
                    <a:cubicBezTo>
                      <a:pt x="368" y="21"/>
                      <a:pt x="357" y="24"/>
                      <a:pt x="355" y="33"/>
                    </a:cubicBezTo>
                    <a:cubicBezTo>
                      <a:pt x="345" y="33"/>
                      <a:pt x="340" y="44"/>
                      <a:pt x="333" y="51"/>
                    </a:cubicBezTo>
                    <a:cubicBezTo>
                      <a:pt x="325" y="66"/>
                      <a:pt x="318" y="82"/>
                      <a:pt x="319" y="100"/>
                    </a:cubicBezTo>
                    <a:cubicBezTo>
                      <a:pt x="315" y="107"/>
                      <a:pt x="307" y="102"/>
                      <a:pt x="301" y="102"/>
                    </a:cubicBezTo>
                    <a:cubicBezTo>
                      <a:pt x="294" y="85"/>
                      <a:pt x="276" y="82"/>
                      <a:pt x="261" y="79"/>
                    </a:cubicBezTo>
                    <a:cubicBezTo>
                      <a:pt x="244" y="82"/>
                      <a:pt x="227" y="85"/>
                      <a:pt x="215" y="98"/>
                    </a:cubicBezTo>
                    <a:cubicBezTo>
                      <a:pt x="201" y="95"/>
                      <a:pt x="189" y="102"/>
                      <a:pt x="181" y="111"/>
                    </a:cubicBezTo>
                    <a:cubicBezTo>
                      <a:pt x="171" y="124"/>
                      <a:pt x="169" y="143"/>
                      <a:pt x="176" y="158"/>
                    </a:cubicBezTo>
                    <a:cubicBezTo>
                      <a:pt x="173" y="164"/>
                      <a:pt x="168" y="163"/>
                      <a:pt x="165" y="165"/>
                    </a:cubicBezTo>
                    <a:cubicBezTo>
                      <a:pt x="152" y="165"/>
                      <a:pt x="140" y="165"/>
                      <a:pt x="131" y="174"/>
                    </a:cubicBezTo>
                    <a:cubicBezTo>
                      <a:pt x="129" y="173"/>
                      <a:pt x="126" y="172"/>
                      <a:pt x="126" y="170"/>
                    </a:cubicBezTo>
                    <a:cubicBezTo>
                      <a:pt x="128" y="169"/>
                      <a:pt x="129" y="167"/>
                      <a:pt x="130"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6" name="Freeform 14"/>
              <p:cNvSpPr/>
              <p:nvPr/>
            </p:nvSpPr>
            <p:spPr bwMode="auto">
              <a:xfrm>
                <a:off x="3570288" y="1341438"/>
                <a:ext cx="925513" cy="11112"/>
              </a:xfrm>
              <a:custGeom>
                <a:avLst/>
                <a:gdLst>
                  <a:gd name="T0" fmla="*/ 20 w 1153"/>
                  <a:gd name="T1" fmla="*/ 0 h 13"/>
                  <a:gd name="T2" fmla="*/ 143 w 1153"/>
                  <a:gd name="T3" fmla="*/ 2 h 13"/>
                  <a:gd name="T4" fmla="*/ 809 w 1153"/>
                  <a:gd name="T5" fmla="*/ 4 h 13"/>
                  <a:gd name="T6" fmla="*/ 1144 w 1153"/>
                  <a:gd name="T7" fmla="*/ 5 h 13"/>
                  <a:gd name="T8" fmla="*/ 1149 w 1153"/>
                  <a:gd name="T9" fmla="*/ 11 h 13"/>
                  <a:gd name="T10" fmla="*/ 1024 w 1153"/>
                  <a:gd name="T11" fmla="*/ 13 h 13"/>
                  <a:gd name="T12" fmla="*/ 1004 w 1153"/>
                  <a:gd name="T13" fmla="*/ 11 h 13"/>
                  <a:gd name="T14" fmla="*/ 773 w 1153"/>
                  <a:gd name="T15" fmla="*/ 12 h 13"/>
                  <a:gd name="T16" fmla="*/ 344 w 1153"/>
                  <a:gd name="T17" fmla="*/ 10 h 13"/>
                  <a:gd name="T18" fmla="*/ 34 w 1153"/>
                  <a:gd name="T19" fmla="*/ 9 h 13"/>
                  <a:gd name="T20" fmla="*/ 0 w 1153"/>
                  <a:gd name="T21" fmla="*/ 5 h 13"/>
                  <a:gd name="T22" fmla="*/ 20 w 1153"/>
                  <a:gd name="T2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3">
                    <a:moveTo>
                      <a:pt x="20" y="0"/>
                    </a:moveTo>
                    <a:cubicBezTo>
                      <a:pt x="143" y="2"/>
                      <a:pt x="143" y="2"/>
                      <a:pt x="143" y="2"/>
                    </a:cubicBezTo>
                    <a:cubicBezTo>
                      <a:pt x="809" y="4"/>
                      <a:pt x="809" y="4"/>
                      <a:pt x="809" y="4"/>
                    </a:cubicBezTo>
                    <a:cubicBezTo>
                      <a:pt x="922" y="3"/>
                      <a:pt x="1031" y="5"/>
                      <a:pt x="1144" y="5"/>
                    </a:cubicBezTo>
                    <a:cubicBezTo>
                      <a:pt x="1153" y="6"/>
                      <a:pt x="1149" y="9"/>
                      <a:pt x="1149" y="11"/>
                    </a:cubicBezTo>
                    <a:cubicBezTo>
                      <a:pt x="1106" y="12"/>
                      <a:pt x="1065" y="12"/>
                      <a:pt x="1024" y="13"/>
                    </a:cubicBezTo>
                    <a:cubicBezTo>
                      <a:pt x="1004" y="11"/>
                      <a:pt x="1004" y="11"/>
                      <a:pt x="1004" y="11"/>
                    </a:cubicBezTo>
                    <a:cubicBezTo>
                      <a:pt x="927" y="13"/>
                      <a:pt x="847" y="11"/>
                      <a:pt x="773" y="12"/>
                    </a:cubicBezTo>
                    <a:cubicBezTo>
                      <a:pt x="634" y="11"/>
                      <a:pt x="489" y="12"/>
                      <a:pt x="344" y="10"/>
                    </a:cubicBezTo>
                    <a:cubicBezTo>
                      <a:pt x="245" y="10"/>
                      <a:pt x="138" y="9"/>
                      <a:pt x="34" y="9"/>
                    </a:cubicBezTo>
                    <a:cubicBezTo>
                      <a:pt x="23" y="9"/>
                      <a:pt x="0" y="10"/>
                      <a:pt x="0" y="5"/>
                    </a:cubicBezTo>
                    <a:cubicBezTo>
                      <a:pt x="0" y="2"/>
                      <a:pt x="11" y="1"/>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7" name="Rectangle 15"/>
              <p:cNvSpPr>
                <a:spLocks noChangeArrowheads="1"/>
              </p:cNvSpPr>
              <p:nvPr/>
            </p:nvSpPr>
            <p:spPr bwMode="auto">
              <a:xfrm>
                <a:off x="3744913"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8" name="Rectangle 16"/>
              <p:cNvSpPr>
                <a:spLocks noChangeArrowheads="1"/>
              </p:cNvSpPr>
              <p:nvPr/>
            </p:nvSpPr>
            <p:spPr bwMode="auto">
              <a:xfrm>
                <a:off x="3775076" y="1301750"/>
                <a:ext cx="717550" cy="15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79" name="Freeform 17"/>
              <p:cNvSpPr/>
              <p:nvPr/>
            </p:nvSpPr>
            <p:spPr bwMode="auto">
              <a:xfrm>
                <a:off x="4462463" y="1341438"/>
                <a:ext cx="925513" cy="9525"/>
              </a:xfrm>
              <a:custGeom>
                <a:avLst/>
                <a:gdLst>
                  <a:gd name="T0" fmla="*/ 1153 w 1153"/>
                  <a:gd name="T1" fmla="*/ 5 h 12"/>
                  <a:gd name="T2" fmla="*/ 1119 w 1153"/>
                  <a:gd name="T3" fmla="*/ 9 h 12"/>
                  <a:gd name="T4" fmla="*/ 809 w 1153"/>
                  <a:gd name="T5" fmla="*/ 10 h 12"/>
                  <a:gd name="T6" fmla="*/ 380 w 1153"/>
                  <a:gd name="T7" fmla="*/ 12 h 12"/>
                  <a:gd name="T8" fmla="*/ 149 w 1153"/>
                  <a:gd name="T9" fmla="*/ 11 h 12"/>
                  <a:gd name="T10" fmla="*/ 129 w 1153"/>
                  <a:gd name="T11" fmla="*/ 12 h 12"/>
                  <a:gd name="T12" fmla="*/ 4 w 1153"/>
                  <a:gd name="T13" fmla="*/ 11 h 12"/>
                  <a:gd name="T14" fmla="*/ 9 w 1153"/>
                  <a:gd name="T15" fmla="*/ 4 h 12"/>
                  <a:gd name="T16" fmla="*/ 344 w 1153"/>
                  <a:gd name="T17" fmla="*/ 3 h 12"/>
                  <a:gd name="T18" fmla="*/ 1010 w 1153"/>
                  <a:gd name="T19" fmla="*/ 2 h 12"/>
                  <a:gd name="T20" fmla="*/ 1133 w 1153"/>
                  <a:gd name="T21" fmla="*/ 0 h 12"/>
                  <a:gd name="T22" fmla="*/ 1153 w 1153"/>
                  <a:gd name="T23"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53" h="12">
                    <a:moveTo>
                      <a:pt x="1153" y="5"/>
                    </a:moveTo>
                    <a:cubicBezTo>
                      <a:pt x="1153" y="10"/>
                      <a:pt x="1130" y="9"/>
                      <a:pt x="1119" y="9"/>
                    </a:cubicBezTo>
                    <a:cubicBezTo>
                      <a:pt x="1015" y="9"/>
                      <a:pt x="908" y="9"/>
                      <a:pt x="809" y="10"/>
                    </a:cubicBezTo>
                    <a:cubicBezTo>
                      <a:pt x="664" y="12"/>
                      <a:pt x="519" y="11"/>
                      <a:pt x="380" y="12"/>
                    </a:cubicBezTo>
                    <a:cubicBezTo>
                      <a:pt x="306" y="11"/>
                      <a:pt x="226" y="12"/>
                      <a:pt x="149" y="11"/>
                    </a:cubicBezTo>
                    <a:cubicBezTo>
                      <a:pt x="129" y="12"/>
                      <a:pt x="129" y="12"/>
                      <a:pt x="129" y="12"/>
                    </a:cubicBezTo>
                    <a:cubicBezTo>
                      <a:pt x="88" y="11"/>
                      <a:pt x="47" y="11"/>
                      <a:pt x="4" y="11"/>
                    </a:cubicBezTo>
                    <a:cubicBezTo>
                      <a:pt x="4" y="9"/>
                      <a:pt x="0" y="6"/>
                      <a:pt x="9" y="4"/>
                    </a:cubicBezTo>
                    <a:cubicBezTo>
                      <a:pt x="122" y="4"/>
                      <a:pt x="231" y="3"/>
                      <a:pt x="344" y="3"/>
                    </a:cubicBezTo>
                    <a:cubicBezTo>
                      <a:pt x="1010" y="2"/>
                      <a:pt x="1010" y="2"/>
                      <a:pt x="1010" y="2"/>
                    </a:cubicBezTo>
                    <a:cubicBezTo>
                      <a:pt x="1133" y="0"/>
                      <a:pt x="1133" y="0"/>
                      <a:pt x="1133" y="0"/>
                    </a:cubicBezTo>
                    <a:cubicBezTo>
                      <a:pt x="1142" y="1"/>
                      <a:pt x="1153" y="2"/>
                      <a:pt x="115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0" name="Rectangle 18"/>
              <p:cNvSpPr>
                <a:spLocks noChangeArrowheads="1"/>
              </p:cNvSpPr>
              <p:nvPr/>
            </p:nvSpPr>
            <p:spPr bwMode="auto">
              <a:xfrm>
                <a:off x="4465638" y="1314450"/>
                <a:ext cx="747713"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1" name="Rectangle 19"/>
              <p:cNvSpPr>
                <a:spLocks noChangeArrowheads="1"/>
              </p:cNvSpPr>
              <p:nvPr/>
            </p:nvSpPr>
            <p:spPr bwMode="auto">
              <a:xfrm>
                <a:off x="4465638" y="1300163"/>
                <a:ext cx="717550"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2" name="Rectangle 20"/>
              <p:cNvSpPr>
                <a:spLocks noChangeArrowheads="1"/>
              </p:cNvSpPr>
              <p:nvPr/>
            </p:nvSpPr>
            <p:spPr bwMode="auto">
              <a:xfrm>
                <a:off x="3759201" y="1860550"/>
                <a:ext cx="1447800"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3" name="Rectangle 21"/>
              <p:cNvSpPr>
                <a:spLocks noChangeArrowheads="1"/>
              </p:cNvSpPr>
              <p:nvPr/>
            </p:nvSpPr>
            <p:spPr bwMode="auto">
              <a:xfrm>
                <a:off x="3775076" y="1890713"/>
                <a:ext cx="1466850" cy="95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4" name="Rectangle 22"/>
              <p:cNvSpPr>
                <a:spLocks noChangeArrowheads="1"/>
              </p:cNvSpPr>
              <p:nvPr/>
            </p:nvSpPr>
            <p:spPr bwMode="auto">
              <a:xfrm>
                <a:off x="3759201" y="1906588"/>
                <a:ext cx="1495425" cy="3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5" name="Freeform 23"/>
              <p:cNvSpPr/>
              <p:nvPr/>
            </p:nvSpPr>
            <p:spPr bwMode="auto">
              <a:xfrm>
                <a:off x="5570538" y="1441450"/>
                <a:ext cx="17463" cy="14287"/>
              </a:xfrm>
              <a:custGeom>
                <a:avLst/>
                <a:gdLst>
                  <a:gd name="T0" fmla="*/ 18 w 22"/>
                  <a:gd name="T1" fmla="*/ 2 h 18"/>
                  <a:gd name="T2" fmla="*/ 0 w 22"/>
                  <a:gd name="T3" fmla="*/ 10 h 18"/>
                  <a:gd name="T4" fmla="*/ 8 w 22"/>
                  <a:gd name="T5" fmla="*/ 18 h 18"/>
                  <a:gd name="T6" fmla="*/ 22 w 22"/>
                  <a:gd name="T7" fmla="*/ 8 h 18"/>
                  <a:gd name="T8" fmla="*/ 18 w 22"/>
                  <a:gd name="T9" fmla="*/ 2 h 18"/>
                </a:gdLst>
                <a:ahLst/>
                <a:cxnLst>
                  <a:cxn ang="0">
                    <a:pos x="T0" y="T1"/>
                  </a:cxn>
                  <a:cxn ang="0">
                    <a:pos x="T2" y="T3"/>
                  </a:cxn>
                  <a:cxn ang="0">
                    <a:pos x="T4" y="T5"/>
                  </a:cxn>
                  <a:cxn ang="0">
                    <a:pos x="T6" y="T7"/>
                  </a:cxn>
                  <a:cxn ang="0">
                    <a:pos x="T8" y="T9"/>
                  </a:cxn>
                </a:cxnLst>
                <a:rect l="0" t="0" r="r" b="b"/>
                <a:pathLst>
                  <a:path w="22" h="18">
                    <a:moveTo>
                      <a:pt x="18" y="2"/>
                    </a:moveTo>
                    <a:cubicBezTo>
                      <a:pt x="12" y="6"/>
                      <a:pt x="2" y="0"/>
                      <a:pt x="0" y="10"/>
                    </a:cubicBezTo>
                    <a:cubicBezTo>
                      <a:pt x="1" y="14"/>
                      <a:pt x="6" y="15"/>
                      <a:pt x="8" y="18"/>
                    </a:cubicBezTo>
                    <a:cubicBezTo>
                      <a:pt x="15" y="18"/>
                      <a:pt x="20" y="13"/>
                      <a:pt x="22" y="8"/>
                    </a:cubicBezTo>
                    <a:cubicBezTo>
                      <a:pt x="22" y="5"/>
                      <a:pt x="21" y="3"/>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6" name="Freeform 24"/>
              <p:cNvSpPr/>
              <p:nvPr/>
            </p:nvSpPr>
            <p:spPr bwMode="auto">
              <a:xfrm>
                <a:off x="5553076" y="1592263"/>
                <a:ext cx="30163" cy="25400"/>
              </a:xfrm>
              <a:custGeom>
                <a:avLst/>
                <a:gdLst>
                  <a:gd name="T0" fmla="*/ 27 w 39"/>
                  <a:gd name="T1" fmla="*/ 2 h 30"/>
                  <a:gd name="T2" fmla="*/ 7 w 39"/>
                  <a:gd name="T3" fmla="*/ 13 h 30"/>
                  <a:gd name="T4" fmla="*/ 4 w 39"/>
                  <a:gd name="T5" fmla="*/ 23 h 30"/>
                  <a:gd name="T6" fmla="*/ 24 w 39"/>
                  <a:gd name="T7" fmla="*/ 30 h 30"/>
                  <a:gd name="T8" fmla="*/ 39 w 39"/>
                  <a:gd name="T9" fmla="*/ 14 h 30"/>
                  <a:gd name="T10" fmla="*/ 27 w 39"/>
                  <a:gd name="T11" fmla="*/ 2 h 30"/>
                </a:gdLst>
                <a:ahLst/>
                <a:cxnLst>
                  <a:cxn ang="0">
                    <a:pos x="T0" y="T1"/>
                  </a:cxn>
                  <a:cxn ang="0">
                    <a:pos x="T2" y="T3"/>
                  </a:cxn>
                  <a:cxn ang="0">
                    <a:pos x="T4" y="T5"/>
                  </a:cxn>
                  <a:cxn ang="0">
                    <a:pos x="T6" y="T7"/>
                  </a:cxn>
                  <a:cxn ang="0">
                    <a:pos x="T8" y="T9"/>
                  </a:cxn>
                  <a:cxn ang="0">
                    <a:pos x="T10" y="T11"/>
                  </a:cxn>
                </a:cxnLst>
                <a:rect l="0" t="0" r="r" b="b"/>
                <a:pathLst>
                  <a:path w="39" h="30">
                    <a:moveTo>
                      <a:pt x="27" y="2"/>
                    </a:moveTo>
                    <a:cubicBezTo>
                      <a:pt x="19" y="0"/>
                      <a:pt x="13" y="7"/>
                      <a:pt x="7" y="13"/>
                    </a:cubicBezTo>
                    <a:cubicBezTo>
                      <a:pt x="7" y="16"/>
                      <a:pt x="0" y="19"/>
                      <a:pt x="4" y="23"/>
                    </a:cubicBezTo>
                    <a:cubicBezTo>
                      <a:pt x="10" y="28"/>
                      <a:pt x="17" y="29"/>
                      <a:pt x="24" y="30"/>
                    </a:cubicBezTo>
                    <a:cubicBezTo>
                      <a:pt x="30" y="26"/>
                      <a:pt x="34" y="18"/>
                      <a:pt x="39" y="14"/>
                    </a:cubicBezTo>
                    <a:cubicBezTo>
                      <a:pt x="38" y="8"/>
                      <a:pt x="31" y="6"/>
                      <a:pt x="2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7" name="Freeform 25"/>
              <p:cNvSpPr/>
              <p:nvPr/>
            </p:nvSpPr>
            <p:spPr bwMode="auto">
              <a:xfrm>
                <a:off x="5518151" y="1468438"/>
                <a:ext cx="47625" cy="42862"/>
              </a:xfrm>
              <a:custGeom>
                <a:avLst/>
                <a:gdLst>
                  <a:gd name="T0" fmla="*/ 44 w 60"/>
                  <a:gd name="T1" fmla="*/ 42 h 54"/>
                  <a:gd name="T2" fmla="*/ 6 w 60"/>
                  <a:gd name="T3" fmla="*/ 1 h 54"/>
                  <a:gd name="T4" fmla="*/ 0 w 60"/>
                  <a:gd name="T5" fmla="*/ 5 h 54"/>
                  <a:gd name="T6" fmla="*/ 15 w 60"/>
                  <a:gd name="T7" fmla="*/ 43 h 54"/>
                  <a:gd name="T8" fmla="*/ 27 w 60"/>
                  <a:gd name="T9" fmla="*/ 51 h 54"/>
                  <a:gd name="T10" fmla="*/ 57 w 60"/>
                  <a:gd name="T11" fmla="*/ 51 h 54"/>
                  <a:gd name="T12" fmla="*/ 59 w 60"/>
                  <a:gd name="T13" fmla="*/ 46 h 54"/>
                  <a:gd name="T14" fmla="*/ 44 w 60"/>
                  <a:gd name="T15" fmla="*/ 42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54">
                    <a:moveTo>
                      <a:pt x="44" y="42"/>
                    </a:moveTo>
                    <a:cubicBezTo>
                      <a:pt x="26" y="36"/>
                      <a:pt x="11" y="19"/>
                      <a:pt x="6" y="1"/>
                    </a:cubicBezTo>
                    <a:cubicBezTo>
                      <a:pt x="3" y="0"/>
                      <a:pt x="1" y="3"/>
                      <a:pt x="0" y="5"/>
                    </a:cubicBezTo>
                    <a:cubicBezTo>
                      <a:pt x="0" y="20"/>
                      <a:pt x="5" y="33"/>
                      <a:pt x="15" y="43"/>
                    </a:cubicBezTo>
                    <a:cubicBezTo>
                      <a:pt x="27" y="51"/>
                      <a:pt x="27" y="51"/>
                      <a:pt x="27" y="51"/>
                    </a:cubicBezTo>
                    <a:cubicBezTo>
                      <a:pt x="37" y="51"/>
                      <a:pt x="48" y="54"/>
                      <a:pt x="57" y="51"/>
                    </a:cubicBezTo>
                    <a:cubicBezTo>
                      <a:pt x="58" y="49"/>
                      <a:pt x="60" y="47"/>
                      <a:pt x="59" y="46"/>
                    </a:cubicBezTo>
                    <a:cubicBezTo>
                      <a:pt x="55" y="43"/>
                      <a:pt x="48" y="44"/>
                      <a:pt x="44"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8" name="Freeform 26"/>
              <p:cNvSpPr/>
              <p:nvPr/>
            </p:nvSpPr>
            <p:spPr bwMode="auto">
              <a:xfrm>
                <a:off x="5503863" y="1403350"/>
                <a:ext cx="26988" cy="49212"/>
              </a:xfrm>
              <a:custGeom>
                <a:avLst/>
                <a:gdLst>
                  <a:gd name="T0" fmla="*/ 25 w 34"/>
                  <a:gd name="T1" fmla="*/ 0 h 62"/>
                  <a:gd name="T2" fmla="*/ 18 w 34"/>
                  <a:gd name="T3" fmla="*/ 5 h 62"/>
                  <a:gd name="T4" fmla="*/ 0 w 34"/>
                  <a:gd name="T5" fmla="*/ 26 h 62"/>
                  <a:gd name="T6" fmla="*/ 0 w 34"/>
                  <a:gd name="T7" fmla="*/ 36 h 62"/>
                  <a:gd name="T8" fmla="*/ 15 w 34"/>
                  <a:gd name="T9" fmla="*/ 62 h 62"/>
                  <a:gd name="T10" fmla="*/ 20 w 34"/>
                  <a:gd name="T11" fmla="*/ 16 h 62"/>
                  <a:gd name="T12" fmla="*/ 25 w 34"/>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34" h="62">
                    <a:moveTo>
                      <a:pt x="25" y="0"/>
                    </a:moveTo>
                    <a:cubicBezTo>
                      <a:pt x="21" y="0"/>
                      <a:pt x="21" y="4"/>
                      <a:pt x="18" y="5"/>
                    </a:cubicBezTo>
                    <a:cubicBezTo>
                      <a:pt x="10" y="10"/>
                      <a:pt x="6" y="20"/>
                      <a:pt x="0" y="26"/>
                    </a:cubicBezTo>
                    <a:cubicBezTo>
                      <a:pt x="2" y="29"/>
                      <a:pt x="0" y="32"/>
                      <a:pt x="0" y="36"/>
                    </a:cubicBezTo>
                    <a:cubicBezTo>
                      <a:pt x="2" y="46"/>
                      <a:pt x="4" y="59"/>
                      <a:pt x="15" y="62"/>
                    </a:cubicBezTo>
                    <a:cubicBezTo>
                      <a:pt x="20" y="47"/>
                      <a:pt x="12" y="29"/>
                      <a:pt x="20" y="16"/>
                    </a:cubicBezTo>
                    <a:cubicBezTo>
                      <a:pt x="22" y="10"/>
                      <a:pt x="34" y="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89" name="Freeform 27"/>
              <p:cNvSpPr/>
              <p:nvPr/>
            </p:nvSpPr>
            <p:spPr bwMode="auto">
              <a:xfrm>
                <a:off x="5497513" y="1751013"/>
                <a:ext cx="20638" cy="47625"/>
              </a:xfrm>
              <a:custGeom>
                <a:avLst/>
                <a:gdLst>
                  <a:gd name="T0" fmla="*/ 23 w 27"/>
                  <a:gd name="T1" fmla="*/ 45 h 59"/>
                  <a:gd name="T2" fmla="*/ 24 w 27"/>
                  <a:gd name="T3" fmla="*/ 20 h 59"/>
                  <a:gd name="T4" fmla="*/ 19 w 27"/>
                  <a:gd name="T5" fmla="*/ 2 h 59"/>
                  <a:gd name="T6" fmla="*/ 12 w 27"/>
                  <a:gd name="T7" fmla="*/ 1 h 59"/>
                  <a:gd name="T8" fmla="*/ 3 w 27"/>
                  <a:gd name="T9" fmla="*/ 30 h 59"/>
                  <a:gd name="T10" fmla="*/ 23 w 27"/>
                  <a:gd name="T11" fmla="*/ 58 h 59"/>
                  <a:gd name="T12" fmla="*/ 26 w 27"/>
                  <a:gd name="T13" fmla="*/ 56 h 59"/>
                  <a:gd name="T14" fmla="*/ 23 w 27"/>
                  <a:gd name="T15" fmla="*/ 45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59">
                    <a:moveTo>
                      <a:pt x="23" y="45"/>
                    </a:moveTo>
                    <a:cubicBezTo>
                      <a:pt x="23" y="36"/>
                      <a:pt x="23" y="28"/>
                      <a:pt x="24" y="20"/>
                    </a:cubicBezTo>
                    <a:cubicBezTo>
                      <a:pt x="23" y="14"/>
                      <a:pt x="18" y="9"/>
                      <a:pt x="19" y="2"/>
                    </a:cubicBezTo>
                    <a:cubicBezTo>
                      <a:pt x="17" y="0"/>
                      <a:pt x="14" y="0"/>
                      <a:pt x="12" y="1"/>
                    </a:cubicBezTo>
                    <a:cubicBezTo>
                      <a:pt x="4" y="9"/>
                      <a:pt x="0" y="20"/>
                      <a:pt x="3" y="30"/>
                    </a:cubicBezTo>
                    <a:cubicBezTo>
                      <a:pt x="4" y="42"/>
                      <a:pt x="14" y="52"/>
                      <a:pt x="23" y="58"/>
                    </a:cubicBezTo>
                    <a:cubicBezTo>
                      <a:pt x="25" y="59"/>
                      <a:pt x="26" y="57"/>
                      <a:pt x="26" y="56"/>
                    </a:cubicBezTo>
                    <a:cubicBezTo>
                      <a:pt x="27" y="51"/>
                      <a:pt x="24" y="49"/>
                      <a:pt x="23"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sp>
            <p:nvSpPr>
              <p:cNvPr id="90" name="Freeform 28"/>
              <p:cNvSpPr>
                <a:spLocks noEditPoints="1"/>
              </p:cNvSpPr>
              <p:nvPr/>
            </p:nvSpPr>
            <p:spPr bwMode="auto">
              <a:xfrm>
                <a:off x="5170488" y="1292226"/>
                <a:ext cx="725488" cy="619124"/>
              </a:xfrm>
              <a:custGeom>
                <a:avLst/>
                <a:gdLst>
                  <a:gd name="T0" fmla="*/ 736 w 904"/>
                  <a:gd name="T1" fmla="*/ 644 h 769"/>
                  <a:gd name="T2" fmla="*/ 400 w 904"/>
                  <a:gd name="T3" fmla="*/ 703 h 769"/>
                  <a:gd name="T4" fmla="*/ 351 w 904"/>
                  <a:gd name="T5" fmla="*/ 709 h 769"/>
                  <a:gd name="T6" fmla="*/ 724 w 904"/>
                  <a:gd name="T7" fmla="*/ 660 h 769"/>
                  <a:gd name="T8" fmla="*/ 861 w 904"/>
                  <a:gd name="T9" fmla="*/ 342 h 769"/>
                  <a:gd name="T10" fmla="*/ 863 w 904"/>
                  <a:gd name="T11" fmla="*/ 328 h 769"/>
                  <a:gd name="T12" fmla="*/ 863 w 904"/>
                  <a:gd name="T13" fmla="*/ 406 h 769"/>
                  <a:gd name="T14" fmla="*/ 824 w 904"/>
                  <a:gd name="T15" fmla="*/ 354 h 769"/>
                  <a:gd name="T16" fmla="*/ 717 w 904"/>
                  <a:gd name="T17" fmla="*/ 310 h 769"/>
                  <a:gd name="T18" fmla="*/ 772 w 904"/>
                  <a:gd name="T19" fmla="*/ 267 h 769"/>
                  <a:gd name="T20" fmla="*/ 695 w 904"/>
                  <a:gd name="T21" fmla="*/ 166 h 769"/>
                  <a:gd name="T22" fmla="*/ 660 w 904"/>
                  <a:gd name="T23" fmla="*/ 146 h 769"/>
                  <a:gd name="T24" fmla="*/ 643 w 904"/>
                  <a:gd name="T25" fmla="*/ 232 h 769"/>
                  <a:gd name="T26" fmla="*/ 425 w 904"/>
                  <a:gd name="T27" fmla="*/ 127 h 769"/>
                  <a:gd name="T28" fmla="*/ 509 w 904"/>
                  <a:gd name="T29" fmla="*/ 139 h 769"/>
                  <a:gd name="T30" fmla="*/ 416 w 904"/>
                  <a:gd name="T31" fmla="*/ 42 h 769"/>
                  <a:gd name="T32" fmla="*/ 422 w 904"/>
                  <a:gd name="T33" fmla="*/ 466 h 769"/>
                  <a:gd name="T34" fmla="*/ 554 w 904"/>
                  <a:gd name="T35" fmla="*/ 559 h 769"/>
                  <a:gd name="T36" fmla="*/ 548 w 904"/>
                  <a:gd name="T37" fmla="*/ 621 h 769"/>
                  <a:gd name="T38" fmla="*/ 613 w 904"/>
                  <a:gd name="T39" fmla="*/ 463 h 769"/>
                  <a:gd name="T40" fmla="*/ 600 w 904"/>
                  <a:gd name="T41" fmla="*/ 554 h 769"/>
                  <a:gd name="T42" fmla="*/ 707 w 904"/>
                  <a:gd name="T43" fmla="*/ 620 h 769"/>
                  <a:gd name="T44" fmla="*/ 741 w 904"/>
                  <a:gd name="T45" fmla="*/ 569 h 769"/>
                  <a:gd name="T46" fmla="*/ 682 w 904"/>
                  <a:gd name="T47" fmla="*/ 446 h 769"/>
                  <a:gd name="T48" fmla="*/ 788 w 904"/>
                  <a:gd name="T49" fmla="*/ 438 h 769"/>
                  <a:gd name="T50" fmla="*/ 750 w 904"/>
                  <a:gd name="T51" fmla="*/ 470 h 769"/>
                  <a:gd name="T52" fmla="*/ 734 w 904"/>
                  <a:gd name="T53" fmla="*/ 260 h 769"/>
                  <a:gd name="T54" fmla="*/ 768 w 904"/>
                  <a:gd name="T55" fmla="*/ 295 h 769"/>
                  <a:gd name="T56" fmla="*/ 461 w 904"/>
                  <a:gd name="T57" fmla="*/ 133 h 769"/>
                  <a:gd name="T58" fmla="*/ 470 w 904"/>
                  <a:gd name="T59" fmla="*/ 59 h 769"/>
                  <a:gd name="T60" fmla="*/ 668 w 904"/>
                  <a:gd name="T61" fmla="*/ 207 h 769"/>
                  <a:gd name="T62" fmla="*/ 648 w 904"/>
                  <a:gd name="T63" fmla="*/ 488 h 769"/>
                  <a:gd name="T64" fmla="*/ 636 w 904"/>
                  <a:gd name="T65" fmla="*/ 273 h 769"/>
                  <a:gd name="T66" fmla="*/ 633 w 904"/>
                  <a:gd name="T67" fmla="*/ 338 h 769"/>
                  <a:gd name="T68" fmla="*/ 452 w 904"/>
                  <a:gd name="T69" fmla="*/ 340 h 769"/>
                  <a:gd name="T70" fmla="*/ 596 w 904"/>
                  <a:gd name="T71" fmla="*/ 434 h 769"/>
                  <a:gd name="T72" fmla="*/ 652 w 904"/>
                  <a:gd name="T73" fmla="*/ 387 h 769"/>
                  <a:gd name="T74" fmla="*/ 586 w 904"/>
                  <a:gd name="T75" fmla="*/ 388 h 769"/>
                  <a:gd name="T76" fmla="*/ 639 w 904"/>
                  <a:gd name="T77" fmla="*/ 622 h 769"/>
                  <a:gd name="T78" fmla="*/ 483 w 904"/>
                  <a:gd name="T79" fmla="*/ 424 h 769"/>
                  <a:gd name="T80" fmla="*/ 441 w 904"/>
                  <a:gd name="T81" fmla="*/ 369 h 769"/>
                  <a:gd name="T82" fmla="*/ 459 w 904"/>
                  <a:gd name="T83" fmla="*/ 120 h 769"/>
                  <a:gd name="T84" fmla="*/ 514 w 904"/>
                  <a:gd name="T85" fmla="*/ 687 h 769"/>
                  <a:gd name="T86" fmla="*/ 782 w 904"/>
                  <a:gd name="T87" fmla="*/ 280 h 769"/>
                  <a:gd name="T88" fmla="*/ 615 w 904"/>
                  <a:gd name="T89" fmla="*/ 128 h 769"/>
                  <a:gd name="T90" fmla="*/ 483 w 904"/>
                  <a:gd name="T91" fmla="*/ 13 h 769"/>
                  <a:gd name="T92" fmla="*/ 191 w 904"/>
                  <a:gd name="T93" fmla="*/ 23 h 769"/>
                  <a:gd name="T94" fmla="*/ 300 w 904"/>
                  <a:gd name="T95" fmla="*/ 103 h 769"/>
                  <a:gd name="T96" fmla="*/ 386 w 904"/>
                  <a:gd name="T97" fmla="*/ 386 h 769"/>
                  <a:gd name="T98" fmla="*/ 7 w 904"/>
                  <a:gd name="T99" fmla="*/ 714 h 769"/>
                  <a:gd name="T100" fmla="*/ 1 w 904"/>
                  <a:gd name="T101" fmla="*/ 755 h 769"/>
                  <a:gd name="T102" fmla="*/ 527 w 904"/>
                  <a:gd name="T103" fmla="*/ 740 h 769"/>
                  <a:gd name="T104" fmla="*/ 481 w 904"/>
                  <a:gd name="T105" fmla="*/ 580 h 769"/>
                  <a:gd name="T106" fmla="*/ 545 w 904"/>
                  <a:gd name="T107" fmla="*/ 504 h 769"/>
                  <a:gd name="T108" fmla="*/ 593 w 904"/>
                  <a:gd name="T109" fmla="*/ 512 h 769"/>
                  <a:gd name="T110" fmla="*/ 713 w 904"/>
                  <a:gd name="T111" fmla="*/ 659 h 769"/>
                  <a:gd name="T112" fmla="*/ 753 w 904"/>
                  <a:gd name="T113" fmla="*/ 466 h 769"/>
                  <a:gd name="T114" fmla="*/ 782 w 904"/>
                  <a:gd name="T115" fmla="*/ 373 h 769"/>
                  <a:gd name="T116" fmla="*/ 585 w 904"/>
                  <a:gd name="T117" fmla="*/ 100 h 769"/>
                  <a:gd name="T118" fmla="*/ 230 w 904"/>
                  <a:gd name="T119" fmla="*/ 14 h 769"/>
                  <a:gd name="T120" fmla="*/ 388 w 904"/>
                  <a:gd name="T121" fmla="*/ 41 h 769"/>
                  <a:gd name="T122" fmla="*/ 774 w 904"/>
                  <a:gd name="T123" fmla="*/ 1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4" h="769">
                    <a:moveTo>
                      <a:pt x="896" y="366"/>
                    </a:moveTo>
                    <a:cubicBezTo>
                      <a:pt x="899" y="373"/>
                      <a:pt x="901" y="382"/>
                      <a:pt x="901" y="390"/>
                    </a:cubicBezTo>
                    <a:cubicBezTo>
                      <a:pt x="898" y="398"/>
                      <a:pt x="904" y="409"/>
                      <a:pt x="897" y="415"/>
                    </a:cubicBezTo>
                    <a:cubicBezTo>
                      <a:pt x="894" y="414"/>
                      <a:pt x="894" y="414"/>
                      <a:pt x="894" y="414"/>
                    </a:cubicBezTo>
                    <a:cubicBezTo>
                      <a:pt x="888" y="420"/>
                      <a:pt x="880" y="426"/>
                      <a:pt x="872" y="425"/>
                    </a:cubicBezTo>
                    <a:cubicBezTo>
                      <a:pt x="864" y="430"/>
                      <a:pt x="863" y="441"/>
                      <a:pt x="859" y="449"/>
                    </a:cubicBezTo>
                    <a:cubicBezTo>
                      <a:pt x="852" y="463"/>
                      <a:pt x="839" y="477"/>
                      <a:pt x="822" y="478"/>
                    </a:cubicBezTo>
                    <a:cubicBezTo>
                      <a:pt x="816" y="478"/>
                      <a:pt x="809" y="474"/>
                      <a:pt x="803" y="479"/>
                    </a:cubicBezTo>
                    <a:cubicBezTo>
                      <a:pt x="803" y="484"/>
                      <a:pt x="799" y="490"/>
                      <a:pt x="803" y="495"/>
                    </a:cubicBezTo>
                    <a:cubicBezTo>
                      <a:pt x="806" y="503"/>
                      <a:pt x="812" y="509"/>
                      <a:pt x="812" y="518"/>
                    </a:cubicBezTo>
                    <a:cubicBezTo>
                      <a:pt x="817" y="540"/>
                      <a:pt x="807" y="560"/>
                      <a:pt x="795" y="576"/>
                    </a:cubicBezTo>
                    <a:cubicBezTo>
                      <a:pt x="788" y="593"/>
                      <a:pt x="776" y="610"/>
                      <a:pt x="758" y="617"/>
                    </a:cubicBezTo>
                    <a:cubicBezTo>
                      <a:pt x="750" y="621"/>
                      <a:pt x="741" y="614"/>
                      <a:pt x="733" y="617"/>
                    </a:cubicBezTo>
                    <a:cubicBezTo>
                      <a:pt x="733" y="626"/>
                      <a:pt x="737" y="634"/>
                      <a:pt x="736" y="644"/>
                    </a:cubicBezTo>
                    <a:cubicBezTo>
                      <a:pt x="734" y="660"/>
                      <a:pt x="722" y="674"/>
                      <a:pt x="707" y="681"/>
                    </a:cubicBezTo>
                    <a:cubicBezTo>
                      <a:pt x="699" y="686"/>
                      <a:pt x="691" y="683"/>
                      <a:pt x="682" y="683"/>
                    </a:cubicBezTo>
                    <a:cubicBezTo>
                      <a:pt x="666" y="690"/>
                      <a:pt x="666" y="690"/>
                      <a:pt x="666" y="690"/>
                    </a:cubicBezTo>
                    <a:cubicBezTo>
                      <a:pt x="648" y="695"/>
                      <a:pt x="623" y="696"/>
                      <a:pt x="608" y="681"/>
                    </a:cubicBezTo>
                    <a:cubicBezTo>
                      <a:pt x="602" y="677"/>
                      <a:pt x="600" y="669"/>
                      <a:pt x="594" y="666"/>
                    </a:cubicBezTo>
                    <a:cubicBezTo>
                      <a:pt x="585" y="669"/>
                      <a:pt x="589" y="680"/>
                      <a:pt x="587" y="687"/>
                    </a:cubicBezTo>
                    <a:cubicBezTo>
                      <a:pt x="584" y="695"/>
                      <a:pt x="586" y="705"/>
                      <a:pt x="579" y="711"/>
                    </a:cubicBezTo>
                    <a:cubicBezTo>
                      <a:pt x="575" y="723"/>
                      <a:pt x="565" y="731"/>
                      <a:pt x="557" y="739"/>
                    </a:cubicBezTo>
                    <a:cubicBezTo>
                      <a:pt x="542" y="748"/>
                      <a:pt x="527" y="756"/>
                      <a:pt x="510" y="759"/>
                    </a:cubicBezTo>
                    <a:cubicBezTo>
                      <a:pt x="482" y="767"/>
                      <a:pt x="456" y="766"/>
                      <a:pt x="427" y="757"/>
                    </a:cubicBezTo>
                    <a:cubicBezTo>
                      <a:pt x="417" y="751"/>
                      <a:pt x="405" y="746"/>
                      <a:pt x="398" y="735"/>
                    </a:cubicBezTo>
                    <a:cubicBezTo>
                      <a:pt x="395" y="719"/>
                      <a:pt x="414" y="710"/>
                      <a:pt x="408" y="694"/>
                    </a:cubicBezTo>
                    <a:cubicBezTo>
                      <a:pt x="407" y="693"/>
                      <a:pt x="406" y="690"/>
                      <a:pt x="404" y="691"/>
                    </a:cubicBezTo>
                    <a:cubicBezTo>
                      <a:pt x="402" y="694"/>
                      <a:pt x="402" y="700"/>
                      <a:pt x="400" y="703"/>
                    </a:cubicBezTo>
                    <a:cubicBezTo>
                      <a:pt x="392" y="716"/>
                      <a:pt x="376" y="718"/>
                      <a:pt x="364" y="717"/>
                    </a:cubicBezTo>
                    <a:cubicBezTo>
                      <a:pt x="356" y="717"/>
                      <a:pt x="351" y="712"/>
                      <a:pt x="344" y="715"/>
                    </a:cubicBezTo>
                    <a:cubicBezTo>
                      <a:pt x="335" y="725"/>
                      <a:pt x="333" y="740"/>
                      <a:pt x="339" y="753"/>
                    </a:cubicBezTo>
                    <a:cubicBezTo>
                      <a:pt x="335" y="757"/>
                      <a:pt x="338" y="765"/>
                      <a:pt x="332" y="767"/>
                    </a:cubicBezTo>
                    <a:cubicBezTo>
                      <a:pt x="284" y="766"/>
                      <a:pt x="242" y="768"/>
                      <a:pt x="194" y="767"/>
                    </a:cubicBezTo>
                    <a:cubicBezTo>
                      <a:pt x="132" y="766"/>
                      <a:pt x="67" y="769"/>
                      <a:pt x="5" y="768"/>
                    </a:cubicBezTo>
                    <a:cubicBezTo>
                      <a:pt x="1" y="767"/>
                      <a:pt x="1" y="767"/>
                      <a:pt x="1" y="767"/>
                    </a:cubicBezTo>
                    <a:cubicBezTo>
                      <a:pt x="1" y="766"/>
                      <a:pt x="1" y="765"/>
                      <a:pt x="1" y="765"/>
                    </a:cubicBezTo>
                    <a:cubicBezTo>
                      <a:pt x="126" y="764"/>
                      <a:pt x="126" y="764"/>
                      <a:pt x="126" y="764"/>
                    </a:cubicBezTo>
                    <a:cubicBezTo>
                      <a:pt x="269" y="763"/>
                      <a:pt x="269" y="763"/>
                      <a:pt x="269" y="763"/>
                    </a:cubicBezTo>
                    <a:cubicBezTo>
                      <a:pt x="326" y="762"/>
                      <a:pt x="326" y="762"/>
                      <a:pt x="326" y="762"/>
                    </a:cubicBezTo>
                    <a:cubicBezTo>
                      <a:pt x="330" y="761"/>
                      <a:pt x="330" y="757"/>
                      <a:pt x="332" y="755"/>
                    </a:cubicBezTo>
                    <a:cubicBezTo>
                      <a:pt x="326" y="741"/>
                      <a:pt x="328" y="725"/>
                      <a:pt x="337" y="713"/>
                    </a:cubicBezTo>
                    <a:cubicBezTo>
                      <a:pt x="340" y="709"/>
                      <a:pt x="346" y="703"/>
                      <a:pt x="351" y="709"/>
                    </a:cubicBezTo>
                    <a:cubicBezTo>
                      <a:pt x="365" y="714"/>
                      <a:pt x="380" y="714"/>
                      <a:pt x="391" y="705"/>
                    </a:cubicBezTo>
                    <a:cubicBezTo>
                      <a:pt x="395" y="699"/>
                      <a:pt x="400" y="693"/>
                      <a:pt x="399" y="685"/>
                    </a:cubicBezTo>
                    <a:cubicBezTo>
                      <a:pt x="399" y="683"/>
                      <a:pt x="395" y="682"/>
                      <a:pt x="397" y="680"/>
                    </a:cubicBezTo>
                    <a:cubicBezTo>
                      <a:pt x="405" y="683"/>
                      <a:pt x="405" y="683"/>
                      <a:pt x="405" y="683"/>
                    </a:cubicBezTo>
                    <a:cubicBezTo>
                      <a:pt x="411" y="687"/>
                      <a:pt x="416" y="696"/>
                      <a:pt x="415" y="703"/>
                    </a:cubicBezTo>
                    <a:cubicBezTo>
                      <a:pt x="416" y="715"/>
                      <a:pt x="400" y="721"/>
                      <a:pt x="405" y="734"/>
                    </a:cubicBezTo>
                    <a:cubicBezTo>
                      <a:pt x="422" y="752"/>
                      <a:pt x="447" y="759"/>
                      <a:pt x="472" y="759"/>
                    </a:cubicBezTo>
                    <a:cubicBezTo>
                      <a:pt x="513" y="758"/>
                      <a:pt x="559" y="745"/>
                      <a:pt x="577" y="705"/>
                    </a:cubicBezTo>
                    <a:cubicBezTo>
                      <a:pt x="583" y="691"/>
                      <a:pt x="582" y="675"/>
                      <a:pt x="584" y="658"/>
                    </a:cubicBezTo>
                    <a:cubicBezTo>
                      <a:pt x="588" y="651"/>
                      <a:pt x="592" y="663"/>
                      <a:pt x="598" y="660"/>
                    </a:cubicBezTo>
                    <a:cubicBezTo>
                      <a:pt x="603" y="661"/>
                      <a:pt x="603" y="665"/>
                      <a:pt x="605" y="668"/>
                    </a:cubicBezTo>
                    <a:cubicBezTo>
                      <a:pt x="615" y="685"/>
                      <a:pt x="633" y="688"/>
                      <a:pt x="651" y="687"/>
                    </a:cubicBezTo>
                    <a:cubicBezTo>
                      <a:pt x="665" y="689"/>
                      <a:pt x="674" y="675"/>
                      <a:pt x="689" y="678"/>
                    </a:cubicBezTo>
                    <a:cubicBezTo>
                      <a:pt x="703" y="680"/>
                      <a:pt x="714" y="669"/>
                      <a:pt x="724" y="660"/>
                    </a:cubicBezTo>
                    <a:cubicBezTo>
                      <a:pt x="732" y="649"/>
                      <a:pt x="732" y="633"/>
                      <a:pt x="726" y="620"/>
                    </a:cubicBezTo>
                    <a:cubicBezTo>
                      <a:pt x="725" y="617"/>
                      <a:pt x="727" y="613"/>
                      <a:pt x="729" y="610"/>
                    </a:cubicBezTo>
                    <a:cubicBezTo>
                      <a:pt x="738" y="609"/>
                      <a:pt x="751" y="616"/>
                      <a:pt x="761" y="609"/>
                    </a:cubicBezTo>
                    <a:cubicBezTo>
                      <a:pt x="774" y="602"/>
                      <a:pt x="782" y="590"/>
                      <a:pt x="787" y="576"/>
                    </a:cubicBezTo>
                    <a:cubicBezTo>
                      <a:pt x="794" y="569"/>
                      <a:pt x="800" y="560"/>
                      <a:pt x="803" y="551"/>
                    </a:cubicBezTo>
                    <a:cubicBezTo>
                      <a:pt x="811" y="533"/>
                      <a:pt x="807" y="510"/>
                      <a:pt x="797" y="495"/>
                    </a:cubicBezTo>
                    <a:cubicBezTo>
                      <a:pt x="799" y="487"/>
                      <a:pt x="796" y="476"/>
                      <a:pt x="802" y="470"/>
                    </a:cubicBezTo>
                    <a:cubicBezTo>
                      <a:pt x="812" y="471"/>
                      <a:pt x="823" y="473"/>
                      <a:pt x="833" y="468"/>
                    </a:cubicBezTo>
                    <a:cubicBezTo>
                      <a:pt x="851" y="459"/>
                      <a:pt x="858" y="441"/>
                      <a:pt x="862" y="423"/>
                    </a:cubicBezTo>
                    <a:cubicBezTo>
                      <a:pt x="866" y="421"/>
                      <a:pt x="869" y="420"/>
                      <a:pt x="873" y="420"/>
                    </a:cubicBezTo>
                    <a:cubicBezTo>
                      <a:pt x="883" y="419"/>
                      <a:pt x="890" y="410"/>
                      <a:pt x="893" y="402"/>
                    </a:cubicBezTo>
                    <a:cubicBezTo>
                      <a:pt x="895" y="390"/>
                      <a:pt x="898" y="375"/>
                      <a:pt x="888" y="367"/>
                    </a:cubicBezTo>
                    <a:cubicBezTo>
                      <a:pt x="880" y="360"/>
                      <a:pt x="870" y="353"/>
                      <a:pt x="860" y="356"/>
                    </a:cubicBezTo>
                    <a:cubicBezTo>
                      <a:pt x="853" y="353"/>
                      <a:pt x="862" y="347"/>
                      <a:pt x="861" y="342"/>
                    </a:cubicBezTo>
                    <a:cubicBezTo>
                      <a:pt x="860" y="335"/>
                      <a:pt x="858" y="328"/>
                      <a:pt x="853" y="323"/>
                    </a:cubicBezTo>
                    <a:cubicBezTo>
                      <a:pt x="841" y="310"/>
                      <a:pt x="822" y="303"/>
                      <a:pt x="806" y="307"/>
                    </a:cubicBezTo>
                    <a:cubicBezTo>
                      <a:pt x="801" y="305"/>
                      <a:pt x="797" y="300"/>
                      <a:pt x="794" y="296"/>
                    </a:cubicBezTo>
                    <a:cubicBezTo>
                      <a:pt x="797" y="288"/>
                      <a:pt x="793" y="280"/>
                      <a:pt x="789" y="274"/>
                    </a:cubicBezTo>
                    <a:cubicBezTo>
                      <a:pt x="795" y="253"/>
                      <a:pt x="795" y="253"/>
                      <a:pt x="795" y="253"/>
                    </a:cubicBezTo>
                    <a:cubicBezTo>
                      <a:pt x="794" y="244"/>
                      <a:pt x="793" y="233"/>
                      <a:pt x="788" y="225"/>
                    </a:cubicBezTo>
                    <a:cubicBezTo>
                      <a:pt x="798" y="212"/>
                      <a:pt x="792" y="195"/>
                      <a:pt x="786" y="182"/>
                    </a:cubicBezTo>
                    <a:cubicBezTo>
                      <a:pt x="787" y="181"/>
                      <a:pt x="788" y="181"/>
                      <a:pt x="789" y="181"/>
                    </a:cubicBezTo>
                    <a:cubicBezTo>
                      <a:pt x="791" y="181"/>
                      <a:pt x="792" y="182"/>
                      <a:pt x="791" y="184"/>
                    </a:cubicBezTo>
                    <a:cubicBezTo>
                      <a:pt x="800" y="194"/>
                      <a:pt x="800" y="209"/>
                      <a:pt x="798" y="221"/>
                    </a:cubicBezTo>
                    <a:cubicBezTo>
                      <a:pt x="793" y="228"/>
                      <a:pt x="800" y="234"/>
                      <a:pt x="800" y="241"/>
                    </a:cubicBezTo>
                    <a:cubicBezTo>
                      <a:pt x="807" y="256"/>
                      <a:pt x="791" y="269"/>
                      <a:pt x="800" y="282"/>
                    </a:cubicBezTo>
                    <a:cubicBezTo>
                      <a:pt x="803" y="288"/>
                      <a:pt x="796" y="299"/>
                      <a:pt x="805" y="301"/>
                    </a:cubicBezTo>
                    <a:cubicBezTo>
                      <a:pt x="827" y="299"/>
                      <a:pt x="850" y="308"/>
                      <a:pt x="863" y="328"/>
                    </a:cubicBezTo>
                    <a:cubicBezTo>
                      <a:pt x="870" y="334"/>
                      <a:pt x="865" y="343"/>
                      <a:pt x="868" y="349"/>
                    </a:cubicBezTo>
                    <a:cubicBezTo>
                      <a:pt x="876" y="349"/>
                      <a:pt x="881" y="355"/>
                      <a:pt x="887" y="358"/>
                    </a:cubicBezTo>
                    <a:cubicBezTo>
                      <a:pt x="891" y="360"/>
                      <a:pt x="891" y="366"/>
                      <a:pt x="896" y="366"/>
                    </a:cubicBezTo>
                    <a:close/>
                    <a:moveTo>
                      <a:pt x="878" y="367"/>
                    </a:moveTo>
                    <a:cubicBezTo>
                      <a:pt x="871" y="364"/>
                      <a:pt x="864" y="359"/>
                      <a:pt x="858" y="364"/>
                    </a:cubicBezTo>
                    <a:cubicBezTo>
                      <a:pt x="849" y="365"/>
                      <a:pt x="844" y="373"/>
                      <a:pt x="841" y="380"/>
                    </a:cubicBezTo>
                    <a:cubicBezTo>
                      <a:pt x="840" y="388"/>
                      <a:pt x="839" y="395"/>
                      <a:pt x="843" y="401"/>
                    </a:cubicBezTo>
                    <a:cubicBezTo>
                      <a:pt x="850" y="408"/>
                      <a:pt x="859" y="418"/>
                      <a:pt x="871" y="414"/>
                    </a:cubicBezTo>
                    <a:cubicBezTo>
                      <a:pt x="880" y="410"/>
                      <a:pt x="887" y="400"/>
                      <a:pt x="888" y="390"/>
                    </a:cubicBezTo>
                    <a:cubicBezTo>
                      <a:pt x="886" y="382"/>
                      <a:pt x="885" y="372"/>
                      <a:pt x="878" y="367"/>
                    </a:cubicBezTo>
                    <a:close/>
                    <a:moveTo>
                      <a:pt x="875" y="374"/>
                    </a:moveTo>
                    <a:cubicBezTo>
                      <a:pt x="869" y="368"/>
                      <a:pt x="861" y="371"/>
                      <a:pt x="854" y="374"/>
                    </a:cubicBezTo>
                    <a:cubicBezTo>
                      <a:pt x="849" y="380"/>
                      <a:pt x="847" y="389"/>
                      <a:pt x="850" y="397"/>
                    </a:cubicBezTo>
                    <a:cubicBezTo>
                      <a:pt x="852" y="402"/>
                      <a:pt x="858" y="405"/>
                      <a:pt x="863" y="406"/>
                    </a:cubicBezTo>
                    <a:cubicBezTo>
                      <a:pt x="868" y="406"/>
                      <a:pt x="872" y="404"/>
                      <a:pt x="874" y="402"/>
                    </a:cubicBezTo>
                    <a:cubicBezTo>
                      <a:pt x="882" y="394"/>
                      <a:pt x="878" y="383"/>
                      <a:pt x="875" y="374"/>
                    </a:cubicBezTo>
                    <a:close/>
                    <a:moveTo>
                      <a:pt x="837" y="437"/>
                    </a:moveTo>
                    <a:cubicBezTo>
                      <a:pt x="822" y="430"/>
                      <a:pt x="822" y="413"/>
                      <a:pt x="810" y="404"/>
                    </a:cubicBezTo>
                    <a:cubicBezTo>
                      <a:pt x="803" y="400"/>
                      <a:pt x="796" y="399"/>
                      <a:pt x="789" y="403"/>
                    </a:cubicBezTo>
                    <a:cubicBezTo>
                      <a:pt x="781" y="400"/>
                      <a:pt x="771" y="397"/>
                      <a:pt x="762" y="397"/>
                    </a:cubicBezTo>
                    <a:cubicBezTo>
                      <a:pt x="755" y="399"/>
                      <a:pt x="748" y="402"/>
                      <a:pt x="743" y="408"/>
                    </a:cubicBezTo>
                    <a:cubicBezTo>
                      <a:pt x="740" y="410"/>
                      <a:pt x="736" y="405"/>
                      <a:pt x="735" y="403"/>
                    </a:cubicBezTo>
                    <a:cubicBezTo>
                      <a:pt x="728" y="399"/>
                      <a:pt x="717" y="393"/>
                      <a:pt x="719" y="384"/>
                    </a:cubicBezTo>
                    <a:cubicBezTo>
                      <a:pt x="726" y="375"/>
                      <a:pt x="734" y="370"/>
                      <a:pt x="742" y="362"/>
                    </a:cubicBezTo>
                    <a:cubicBezTo>
                      <a:pt x="752" y="369"/>
                      <a:pt x="761" y="374"/>
                      <a:pt x="773" y="371"/>
                    </a:cubicBezTo>
                    <a:cubicBezTo>
                      <a:pt x="780" y="364"/>
                      <a:pt x="780" y="364"/>
                      <a:pt x="780" y="364"/>
                    </a:cubicBezTo>
                    <a:cubicBezTo>
                      <a:pt x="786" y="363"/>
                      <a:pt x="789" y="368"/>
                      <a:pt x="794" y="368"/>
                    </a:cubicBezTo>
                    <a:cubicBezTo>
                      <a:pt x="806" y="368"/>
                      <a:pt x="820" y="366"/>
                      <a:pt x="824" y="354"/>
                    </a:cubicBezTo>
                    <a:cubicBezTo>
                      <a:pt x="827" y="347"/>
                      <a:pt x="834" y="340"/>
                      <a:pt x="842" y="337"/>
                    </a:cubicBezTo>
                    <a:cubicBezTo>
                      <a:pt x="838" y="328"/>
                      <a:pt x="828" y="328"/>
                      <a:pt x="821" y="324"/>
                    </a:cubicBezTo>
                    <a:cubicBezTo>
                      <a:pt x="813" y="323"/>
                      <a:pt x="804" y="323"/>
                      <a:pt x="797" y="328"/>
                    </a:cubicBezTo>
                    <a:cubicBezTo>
                      <a:pt x="793" y="327"/>
                      <a:pt x="795" y="322"/>
                      <a:pt x="793" y="319"/>
                    </a:cubicBezTo>
                    <a:cubicBezTo>
                      <a:pt x="788" y="310"/>
                      <a:pt x="777" y="311"/>
                      <a:pt x="769" y="311"/>
                    </a:cubicBezTo>
                    <a:cubicBezTo>
                      <a:pt x="763" y="311"/>
                      <a:pt x="758" y="315"/>
                      <a:pt x="754" y="319"/>
                    </a:cubicBezTo>
                    <a:cubicBezTo>
                      <a:pt x="751" y="326"/>
                      <a:pt x="752" y="333"/>
                      <a:pt x="756" y="339"/>
                    </a:cubicBezTo>
                    <a:cubicBezTo>
                      <a:pt x="758" y="341"/>
                      <a:pt x="761" y="342"/>
                      <a:pt x="763" y="341"/>
                    </a:cubicBezTo>
                    <a:cubicBezTo>
                      <a:pt x="766" y="337"/>
                      <a:pt x="767" y="332"/>
                      <a:pt x="771" y="332"/>
                    </a:cubicBezTo>
                    <a:cubicBezTo>
                      <a:pt x="774" y="331"/>
                      <a:pt x="778" y="334"/>
                      <a:pt x="778" y="337"/>
                    </a:cubicBezTo>
                    <a:cubicBezTo>
                      <a:pt x="779" y="342"/>
                      <a:pt x="776" y="344"/>
                      <a:pt x="773" y="347"/>
                    </a:cubicBezTo>
                    <a:cubicBezTo>
                      <a:pt x="768" y="350"/>
                      <a:pt x="762" y="349"/>
                      <a:pt x="757" y="348"/>
                    </a:cubicBezTo>
                    <a:cubicBezTo>
                      <a:pt x="746" y="346"/>
                      <a:pt x="745" y="334"/>
                      <a:pt x="743" y="326"/>
                    </a:cubicBezTo>
                    <a:cubicBezTo>
                      <a:pt x="735" y="321"/>
                      <a:pt x="727" y="312"/>
                      <a:pt x="717" y="310"/>
                    </a:cubicBezTo>
                    <a:cubicBezTo>
                      <a:pt x="706" y="309"/>
                      <a:pt x="697" y="313"/>
                      <a:pt x="693" y="322"/>
                    </a:cubicBezTo>
                    <a:cubicBezTo>
                      <a:pt x="691" y="328"/>
                      <a:pt x="690" y="337"/>
                      <a:pt x="695" y="342"/>
                    </a:cubicBezTo>
                    <a:cubicBezTo>
                      <a:pt x="697" y="344"/>
                      <a:pt x="701" y="344"/>
                      <a:pt x="704" y="342"/>
                    </a:cubicBezTo>
                    <a:cubicBezTo>
                      <a:pt x="706" y="339"/>
                      <a:pt x="707" y="336"/>
                      <a:pt x="711" y="337"/>
                    </a:cubicBezTo>
                    <a:cubicBezTo>
                      <a:pt x="713" y="337"/>
                      <a:pt x="715" y="339"/>
                      <a:pt x="716" y="341"/>
                    </a:cubicBezTo>
                    <a:cubicBezTo>
                      <a:pt x="716" y="346"/>
                      <a:pt x="712" y="350"/>
                      <a:pt x="708" y="352"/>
                    </a:cubicBezTo>
                    <a:cubicBezTo>
                      <a:pt x="703" y="356"/>
                      <a:pt x="697" y="353"/>
                      <a:pt x="691" y="353"/>
                    </a:cubicBezTo>
                    <a:cubicBezTo>
                      <a:pt x="681" y="348"/>
                      <a:pt x="682" y="336"/>
                      <a:pt x="680" y="326"/>
                    </a:cubicBezTo>
                    <a:cubicBezTo>
                      <a:pt x="683" y="315"/>
                      <a:pt x="693" y="303"/>
                      <a:pt x="706" y="302"/>
                    </a:cubicBezTo>
                    <a:cubicBezTo>
                      <a:pt x="715" y="289"/>
                      <a:pt x="707" y="273"/>
                      <a:pt x="709" y="258"/>
                    </a:cubicBezTo>
                    <a:cubicBezTo>
                      <a:pt x="712" y="250"/>
                      <a:pt x="713" y="239"/>
                      <a:pt x="723" y="236"/>
                    </a:cubicBezTo>
                    <a:cubicBezTo>
                      <a:pt x="729" y="234"/>
                      <a:pt x="734" y="235"/>
                      <a:pt x="740" y="238"/>
                    </a:cubicBezTo>
                    <a:cubicBezTo>
                      <a:pt x="751" y="244"/>
                      <a:pt x="750" y="258"/>
                      <a:pt x="750" y="268"/>
                    </a:cubicBezTo>
                    <a:cubicBezTo>
                      <a:pt x="757" y="272"/>
                      <a:pt x="766" y="271"/>
                      <a:pt x="772" y="267"/>
                    </a:cubicBezTo>
                    <a:cubicBezTo>
                      <a:pt x="779" y="258"/>
                      <a:pt x="781" y="246"/>
                      <a:pt x="777" y="235"/>
                    </a:cubicBezTo>
                    <a:cubicBezTo>
                      <a:pt x="772" y="233"/>
                      <a:pt x="773" y="228"/>
                      <a:pt x="771" y="225"/>
                    </a:cubicBezTo>
                    <a:cubicBezTo>
                      <a:pt x="776" y="218"/>
                      <a:pt x="779" y="208"/>
                      <a:pt x="776" y="199"/>
                    </a:cubicBezTo>
                    <a:cubicBezTo>
                      <a:pt x="774" y="189"/>
                      <a:pt x="766" y="184"/>
                      <a:pt x="757" y="180"/>
                    </a:cubicBezTo>
                    <a:cubicBezTo>
                      <a:pt x="751" y="179"/>
                      <a:pt x="744" y="176"/>
                      <a:pt x="738" y="180"/>
                    </a:cubicBezTo>
                    <a:cubicBezTo>
                      <a:pt x="733" y="185"/>
                      <a:pt x="732" y="191"/>
                      <a:pt x="734" y="197"/>
                    </a:cubicBezTo>
                    <a:cubicBezTo>
                      <a:pt x="736" y="200"/>
                      <a:pt x="738" y="204"/>
                      <a:pt x="740" y="204"/>
                    </a:cubicBezTo>
                    <a:cubicBezTo>
                      <a:pt x="744" y="202"/>
                      <a:pt x="748" y="200"/>
                      <a:pt x="752" y="203"/>
                    </a:cubicBezTo>
                    <a:cubicBezTo>
                      <a:pt x="756" y="206"/>
                      <a:pt x="753" y="210"/>
                      <a:pt x="752" y="213"/>
                    </a:cubicBezTo>
                    <a:cubicBezTo>
                      <a:pt x="748" y="217"/>
                      <a:pt x="742" y="218"/>
                      <a:pt x="737" y="216"/>
                    </a:cubicBezTo>
                    <a:cubicBezTo>
                      <a:pt x="728" y="211"/>
                      <a:pt x="723" y="201"/>
                      <a:pt x="723" y="191"/>
                    </a:cubicBezTo>
                    <a:cubicBezTo>
                      <a:pt x="722" y="185"/>
                      <a:pt x="732" y="179"/>
                      <a:pt x="723" y="173"/>
                    </a:cubicBezTo>
                    <a:cubicBezTo>
                      <a:pt x="718" y="170"/>
                      <a:pt x="715" y="166"/>
                      <a:pt x="709" y="164"/>
                    </a:cubicBezTo>
                    <a:cubicBezTo>
                      <a:pt x="704" y="167"/>
                      <a:pt x="699" y="166"/>
                      <a:pt x="695" y="166"/>
                    </a:cubicBezTo>
                    <a:cubicBezTo>
                      <a:pt x="688" y="163"/>
                      <a:pt x="680" y="160"/>
                      <a:pt x="680" y="151"/>
                    </a:cubicBezTo>
                    <a:cubicBezTo>
                      <a:pt x="678" y="147"/>
                      <a:pt x="679" y="143"/>
                      <a:pt x="681" y="139"/>
                    </a:cubicBezTo>
                    <a:cubicBezTo>
                      <a:pt x="682" y="136"/>
                      <a:pt x="686" y="134"/>
                      <a:pt x="688" y="136"/>
                    </a:cubicBezTo>
                    <a:cubicBezTo>
                      <a:pt x="693" y="141"/>
                      <a:pt x="684" y="147"/>
                      <a:pt x="690" y="152"/>
                    </a:cubicBezTo>
                    <a:cubicBezTo>
                      <a:pt x="693" y="156"/>
                      <a:pt x="699" y="157"/>
                      <a:pt x="703" y="156"/>
                    </a:cubicBezTo>
                    <a:cubicBezTo>
                      <a:pt x="709" y="155"/>
                      <a:pt x="714" y="151"/>
                      <a:pt x="716" y="145"/>
                    </a:cubicBezTo>
                    <a:cubicBezTo>
                      <a:pt x="718" y="133"/>
                      <a:pt x="711" y="121"/>
                      <a:pt x="701" y="113"/>
                    </a:cubicBezTo>
                    <a:cubicBezTo>
                      <a:pt x="694" y="110"/>
                      <a:pt x="688" y="107"/>
                      <a:pt x="682" y="112"/>
                    </a:cubicBezTo>
                    <a:cubicBezTo>
                      <a:pt x="679" y="113"/>
                      <a:pt x="676" y="113"/>
                      <a:pt x="674" y="112"/>
                    </a:cubicBezTo>
                    <a:cubicBezTo>
                      <a:pt x="670" y="106"/>
                      <a:pt x="668" y="99"/>
                      <a:pt x="661" y="96"/>
                    </a:cubicBezTo>
                    <a:cubicBezTo>
                      <a:pt x="648" y="91"/>
                      <a:pt x="632" y="94"/>
                      <a:pt x="623" y="105"/>
                    </a:cubicBezTo>
                    <a:cubicBezTo>
                      <a:pt x="620" y="109"/>
                      <a:pt x="620" y="115"/>
                      <a:pt x="621" y="120"/>
                    </a:cubicBezTo>
                    <a:cubicBezTo>
                      <a:pt x="627" y="132"/>
                      <a:pt x="638" y="120"/>
                      <a:pt x="646" y="127"/>
                    </a:cubicBezTo>
                    <a:cubicBezTo>
                      <a:pt x="653" y="130"/>
                      <a:pt x="660" y="137"/>
                      <a:pt x="660" y="146"/>
                    </a:cubicBezTo>
                    <a:cubicBezTo>
                      <a:pt x="658" y="153"/>
                      <a:pt x="656" y="160"/>
                      <a:pt x="650" y="163"/>
                    </a:cubicBezTo>
                    <a:cubicBezTo>
                      <a:pt x="636" y="166"/>
                      <a:pt x="618" y="170"/>
                      <a:pt x="612" y="186"/>
                    </a:cubicBezTo>
                    <a:cubicBezTo>
                      <a:pt x="613" y="195"/>
                      <a:pt x="620" y="201"/>
                      <a:pt x="617" y="210"/>
                    </a:cubicBezTo>
                    <a:cubicBezTo>
                      <a:pt x="616" y="214"/>
                      <a:pt x="614" y="218"/>
                      <a:pt x="609" y="220"/>
                    </a:cubicBezTo>
                    <a:cubicBezTo>
                      <a:pt x="606" y="220"/>
                      <a:pt x="601" y="220"/>
                      <a:pt x="600" y="216"/>
                    </a:cubicBezTo>
                    <a:cubicBezTo>
                      <a:pt x="600" y="208"/>
                      <a:pt x="611" y="204"/>
                      <a:pt x="605" y="196"/>
                    </a:cubicBezTo>
                    <a:cubicBezTo>
                      <a:pt x="602" y="191"/>
                      <a:pt x="596" y="191"/>
                      <a:pt x="592" y="193"/>
                    </a:cubicBezTo>
                    <a:cubicBezTo>
                      <a:pt x="584" y="193"/>
                      <a:pt x="576" y="200"/>
                      <a:pt x="574" y="208"/>
                    </a:cubicBezTo>
                    <a:cubicBezTo>
                      <a:pt x="571" y="215"/>
                      <a:pt x="571" y="225"/>
                      <a:pt x="575" y="232"/>
                    </a:cubicBezTo>
                    <a:cubicBezTo>
                      <a:pt x="581" y="240"/>
                      <a:pt x="589" y="247"/>
                      <a:pt x="598" y="249"/>
                    </a:cubicBezTo>
                    <a:cubicBezTo>
                      <a:pt x="605" y="249"/>
                      <a:pt x="612" y="244"/>
                      <a:pt x="619" y="246"/>
                    </a:cubicBezTo>
                    <a:cubicBezTo>
                      <a:pt x="624" y="254"/>
                      <a:pt x="632" y="257"/>
                      <a:pt x="641" y="256"/>
                    </a:cubicBezTo>
                    <a:cubicBezTo>
                      <a:pt x="646" y="255"/>
                      <a:pt x="650" y="250"/>
                      <a:pt x="651" y="245"/>
                    </a:cubicBezTo>
                    <a:cubicBezTo>
                      <a:pt x="656" y="237"/>
                      <a:pt x="646" y="236"/>
                      <a:pt x="643" y="232"/>
                    </a:cubicBezTo>
                    <a:cubicBezTo>
                      <a:pt x="637" y="226"/>
                      <a:pt x="635" y="217"/>
                      <a:pt x="638" y="209"/>
                    </a:cubicBezTo>
                    <a:cubicBezTo>
                      <a:pt x="640" y="201"/>
                      <a:pt x="648" y="197"/>
                      <a:pt x="657" y="196"/>
                    </a:cubicBezTo>
                    <a:cubicBezTo>
                      <a:pt x="665" y="196"/>
                      <a:pt x="673" y="201"/>
                      <a:pt x="680" y="206"/>
                    </a:cubicBezTo>
                    <a:cubicBezTo>
                      <a:pt x="692" y="229"/>
                      <a:pt x="690" y="260"/>
                      <a:pt x="678" y="282"/>
                    </a:cubicBezTo>
                    <a:cubicBezTo>
                      <a:pt x="670" y="293"/>
                      <a:pt x="660" y="303"/>
                      <a:pt x="646" y="307"/>
                    </a:cubicBezTo>
                    <a:cubicBezTo>
                      <a:pt x="634" y="310"/>
                      <a:pt x="620" y="311"/>
                      <a:pt x="607" y="309"/>
                    </a:cubicBezTo>
                    <a:cubicBezTo>
                      <a:pt x="600" y="311"/>
                      <a:pt x="594" y="311"/>
                      <a:pt x="586" y="308"/>
                    </a:cubicBezTo>
                    <a:cubicBezTo>
                      <a:pt x="578" y="291"/>
                      <a:pt x="560" y="273"/>
                      <a:pt x="540" y="272"/>
                    </a:cubicBezTo>
                    <a:cubicBezTo>
                      <a:pt x="522" y="272"/>
                      <a:pt x="505" y="277"/>
                      <a:pt x="489" y="283"/>
                    </a:cubicBezTo>
                    <a:cubicBezTo>
                      <a:pt x="475" y="289"/>
                      <a:pt x="459" y="289"/>
                      <a:pt x="446" y="281"/>
                    </a:cubicBezTo>
                    <a:cubicBezTo>
                      <a:pt x="434" y="274"/>
                      <a:pt x="424" y="261"/>
                      <a:pt x="421" y="249"/>
                    </a:cubicBezTo>
                    <a:cubicBezTo>
                      <a:pt x="417" y="238"/>
                      <a:pt x="419" y="226"/>
                      <a:pt x="419" y="215"/>
                    </a:cubicBezTo>
                    <a:cubicBezTo>
                      <a:pt x="407" y="200"/>
                      <a:pt x="393" y="182"/>
                      <a:pt x="401" y="161"/>
                    </a:cubicBezTo>
                    <a:cubicBezTo>
                      <a:pt x="404" y="147"/>
                      <a:pt x="415" y="138"/>
                      <a:pt x="425" y="127"/>
                    </a:cubicBezTo>
                    <a:cubicBezTo>
                      <a:pt x="444" y="115"/>
                      <a:pt x="468" y="97"/>
                      <a:pt x="464" y="72"/>
                    </a:cubicBezTo>
                    <a:cubicBezTo>
                      <a:pt x="463" y="66"/>
                      <a:pt x="457" y="60"/>
                      <a:pt x="461" y="53"/>
                    </a:cubicBezTo>
                    <a:cubicBezTo>
                      <a:pt x="472" y="47"/>
                      <a:pt x="489" y="49"/>
                      <a:pt x="500" y="53"/>
                    </a:cubicBezTo>
                    <a:cubicBezTo>
                      <a:pt x="519" y="62"/>
                      <a:pt x="540" y="77"/>
                      <a:pt x="541" y="100"/>
                    </a:cubicBezTo>
                    <a:cubicBezTo>
                      <a:pt x="543" y="107"/>
                      <a:pt x="535" y="113"/>
                      <a:pt x="541" y="119"/>
                    </a:cubicBezTo>
                    <a:cubicBezTo>
                      <a:pt x="552" y="130"/>
                      <a:pt x="555" y="145"/>
                      <a:pt x="550" y="159"/>
                    </a:cubicBezTo>
                    <a:cubicBezTo>
                      <a:pt x="550" y="168"/>
                      <a:pt x="540" y="173"/>
                      <a:pt x="538" y="180"/>
                    </a:cubicBezTo>
                    <a:cubicBezTo>
                      <a:pt x="537" y="192"/>
                      <a:pt x="534" y="204"/>
                      <a:pt x="524" y="211"/>
                    </a:cubicBezTo>
                    <a:cubicBezTo>
                      <a:pt x="516" y="215"/>
                      <a:pt x="508" y="220"/>
                      <a:pt x="499" y="217"/>
                    </a:cubicBezTo>
                    <a:cubicBezTo>
                      <a:pt x="489" y="213"/>
                      <a:pt x="479" y="203"/>
                      <a:pt x="478" y="193"/>
                    </a:cubicBezTo>
                    <a:cubicBezTo>
                      <a:pt x="477" y="184"/>
                      <a:pt x="482" y="179"/>
                      <a:pt x="484" y="173"/>
                    </a:cubicBezTo>
                    <a:cubicBezTo>
                      <a:pt x="493" y="166"/>
                      <a:pt x="501" y="180"/>
                      <a:pt x="511" y="171"/>
                    </a:cubicBezTo>
                    <a:cubicBezTo>
                      <a:pt x="516" y="167"/>
                      <a:pt x="515" y="159"/>
                      <a:pt x="515" y="154"/>
                    </a:cubicBezTo>
                    <a:cubicBezTo>
                      <a:pt x="509" y="139"/>
                      <a:pt x="509" y="139"/>
                      <a:pt x="509" y="139"/>
                    </a:cubicBezTo>
                    <a:cubicBezTo>
                      <a:pt x="500" y="132"/>
                      <a:pt x="487" y="129"/>
                      <a:pt x="475" y="133"/>
                    </a:cubicBezTo>
                    <a:cubicBezTo>
                      <a:pt x="454" y="139"/>
                      <a:pt x="451" y="163"/>
                      <a:pt x="445" y="180"/>
                    </a:cubicBezTo>
                    <a:cubicBezTo>
                      <a:pt x="444" y="199"/>
                      <a:pt x="451" y="216"/>
                      <a:pt x="462" y="231"/>
                    </a:cubicBezTo>
                    <a:cubicBezTo>
                      <a:pt x="477" y="247"/>
                      <a:pt x="499" y="258"/>
                      <a:pt x="521" y="252"/>
                    </a:cubicBezTo>
                    <a:cubicBezTo>
                      <a:pt x="540" y="245"/>
                      <a:pt x="557" y="227"/>
                      <a:pt x="560" y="208"/>
                    </a:cubicBezTo>
                    <a:cubicBezTo>
                      <a:pt x="561" y="201"/>
                      <a:pt x="561" y="193"/>
                      <a:pt x="559" y="186"/>
                    </a:cubicBezTo>
                    <a:cubicBezTo>
                      <a:pt x="560" y="183"/>
                      <a:pt x="565" y="183"/>
                      <a:pt x="567" y="180"/>
                    </a:cubicBezTo>
                    <a:cubicBezTo>
                      <a:pt x="576" y="169"/>
                      <a:pt x="585" y="154"/>
                      <a:pt x="580" y="139"/>
                    </a:cubicBezTo>
                    <a:cubicBezTo>
                      <a:pt x="577" y="130"/>
                      <a:pt x="574" y="121"/>
                      <a:pt x="568" y="114"/>
                    </a:cubicBezTo>
                    <a:cubicBezTo>
                      <a:pt x="567" y="92"/>
                      <a:pt x="567" y="92"/>
                      <a:pt x="567" y="92"/>
                    </a:cubicBezTo>
                    <a:cubicBezTo>
                      <a:pt x="565" y="63"/>
                      <a:pt x="543" y="36"/>
                      <a:pt x="516" y="26"/>
                    </a:cubicBezTo>
                    <a:cubicBezTo>
                      <a:pt x="506" y="23"/>
                      <a:pt x="495" y="20"/>
                      <a:pt x="485" y="19"/>
                    </a:cubicBezTo>
                    <a:cubicBezTo>
                      <a:pt x="468" y="19"/>
                      <a:pt x="452" y="23"/>
                      <a:pt x="436" y="28"/>
                    </a:cubicBezTo>
                    <a:cubicBezTo>
                      <a:pt x="429" y="32"/>
                      <a:pt x="422" y="36"/>
                      <a:pt x="416" y="42"/>
                    </a:cubicBezTo>
                    <a:cubicBezTo>
                      <a:pt x="415" y="46"/>
                      <a:pt x="420" y="45"/>
                      <a:pt x="422" y="47"/>
                    </a:cubicBezTo>
                    <a:cubicBezTo>
                      <a:pt x="431" y="55"/>
                      <a:pt x="434" y="68"/>
                      <a:pt x="430" y="79"/>
                    </a:cubicBezTo>
                    <a:cubicBezTo>
                      <a:pt x="423" y="106"/>
                      <a:pt x="392" y="105"/>
                      <a:pt x="380" y="127"/>
                    </a:cubicBezTo>
                    <a:cubicBezTo>
                      <a:pt x="373" y="133"/>
                      <a:pt x="369" y="141"/>
                      <a:pt x="365" y="149"/>
                    </a:cubicBezTo>
                    <a:cubicBezTo>
                      <a:pt x="365" y="158"/>
                      <a:pt x="359" y="165"/>
                      <a:pt x="362" y="173"/>
                    </a:cubicBezTo>
                    <a:cubicBezTo>
                      <a:pt x="362" y="188"/>
                      <a:pt x="369" y="203"/>
                      <a:pt x="378" y="214"/>
                    </a:cubicBezTo>
                    <a:cubicBezTo>
                      <a:pt x="383" y="219"/>
                      <a:pt x="392" y="222"/>
                      <a:pt x="390" y="231"/>
                    </a:cubicBezTo>
                    <a:cubicBezTo>
                      <a:pt x="383" y="249"/>
                      <a:pt x="386" y="269"/>
                      <a:pt x="398" y="284"/>
                    </a:cubicBezTo>
                    <a:cubicBezTo>
                      <a:pt x="408" y="296"/>
                      <a:pt x="420" y="306"/>
                      <a:pt x="434" y="312"/>
                    </a:cubicBezTo>
                    <a:cubicBezTo>
                      <a:pt x="436" y="324"/>
                      <a:pt x="420" y="324"/>
                      <a:pt x="415" y="331"/>
                    </a:cubicBezTo>
                    <a:cubicBezTo>
                      <a:pt x="400" y="345"/>
                      <a:pt x="393" y="362"/>
                      <a:pt x="393" y="383"/>
                    </a:cubicBezTo>
                    <a:cubicBezTo>
                      <a:pt x="397" y="408"/>
                      <a:pt x="400" y="436"/>
                      <a:pt x="423" y="452"/>
                    </a:cubicBezTo>
                    <a:cubicBezTo>
                      <a:pt x="426" y="454"/>
                      <a:pt x="433" y="456"/>
                      <a:pt x="432" y="462"/>
                    </a:cubicBezTo>
                    <a:cubicBezTo>
                      <a:pt x="429" y="465"/>
                      <a:pt x="424" y="463"/>
                      <a:pt x="422" y="466"/>
                    </a:cubicBezTo>
                    <a:cubicBezTo>
                      <a:pt x="407" y="480"/>
                      <a:pt x="390" y="497"/>
                      <a:pt x="392" y="519"/>
                    </a:cubicBezTo>
                    <a:cubicBezTo>
                      <a:pt x="389" y="535"/>
                      <a:pt x="389" y="535"/>
                      <a:pt x="389" y="535"/>
                    </a:cubicBezTo>
                    <a:cubicBezTo>
                      <a:pt x="380" y="544"/>
                      <a:pt x="374" y="555"/>
                      <a:pt x="369" y="566"/>
                    </a:cubicBezTo>
                    <a:cubicBezTo>
                      <a:pt x="370" y="570"/>
                      <a:pt x="366" y="573"/>
                      <a:pt x="365" y="576"/>
                    </a:cubicBezTo>
                    <a:cubicBezTo>
                      <a:pt x="361" y="594"/>
                      <a:pt x="356" y="618"/>
                      <a:pt x="368" y="634"/>
                    </a:cubicBezTo>
                    <a:cubicBezTo>
                      <a:pt x="386" y="656"/>
                      <a:pt x="416" y="661"/>
                      <a:pt x="430" y="687"/>
                    </a:cubicBezTo>
                    <a:cubicBezTo>
                      <a:pt x="435" y="698"/>
                      <a:pt x="435" y="712"/>
                      <a:pt x="426" y="721"/>
                    </a:cubicBezTo>
                    <a:cubicBezTo>
                      <a:pt x="425" y="723"/>
                      <a:pt x="421" y="725"/>
                      <a:pt x="422" y="728"/>
                    </a:cubicBezTo>
                    <a:cubicBezTo>
                      <a:pt x="456" y="755"/>
                      <a:pt x="509" y="744"/>
                      <a:pt x="543" y="723"/>
                    </a:cubicBezTo>
                    <a:cubicBezTo>
                      <a:pt x="554" y="711"/>
                      <a:pt x="564" y="699"/>
                      <a:pt x="568" y="682"/>
                    </a:cubicBezTo>
                    <a:cubicBezTo>
                      <a:pt x="572" y="668"/>
                      <a:pt x="571" y="651"/>
                      <a:pt x="566" y="637"/>
                    </a:cubicBezTo>
                    <a:cubicBezTo>
                      <a:pt x="565" y="632"/>
                      <a:pt x="572" y="630"/>
                      <a:pt x="573" y="625"/>
                    </a:cubicBezTo>
                    <a:cubicBezTo>
                      <a:pt x="577" y="614"/>
                      <a:pt x="578" y="602"/>
                      <a:pt x="577" y="590"/>
                    </a:cubicBezTo>
                    <a:cubicBezTo>
                      <a:pt x="572" y="579"/>
                      <a:pt x="564" y="567"/>
                      <a:pt x="554" y="559"/>
                    </a:cubicBezTo>
                    <a:cubicBezTo>
                      <a:pt x="544" y="534"/>
                      <a:pt x="518" y="518"/>
                      <a:pt x="490" y="517"/>
                    </a:cubicBezTo>
                    <a:cubicBezTo>
                      <a:pt x="481" y="518"/>
                      <a:pt x="473" y="517"/>
                      <a:pt x="465" y="522"/>
                    </a:cubicBezTo>
                    <a:cubicBezTo>
                      <a:pt x="461" y="528"/>
                      <a:pt x="452" y="531"/>
                      <a:pt x="448" y="539"/>
                    </a:cubicBezTo>
                    <a:cubicBezTo>
                      <a:pt x="443" y="550"/>
                      <a:pt x="441" y="563"/>
                      <a:pt x="443" y="576"/>
                    </a:cubicBezTo>
                    <a:cubicBezTo>
                      <a:pt x="452" y="589"/>
                      <a:pt x="438" y="603"/>
                      <a:pt x="445" y="617"/>
                    </a:cubicBezTo>
                    <a:cubicBezTo>
                      <a:pt x="446" y="623"/>
                      <a:pt x="451" y="629"/>
                      <a:pt x="457" y="632"/>
                    </a:cubicBezTo>
                    <a:cubicBezTo>
                      <a:pt x="467" y="634"/>
                      <a:pt x="481" y="639"/>
                      <a:pt x="491" y="631"/>
                    </a:cubicBezTo>
                    <a:cubicBezTo>
                      <a:pt x="497" y="626"/>
                      <a:pt x="502" y="619"/>
                      <a:pt x="502" y="611"/>
                    </a:cubicBezTo>
                    <a:cubicBezTo>
                      <a:pt x="503" y="602"/>
                      <a:pt x="498" y="594"/>
                      <a:pt x="490" y="590"/>
                    </a:cubicBezTo>
                    <a:cubicBezTo>
                      <a:pt x="486" y="584"/>
                      <a:pt x="475" y="594"/>
                      <a:pt x="476" y="583"/>
                    </a:cubicBezTo>
                    <a:cubicBezTo>
                      <a:pt x="472" y="581"/>
                      <a:pt x="473" y="574"/>
                      <a:pt x="473" y="570"/>
                    </a:cubicBezTo>
                    <a:cubicBezTo>
                      <a:pt x="477" y="558"/>
                      <a:pt x="489" y="556"/>
                      <a:pt x="499" y="555"/>
                    </a:cubicBezTo>
                    <a:cubicBezTo>
                      <a:pt x="516" y="555"/>
                      <a:pt x="529" y="568"/>
                      <a:pt x="539" y="580"/>
                    </a:cubicBezTo>
                    <a:cubicBezTo>
                      <a:pt x="549" y="591"/>
                      <a:pt x="552" y="607"/>
                      <a:pt x="548" y="621"/>
                    </a:cubicBezTo>
                    <a:cubicBezTo>
                      <a:pt x="548" y="630"/>
                      <a:pt x="536" y="636"/>
                      <a:pt x="539" y="645"/>
                    </a:cubicBezTo>
                    <a:cubicBezTo>
                      <a:pt x="545" y="668"/>
                      <a:pt x="534" y="688"/>
                      <a:pt x="517" y="703"/>
                    </a:cubicBezTo>
                    <a:cubicBezTo>
                      <a:pt x="514" y="702"/>
                      <a:pt x="515" y="705"/>
                      <a:pt x="513" y="707"/>
                    </a:cubicBezTo>
                    <a:cubicBezTo>
                      <a:pt x="499" y="717"/>
                      <a:pt x="482" y="715"/>
                      <a:pt x="466" y="720"/>
                    </a:cubicBezTo>
                    <a:cubicBezTo>
                      <a:pt x="464" y="720"/>
                      <a:pt x="462" y="718"/>
                      <a:pt x="462" y="717"/>
                    </a:cubicBezTo>
                    <a:cubicBezTo>
                      <a:pt x="463" y="710"/>
                      <a:pt x="466" y="701"/>
                      <a:pt x="464" y="693"/>
                    </a:cubicBezTo>
                    <a:cubicBezTo>
                      <a:pt x="456" y="672"/>
                      <a:pt x="440" y="657"/>
                      <a:pt x="421" y="644"/>
                    </a:cubicBezTo>
                    <a:cubicBezTo>
                      <a:pt x="403" y="628"/>
                      <a:pt x="391" y="608"/>
                      <a:pt x="396" y="585"/>
                    </a:cubicBezTo>
                    <a:cubicBezTo>
                      <a:pt x="399" y="573"/>
                      <a:pt x="403" y="561"/>
                      <a:pt x="413" y="554"/>
                    </a:cubicBezTo>
                    <a:cubicBezTo>
                      <a:pt x="416" y="532"/>
                      <a:pt x="425" y="510"/>
                      <a:pt x="445" y="498"/>
                    </a:cubicBezTo>
                    <a:cubicBezTo>
                      <a:pt x="464" y="489"/>
                      <a:pt x="488" y="486"/>
                      <a:pt x="509" y="492"/>
                    </a:cubicBezTo>
                    <a:cubicBezTo>
                      <a:pt x="527" y="498"/>
                      <a:pt x="546" y="497"/>
                      <a:pt x="565" y="493"/>
                    </a:cubicBezTo>
                    <a:cubicBezTo>
                      <a:pt x="578" y="489"/>
                      <a:pt x="588" y="478"/>
                      <a:pt x="595" y="467"/>
                    </a:cubicBezTo>
                    <a:cubicBezTo>
                      <a:pt x="601" y="467"/>
                      <a:pt x="607" y="463"/>
                      <a:pt x="613" y="463"/>
                    </a:cubicBezTo>
                    <a:cubicBezTo>
                      <a:pt x="629" y="461"/>
                      <a:pt x="644" y="466"/>
                      <a:pt x="659" y="469"/>
                    </a:cubicBezTo>
                    <a:cubicBezTo>
                      <a:pt x="674" y="475"/>
                      <a:pt x="689" y="489"/>
                      <a:pt x="692" y="506"/>
                    </a:cubicBezTo>
                    <a:cubicBezTo>
                      <a:pt x="698" y="524"/>
                      <a:pt x="695" y="546"/>
                      <a:pt x="682" y="561"/>
                    </a:cubicBezTo>
                    <a:cubicBezTo>
                      <a:pt x="674" y="572"/>
                      <a:pt x="659" y="575"/>
                      <a:pt x="645" y="571"/>
                    </a:cubicBezTo>
                    <a:cubicBezTo>
                      <a:pt x="639" y="567"/>
                      <a:pt x="631" y="562"/>
                      <a:pt x="629" y="555"/>
                    </a:cubicBezTo>
                    <a:cubicBezTo>
                      <a:pt x="627" y="544"/>
                      <a:pt x="633" y="531"/>
                      <a:pt x="644" y="525"/>
                    </a:cubicBezTo>
                    <a:cubicBezTo>
                      <a:pt x="648" y="524"/>
                      <a:pt x="658" y="529"/>
                      <a:pt x="655" y="520"/>
                    </a:cubicBezTo>
                    <a:cubicBezTo>
                      <a:pt x="654" y="515"/>
                      <a:pt x="651" y="509"/>
                      <a:pt x="646" y="506"/>
                    </a:cubicBezTo>
                    <a:cubicBezTo>
                      <a:pt x="640" y="503"/>
                      <a:pt x="630" y="501"/>
                      <a:pt x="623" y="504"/>
                    </a:cubicBezTo>
                    <a:cubicBezTo>
                      <a:pt x="615" y="508"/>
                      <a:pt x="618" y="518"/>
                      <a:pt x="609" y="521"/>
                    </a:cubicBezTo>
                    <a:cubicBezTo>
                      <a:pt x="599" y="521"/>
                      <a:pt x="589" y="521"/>
                      <a:pt x="583" y="531"/>
                    </a:cubicBezTo>
                    <a:cubicBezTo>
                      <a:pt x="580" y="537"/>
                      <a:pt x="579" y="543"/>
                      <a:pt x="579" y="550"/>
                    </a:cubicBezTo>
                    <a:cubicBezTo>
                      <a:pt x="581" y="555"/>
                      <a:pt x="585" y="560"/>
                      <a:pt x="590" y="562"/>
                    </a:cubicBezTo>
                    <a:cubicBezTo>
                      <a:pt x="595" y="564"/>
                      <a:pt x="599" y="557"/>
                      <a:pt x="600" y="554"/>
                    </a:cubicBezTo>
                    <a:cubicBezTo>
                      <a:pt x="600" y="550"/>
                      <a:pt x="602" y="547"/>
                      <a:pt x="605" y="546"/>
                    </a:cubicBezTo>
                    <a:cubicBezTo>
                      <a:pt x="609" y="545"/>
                      <a:pt x="613" y="549"/>
                      <a:pt x="615" y="553"/>
                    </a:cubicBezTo>
                    <a:cubicBezTo>
                      <a:pt x="617" y="561"/>
                      <a:pt x="607" y="566"/>
                      <a:pt x="604" y="574"/>
                    </a:cubicBezTo>
                    <a:cubicBezTo>
                      <a:pt x="603" y="584"/>
                      <a:pt x="609" y="590"/>
                      <a:pt x="617" y="596"/>
                    </a:cubicBezTo>
                    <a:cubicBezTo>
                      <a:pt x="629" y="605"/>
                      <a:pt x="654" y="598"/>
                      <a:pt x="655" y="620"/>
                    </a:cubicBezTo>
                    <a:cubicBezTo>
                      <a:pt x="653" y="630"/>
                      <a:pt x="648" y="640"/>
                      <a:pt x="638" y="642"/>
                    </a:cubicBezTo>
                    <a:cubicBezTo>
                      <a:pt x="631" y="646"/>
                      <a:pt x="624" y="641"/>
                      <a:pt x="618" y="641"/>
                    </a:cubicBezTo>
                    <a:cubicBezTo>
                      <a:pt x="615" y="646"/>
                      <a:pt x="614" y="653"/>
                      <a:pt x="616" y="658"/>
                    </a:cubicBezTo>
                    <a:cubicBezTo>
                      <a:pt x="622" y="666"/>
                      <a:pt x="629" y="673"/>
                      <a:pt x="639" y="674"/>
                    </a:cubicBezTo>
                    <a:cubicBezTo>
                      <a:pt x="649" y="676"/>
                      <a:pt x="660" y="675"/>
                      <a:pt x="667" y="667"/>
                    </a:cubicBezTo>
                    <a:cubicBezTo>
                      <a:pt x="669" y="665"/>
                      <a:pt x="669" y="660"/>
                      <a:pt x="672" y="660"/>
                    </a:cubicBezTo>
                    <a:cubicBezTo>
                      <a:pt x="683" y="666"/>
                      <a:pt x="697" y="663"/>
                      <a:pt x="706" y="656"/>
                    </a:cubicBezTo>
                    <a:cubicBezTo>
                      <a:pt x="711" y="651"/>
                      <a:pt x="717" y="646"/>
                      <a:pt x="716" y="638"/>
                    </a:cubicBezTo>
                    <a:cubicBezTo>
                      <a:pt x="714" y="631"/>
                      <a:pt x="712" y="624"/>
                      <a:pt x="707" y="620"/>
                    </a:cubicBezTo>
                    <a:cubicBezTo>
                      <a:pt x="703" y="617"/>
                      <a:pt x="696" y="616"/>
                      <a:pt x="692" y="616"/>
                    </a:cubicBezTo>
                    <a:cubicBezTo>
                      <a:pt x="687" y="619"/>
                      <a:pt x="680" y="620"/>
                      <a:pt x="680" y="627"/>
                    </a:cubicBezTo>
                    <a:cubicBezTo>
                      <a:pt x="684" y="627"/>
                      <a:pt x="688" y="630"/>
                      <a:pt x="689" y="634"/>
                    </a:cubicBezTo>
                    <a:cubicBezTo>
                      <a:pt x="690" y="638"/>
                      <a:pt x="686" y="641"/>
                      <a:pt x="684" y="642"/>
                    </a:cubicBezTo>
                    <a:cubicBezTo>
                      <a:pt x="679" y="646"/>
                      <a:pt x="675" y="640"/>
                      <a:pt x="672" y="637"/>
                    </a:cubicBezTo>
                    <a:cubicBezTo>
                      <a:pt x="668" y="633"/>
                      <a:pt x="670" y="626"/>
                      <a:pt x="671" y="622"/>
                    </a:cubicBezTo>
                    <a:cubicBezTo>
                      <a:pt x="675" y="612"/>
                      <a:pt x="685" y="608"/>
                      <a:pt x="695" y="607"/>
                    </a:cubicBezTo>
                    <a:cubicBezTo>
                      <a:pt x="699" y="607"/>
                      <a:pt x="704" y="611"/>
                      <a:pt x="707" y="608"/>
                    </a:cubicBezTo>
                    <a:cubicBezTo>
                      <a:pt x="714" y="605"/>
                      <a:pt x="717" y="599"/>
                      <a:pt x="718" y="592"/>
                    </a:cubicBezTo>
                    <a:cubicBezTo>
                      <a:pt x="717" y="582"/>
                      <a:pt x="709" y="570"/>
                      <a:pt x="719" y="560"/>
                    </a:cubicBezTo>
                    <a:cubicBezTo>
                      <a:pt x="724" y="555"/>
                      <a:pt x="730" y="551"/>
                      <a:pt x="737" y="551"/>
                    </a:cubicBezTo>
                    <a:cubicBezTo>
                      <a:pt x="742" y="552"/>
                      <a:pt x="747" y="554"/>
                      <a:pt x="750" y="558"/>
                    </a:cubicBezTo>
                    <a:cubicBezTo>
                      <a:pt x="751" y="561"/>
                      <a:pt x="749" y="565"/>
                      <a:pt x="747" y="567"/>
                    </a:cubicBezTo>
                    <a:cubicBezTo>
                      <a:pt x="745" y="568"/>
                      <a:pt x="743" y="569"/>
                      <a:pt x="741" y="569"/>
                    </a:cubicBezTo>
                    <a:cubicBezTo>
                      <a:pt x="737" y="566"/>
                      <a:pt x="740" y="561"/>
                      <a:pt x="735" y="560"/>
                    </a:cubicBezTo>
                    <a:cubicBezTo>
                      <a:pt x="729" y="561"/>
                      <a:pt x="725" y="566"/>
                      <a:pt x="723" y="572"/>
                    </a:cubicBezTo>
                    <a:cubicBezTo>
                      <a:pt x="724" y="579"/>
                      <a:pt x="723" y="588"/>
                      <a:pt x="731" y="590"/>
                    </a:cubicBezTo>
                    <a:cubicBezTo>
                      <a:pt x="740" y="596"/>
                      <a:pt x="752" y="596"/>
                      <a:pt x="761" y="592"/>
                    </a:cubicBezTo>
                    <a:cubicBezTo>
                      <a:pt x="766" y="591"/>
                      <a:pt x="771" y="585"/>
                      <a:pt x="772" y="580"/>
                    </a:cubicBezTo>
                    <a:cubicBezTo>
                      <a:pt x="776" y="573"/>
                      <a:pt x="766" y="564"/>
                      <a:pt x="776" y="560"/>
                    </a:cubicBezTo>
                    <a:cubicBezTo>
                      <a:pt x="786" y="557"/>
                      <a:pt x="790" y="547"/>
                      <a:pt x="792" y="537"/>
                    </a:cubicBezTo>
                    <a:cubicBezTo>
                      <a:pt x="796" y="526"/>
                      <a:pt x="789" y="518"/>
                      <a:pt x="785" y="509"/>
                    </a:cubicBezTo>
                    <a:cubicBezTo>
                      <a:pt x="778" y="504"/>
                      <a:pt x="771" y="504"/>
                      <a:pt x="762" y="505"/>
                    </a:cubicBezTo>
                    <a:cubicBezTo>
                      <a:pt x="752" y="511"/>
                      <a:pt x="763" y="524"/>
                      <a:pt x="752" y="530"/>
                    </a:cubicBezTo>
                    <a:cubicBezTo>
                      <a:pt x="746" y="537"/>
                      <a:pt x="738" y="530"/>
                      <a:pt x="732" y="527"/>
                    </a:cubicBezTo>
                    <a:cubicBezTo>
                      <a:pt x="716" y="511"/>
                      <a:pt x="734" y="489"/>
                      <a:pt x="721" y="472"/>
                    </a:cubicBezTo>
                    <a:cubicBezTo>
                      <a:pt x="717" y="466"/>
                      <a:pt x="707" y="465"/>
                      <a:pt x="700" y="464"/>
                    </a:cubicBezTo>
                    <a:cubicBezTo>
                      <a:pt x="692" y="460"/>
                      <a:pt x="685" y="455"/>
                      <a:pt x="682" y="446"/>
                    </a:cubicBezTo>
                    <a:cubicBezTo>
                      <a:pt x="676" y="438"/>
                      <a:pt x="680" y="425"/>
                      <a:pt x="685" y="418"/>
                    </a:cubicBezTo>
                    <a:cubicBezTo>
                      <a:pt x="692" y="413"/>
                      <a:pt x="700" y="407"/>
                      <a:pt x="708" y="410"/>
                    </a:cubicBezTo>
                    <a:cubicBezTo>
                      <a:pt x="712" y="412"/>
                      <a:pt x="716" y="415"/>
                      <a:pt x="717" y="418"/>
                    </a:cubicBezTo>
                    <a:cubicBezTo>
                      <a:pt x="718" y="423"/>
                      <a:pt x="716" y="426"/>
                      <a:pt x="713" y="429"/>
                    </a:cubicBezTo>
                    <a:cubicBezTo>
                      <a:pt x="712" y="430"/>
                      <a:pt x="710" y="430"/>
                      <a:pt x="710" y="429"/>
                    </a:cubicBezTo>
                    <a:cubicBezTo>
                      <a:pt x="707" y="425"/>
                      <a:pt x="710" y="417"/>
                      <a:pt x="703" y="419"/>
                    </a:cubicBezTo>
                    <a:cubicBezTo>
                      <a:pt x="697" y="420"/>
                      <a:pt x="692" y="422"/>
                      <a:pt x="690" y="428"/>
                    </a:cubicBezTo>
                    <a:cubicBezTo>
                      <a:pt x="687" y="432"/>
                      <a:pt x="687" y="438"/>
                      <a:pt x="689" y="442"/>
                    </a:cubicBezTo>
                    <a:cubicBezTo>
                      <a:pt x="691" y="450"/>
                      <a:pt x="699" y="455"/>
                      <a:pt x="706" y="457"/>
                    </a:cubicBezTo>
                    <a:cubicBezTo>
                      <a:pt x="717" y="460"/>
                      <a:pt x="726" y="455"/>
                      <a:pt x="736" y="453"/>
                    </a:cubicBezTo>
                    <a:cubicBezTo>
                      <a:pt x="736" y="449"/>
                      <a:pt x="738" y="445"/>
                      <a:pt x="742" y="444"/>
                    </a:cubicBezTo>
                    <a:cubicBezTo>
                      <a:pt x="743" y="438"/>
                      <a:pt x="746" y="432"/>
                      <a:pt x="750" y="428"/>
                    </a:cubicBezTo>
                    <a:cubicBezTo>
                      <a:pt x="758" y="422"/>
                      <a:pt x="769" y="421"/>
                      <a:pt x="778" y="424"/>
                    </a:cubicBezTo>
                    <a:cubicBezTo>
                      <a:pt x="783" y="428"/>
                      <a:pt x="789" y="430"/>
                      <a:pt x="788" y="438"/>
                    </a:cubicBezTo>
                    <a:cubicBezTo>
                      <a:pt x="787" y="440"/>
                      <a:pt x="786" y="442"/>
                      <a:pt x="783" y="442"/>
                    </a:cubicBezTo>
                    <a:cubicBezTo>
                      <a:pt x="780" y="443"/>
                      <a:pt x="775" y="444"/>
                      <a:pt x="775" y="439"/>
                    </a:cubicBezTo>
                    <a:cubicBezTo>
                      <a:pt x="774" y="437"/>
                      <a:pt x="777" y="434"/>
                      <a:pt x="775" y="433"/>
                    </a:cubicBezTo>
                    <a:cubicBezTo>
                      <a:pt x="769" y="429"/>
                      <a:pt x="761" y="432"/>
                      <a:pt x="756" y="435"/>
                    </a:cubicBezTo>
                    <a:cubicBezTo>
                      <a:pt x="751" y="440"/>
                      <a:pt x="751" y="445"/>
                      <a:pt x="752" y="452"/>
                    </a:cubicBezTo>
                    <a:cubicBezTo>
                      <a:pt x="753" y="457"/>
                      <a:pt x="758" y="460"/>
                      <a:pt x="762" y="463"/>
                    </a:cubicBezTo>
                    <a:cubicBezTo>
                      <a:pt x="767" y="463"/>
                      <a:pt x="775" y="464"/>
                      <a:pt x="780" y="462"/>
                    </a:cubicBezTo>
                    <a:cubicBezTo>
                      <a:pt x="785" y="459"/>
                      <a:pt x="784" y="454"/>
                      <a:pt x="789" y="452"/>
                    </a:cubicBezTo>
                    <a:cubicBezTo>
                      <a:pt x="800" y="451"/>
                      <a:pt x="808" y="460"/>
                      <a:pt x="819" y="458"/>
                    </a:cubicBezTo>
                    <a:cubicBezTo>
                      <a:pt x="829" y="456"/>
                      <a:pt x="840" y="451"/>
                      <a:pt x="844" y="440"/>
                    </a:cubicBezTo>
                    <a:cubicBezTo>
                      <a:pt x="843" y="438"/>
                      <a:pt x="839" y="439"/>
                      <a:pt x="837" y="437"/>
                    </a:cubicBezTo>
                    <a:close/>
                    <a:moveTo>
                      <a:pt x="790" y="480"/>
                    </a:moveTo>
                    <a:cubicBezTo>
                      <a:pt x="788" y="478"/>
                      <a:pt x="788" y="474"/>
                      <a:pt x="785" y="474"/>
                    </a:cubicBezTo>
                    <a:cubicBezTo>
                      <a:pt x="773" y="475"/>
                      <a:pt x="759" y="480"/>
                      <a:pt x="750" y="470"/>
                    </a:cubicBezTo>
                    <a:cubicBezTo>
                      <a:pt x="748" y="468"/>
                      <a:pt x="747" y="464"/>
                      <a:pt x="743" y="465"/>
                    </a:cubicBezTo>
                    <a:cubicBezTo>
                      <a:pt x="733" y="466"/>
                      <a:pt x="741" y="474"/>
                      <a:pt x="740" y="479"/>
                    </a:cubicBezTo>
                    <a:cubicBezTo>
                      <a:pt x="742" y="493"/>
                      <a:pt x="730" y="507"/>
                      <a:pt x="740" y="518"/>
                    </a:cubicBezTo>
                    <a:cubicBezTo>
                      <a:pt x="747" y="516"/>
                      <a:pt x="741" y="509"/>
                      <a:pt x="743" y="504"/>
                    </a:cubicBezTo>
                    <a:cubicBezTo>
                      <a:pt x="748" y="494"/>
                      <a:pt x="760" y="489"/>
                      <a:pt x="771" y="489"/>
                    </a:cubicBezTo>
                    <a:cubicBezTo>
                      <a:pt x="776" y="492"/>
                      <a:pt x="782" y="493"/>
                      <a:pt x="788" y="494"/>
                    </a:cubicBezTo>
                    <a:cubicBezTo>
                      <a:pt x="792" y="494"/>
                      <a:pt x="791" y="489"/>
                      <a:pt x="790" y="488"/>
                    </a:cubicBezTo>
                    <a:cubicBezTo>
                      <a:pt x="787" y="486"/>
                      <a:pt x="790" y="483"/>
                      <a:pt x="790" y="480"/>
                    </a:cubicBezTo>
                    <a:close/>
                    <a:moveTo>
                      <a:pt x="768" y="295"/>
                    </a:moveTo>
                    <a:cubicBezTo>
                      <a:pt x="761" y="297"/>
                      <a:pt x="751" y="298"/>
                      <a:pt x="747" y="306"/>
                    </a:cubicBezTo>
                    <a:cubicBezTo>
                      <a:pt x="739" y="305"/>
                      <a:pt x="734" y="298"/>
                      <a:pt x="728" y="297"/>
                    </a:cubicBezTo>
                    <a:cubicBezTo>
                      <a:pt x="722" y="293"/>
                      <a:pt x="727" y="286"/>
                      <a:pt x="725" y="281"/>
                    </a:cubicBezTo>
                    <a:cubicBezTo>
                      <a:pt x="722" y="270"/>
                      <a:pt x="722" y="258"/>
                      <a:pt x="728" y="250"/>
                    </a:cubicBezTo>
                    <a:cubicBezTo>
                      <a:pt x="735" y="249"/>
                      <a:pt x="733" y="256"/>
                      <a:pt x="734" y="260"/>
                    </a:cubicBezTo>
                    <a:cubicBezTo>
                      <a:pt x="734" y="266"/>
                      <a:pt x="736" y="273"/>
                      <a:pt x="738" y="278"/>
                    </a:cubicBezTo>
                    <a:cubicBezTo>
                      <a:pt x="740" y="282"/>
                      <a:pt x="743" y="285"/>
                      <a:pt x="747" y="285"/>
                    </a:cubicBezTo>
                    <a:cubicBezTo>
                      <a:pt x="754" y="286"/>
                      <a:pt x="761" y="282"/>
                      <a:pt x="767" y="280"/>
                    </a:cubicBezTo>
                    <a:cubicBezTo>
                      <a:pt x="767" y="279"/>
                      <a:pt x="767" y="279"/>
                      <a:pt x="767" y="279"/>
                    </a:cubicBezTo>
                    <a:cubicBezTo>
                      <a:pt x="757" y="280"/>
                      <a:pt x="748" y="280"/>
                      <a:pt x="742" y="273"/>
                    </a:cubicBezTo>
                    <a:cubicBezTo>
                      <a:pt x="740" y="269"/>
                      <a:pt x="740" y="269"/>
                      <a:pt x="740" y="269"/>
                    </a:cubicBezTo>
                    <a:cubicBezTo>
                      <a:pt x="741" y="260"/>
                      <a:pt x="742" y="248"/>
                      <a:pt x="733" y="243"/>
                    </a:cubicBezTo>
                    <a:cubicBezTo>
                      <a:pt x="729" y="242"/>
                      <a:pt x="727" y="242"/>
                      <a:pt x="723" y="244"/>
                    </a:cubicBezTo>
                    <a:cubicBezTo>
                      <a:pt x="711" y="257"/>
                      <a:pt x="719" y="275"/>
                      <a:pt x="718" y="290"/>
                    </a:cubicBezTo>
                    <a:cubicBezTo>
                      <a:pt x="717" y="293"/>
                      <a:pt x="714" y="297"/>
                      <a:pt x="716" y="301"/>
                    </a:cubicBezTo>
                    <a:cubicBezTo>
                      <a:pt x="727" y="302"/>
                      <a:pt x="735" y="310"/>
                      <a:pt x="744" y="316"/>
                    </a:cubicBezTo>
                    <a:cubicBezTo>
                      <a:pt x="748" y="312"/>
                      <a:pt x="752" y="307"/>
                      <a:pt x="757" y="304"/>
                    </a:cubicBezTo>
                    <a:cubicBezTo>
                      <a:pt x="771" y="299"/>
                      <a:pt x="771" y="299"/>
                      <a:pt x="771" y="299"/>
                    </a:cubicBezTo>
                    <a:cubicBezTo>
                      <a:pt x="770" y="297"/>
                      <a:pt x="770" y="295"/>
                      <a:pt x="768" y="295"/>
                    </a:cubicBezTo>
                    <a:close/>
                    <a:moveTo>
                      <a:pt x="668" y="207"/>
                    </a:moveTo>
                    <a:cubicBezTo>
                      <a:pt x="662" y="205"/>
                      <a:pt x="656" y="204"/>
                      <a:pt x="651" y="207"/>
                    </a:cubicBezTo>
                    <a:cubicBezTo>
                      <a:pt x="647" y="211"/>
                      <a:pt x="646" y="216"/>
                      <a:pt x="648" y="220"/>
                    </a:cubicBezTo>
                    <a:cubicBezTo>
                      <a:pt x="651" y="226"/>
                      <a:pt x="660" y="224"/>
                      <a:pt x="660" y="231"/>
                    </a:cubicBezTo>
                    <a:cubicBezTo>
                      <a:pt x="663" y="242"/>
                      <a:pt x="660" y="254"/>
                      <a:pt x="653" y="261"/>
                    </a:cubicBezTo>
                    <a:cubicBezTo>
                      <a:pt x="648" y="266"/>
                      <a:pt x="642" y="269"/>
                      <a:pt x="634" y="267"/>
                    </a:cubicBezTo>
                    <a:cubicBezTo>
                      <a:pt x="628" y="264"/>
                      <a:pt x="619" y="264"/>
                      <a:pt x="614" y="257"/>
                    </a:cubicBezTo>
                    <a:cubicBezTo>
                      <a:pt x="611" y="255"/>
                      <a:pt x="609" y="257"/>
                      <a:pt x="606" y="258"/>
                    </a:cubicBezTo>
                    <a:cubicBezTo>
                      <a:pt x="595" y="262"/>
                      <a:pt x="585" y="255"/>
                      <a:pt x="577" y="247"/>
                    </a:cubicBezTo>
                    <a:cubicBezTo>
                      <a:pt x="570" y="242"/>
                      <a:pt x="568" y="234"/>
                      <a:pt x="563" y="227"/>
                    </a:cubicBezTo>
                    <a:cubicBezTo>
                      <a:pt x="553" y="242"/>
                      <a:pt x="538" y="257"/>
                      <a:pt x="519" y="261"/>
                    </a:cubicBezTo>
                    <a:cubicBezTo>
                      <a:pt x="501" y="259"/>
                      <a:pt x="487" y="261"/>
                      <a:pt x="472" y="251"/>
                    </a:cubicBezTo>
                    <a:cubicBezTo>
                      <a:pt x="448" y="235"/>
                      <a:pt x="437" y="208"/>
                      <a:pt x="437" y="182"/>
                    </a:cubicBezTo>
                    <a:cubicBezTo>
                      <a:pt x="440" y="164"/>
                      <a:pt x="446" y="145"/>
                      <a:pt x="461" y="133"/>
                    </a:cubicBezTo>
                    <a:cubicBezTo>
                      <a:pt x="475" y="123"/>
                      <a:pt x="496" y="123"/>
                      <a:pt x="511" y="133"/>
                    </a:cubicBezTo>
                    <a:cubicBezTo>
                      <a:pt x="521" y="142"/>
                      <a:pt x="529" y="157"/>
                      <a:pt x="523" y="171"/>
                    </a:cubicBezTo>
                    <a:cubicBezTo>
                      <a:pt x="519" y="179"/>
                      <a:pt x="510" y="185"/>
                      <a:pt x="501" y="187"/>
                    </a:cubicBezTo>
                    <a:cubicBezTo>
                      <a:pt x="498" y="186"/>
                      <a:pt x="493" y="184"/>
                      <a:pt x="490" y="186"/>
                    </a:cubicBezTo>
                    <a:cubicBezTo>
                      <a:pt x="489" y="192"/>
                      <a:pt x="492" y="198"/>
                      <a:pt x="495" y="202"/>
                    </a:cubicBezTo>
                    <a:cubicBezTo>
                      <a:pt x="500" y="208"/>
                      <a:pt x="507" y="208"/>
                      <a:pt x="514" y="208"/>
                    </a:cubicBezTo>
                    <a:cubicBezTo>
                      <a:pt x="525" y="203"/>
                      <a:pt x="529" y="192"/>
                      <a:pt x="529" y="181"/>
                    </a:cubicBezTo>
                    <a:cubicBezTo>
                      <a:pt x="529" y="178"/>
                      <a:pt x="526" y="173"/>
                      <a:pt x="530" y="170"/>
                    </a:cubicBezTo>
                    <a:cubicBezTo>
                      <a:pt x="534" y="168"/>
                      <a:pt x="540" y="168"/>
                      <a:pt x="541" y="163"/>
                    </a:cubicBezTo>
                    <a:cubicBezTo>
                      <a:pt x="544" y="156"/>
                      <a:pt x="544" y="149"/>
                      <a:pt x="545" y="143"/>
                    </a:cubicBezTo>
                    <a:cubicBezTo>
                      <a:pt x="541" y="133"/>
                      <a:pt x="538" y="123"/>
                      <a:pt x="529" y="117"/>
                    </a:cubicBezTo>
                    <a:cubicBezTo>
                      <a:pt x="530" y="109"/>
                      <a:pt x="534" y="100"/>
                      <a:pt x="530" y="93"/>
                    </a:cubicBezTo>
                    <a:cubicBezTo>
                      <a:pt x="526" y="76"/>
                      <a:pt x="508" y="64"/>
                      <a:pt x="493" y="59"/>
                    </a:cubicBezTo>
                    <a:cubicBezTo>
                      <a:pt x="485" y="59"/>
                      <a:pt x="477" y="53"/>
                      <a:pt x="470" y="59"/>
                    </a:cubicBezTo>
                    <a:cubicBezTo>
                      <a:pt x="473" y="76"/>
                      <a:pt x="472" y="93"/>
                      <a:pt x="462" y="106"/>
                    </a:cubicBezTo>
                    <a:cubicBezTo>
                      <a:pt x="446" y="126"/>
                      <a:pt x="420" y="134"/>
                      <a:pt x="411" y="157"/>
                    </a:cubicBezTo>
                    <a:cubicBezTo>
                      <a:pt x="408" y="163"/>
                      <a:pt x="406" y="169"/>
                      <a:pt x="407" y="177"/>
                    </a:cubicBezTo>
                    <a:cubicBezTo>
                      <a:pt x="411" y="190"/>
                      <a:pt x="416" y="205"/>
                      <a:pt x="429" y="213"/>
                    </a:cubicBezTo>
                    <a:cubicBezTo>
                      <a:pt x="431" y="214"/>
                      <a:pt x="429" y="215"/>
                      <a:pt x="429" y="216"/>
                    </a:cubicBezTo>
                    <a:cubicBezTo>
                      <a:pt x="421" y="228"/>
                      <a:pt x="429" y="241"/>
                      <a:pt x="430" y="254"/>
                    </a:cubicBezTo>
                    <a:cubicBezTo>
                      <a:pt x="439" y="265"/>
                      <a:pt x="451" y="280"/>
                      <a:pt x="467" y="279"/>
                    </a:cubicBezTo>
                    <a:cubicBezTo>
                      <a:pt x="480" y="280"/>
                      <a:pt x="493" y="273"/>
                      <a:pt x="505" y="270"/>
                    </a:cubicBezTo>
                    <a:cubicBezTo>
                      <a:pt x="521" y="267"/>
                      <a:pt x="541" y="261"/>
                      <a:pt x="556" y="268"/>
                    </a:cubicBezTo>
                    <a:cubicBezTo>
                      <a:pt x="571" y="275"/>
                      <a:pt x="584" y="287"/>
                      <a:pt x="591" y="301"/>
                    </a:cubicBezTo>
                    <a:cubicBezTo>
                      <a:pt x="595" y="303"/>
                      <a:pt x="601" y="302"/>
                      <a:pt x="605" y="300"/>
                    </a:cubicBezTo>
                    <a:cubicBezTo>
                      <a:pt x="628" y="306"/>
                      <a:pt x="655" y="301"/>
                      <a:pt x="670" y="281"/>
                    </a:cubicBezTo>
                    <a:cubicBezTo>
                      <a:pt x="677" y="265"/>
                      <a:pt x="682" y="247"/>
                      <a:pt x="678" y="230"/>
                    </a:cubicBezTo>
                    <a:cubicBezTo>
                      <a:pt x="678" y="221"/>
                      <a:pt x="673" y="214"/>
                      <a:pt x="668" y="207"/>
                    </a:cubicBezTo>
                    <a:close/>
                    <a:moveTo>
                      <a:pt x="678" y="510"/>
                    </a:moveTo>
                    <a:cubicBezTo>
                      <a:pt x="673" y="500"/>
                      <a:pt x="667" y="489"/>
                      <a:pt x="657" y="484"/>
                    </a:cubicBezTo>
                    <a:cubicBezTo>
                      <a:pt x="640" y="480"/>
                      <a:pt x="624" y="473"/>
                      <a:pt x="606" y="479"/>
                    </a:cubicBezTo>
                    <a:cubicBezTo>
                      <a:pt x="596" y="488"/>
                      <a:pt x="588" y="500"/>
                      <a:pt x="575" y="505"/>
                    </a:cubicBezTo>
                    <a:cubicBezTo>
                      <a:pt x="543" y="514"/>
                      <a:pt x="543" y="514"/>
                      <a:pt x="543" y="514"/>
                    </a:cubicBezTo>
                    <a:cubicBezTo>
                      <a:pt x="539" y="514"/>
                      <a:pt x="536" y="508"/>
                      <a:pt x="532" y="511"/>
                    </a:cubicBezTo>
                    <a:cubicBezTo>
                      <a:pt x="530" y="519"/>
                      <a:pt x="539" y="517"/>
                      <a:pt x="543" y="521"/>
                    </a:cubicBezTo>
                    <a:cubicBezTo>
                      <a:pt x="550" y="525"/>
                      <a:pt x="554" y="532"/>
                      <a:pt x="559" y="538"/>
                    </a:cubicBezTo>
                    <a:cubicBezTo>
                      <a:pt x="562" y="537"/>
                      <a:pt x="562" y="537"/>
                      <a:pt x="562" y="537"/>
                    </a:cubicBezTo>
                    <a:cubicBezTo>
                      <a:pt x="564" y="529"/>
                      <a:pt x="568" y="520"/>
                      <a:pt x="575" y="514"/>
                    </a:cubicBezTo>
                    <a:cubicBezTo>
                      <a:pt x="584" y="511"/>
                      <a:pt x="592" y="504"/>
                      <a:pt x="601" y="508"/>
                    </a:cubicBezTo>
                    <a:cubicBezTo>
                      <a:pt x="605" y="507"/>
                      <a:pt x="603" y="503"/>
                      <a:pt x="605" y="501"/>
                    </a:cubicBezTo>
                    <a:cubicBezTo>
                      <a:pt x="612" y="497"/>
                      <a:pt x="618" y="491"/>
                      <a:pt x="625" y="489"/>
                    </a:cubicBezTo>
                    <a:cubicBezTo>
                      <a:pt x="633" y="485"/>
                      <a:pt x="639" y="488"/>
                      <a:pt x="648" y="488"/>
                    </a:cubicBezTo>
                    <a:cubicBezTo>
                      <a:pt x="650" y="490"/>
                      <a:pt x="653" y="489"/>
                      <a:pt x="655" y="490"/>
                    </a:cubicBezTo>
                    <a:cubicBezTo>
                      <a:pt x="664" y="495"/>
                      <a:pt x="670" y="505"/>
                      <a:pt x="673" y="514"/>
                    </a:cubicBezTo>
                    <a:cubicBezTo>
                      <a:pt x="674" y="524"/>
                      <a:pt x="671" y="533"/>
                      <a:pt x="665" y="538"/>
                    </a:cubicBezTo>
                    <a:cubicBezTo>
                      <a:pt x="657" y="538"/>
                      <a:pt x="652" y="540"/>
                      <a:pt x="646" y="544"/>
                    </a:cubicBezTo>
                    <a:cubicBezTo>
                      <a:pt x="644" y="546"/>
                      <a:pt x="646" y="550"/>
                      <a:pt x="647" y="552"/>
                    </a:cubicBezTo>
                    <a:cubicBezTo>
                      <a:pt x="650" y="556"/>
                      <a:pt x="654" y="561"/>
                      <a:pt x="659" y="558"/>
                    </a:cubicBezTo>
                    <a:cubicBezTo>
                      <a:pt x="677" y="553"/>
                      <a:pt x="677" y="534"/>
                      <a:pt x="679" y="518"/>
                    </a:cubicBezTo>
                    <a:cubicBezTo>
                      <a:pt x="678" y="510"/>
                      <a:pt x="678" y="510"/>
                      <a:pt x="678" y="510"/>
                    </a:cubicBezTo>
                    <a:close/>
                    <a:moveTo>
                      <a:pt x="660" y="208"/>
                    </a:moveTo>
                    <a:cubicBezTo>
                      <a:pt x="658" y="208"/>
                      <a:pt x="657" y="207"/>
                      <a:pt x="655" y="209"/>
                    </a:cubicBezTo>
                    <a:cubicBezTo>
                      <a:pt x="651" y="213"/>
                      <a:pt x="655" y="216"/>
                      <a:pt x="658" y="220"/>
                    </a:cubicBezTo>
                    <a:cubicBezTo>
                      <a:pt x="660" y="224"/>
                      <a:pt x="666" y="223"/>
                      <a:pt x="666" y="228"/>
                    </a:cubicBezTo>
                    <a:cubicBezTo>
                      <a:pt x="666" y="252"/>
                      <a:pt x="666" y="252"/>
                      <a:pt x="666" y="252"/>
                    </a:cubicBezTo>
                    <a:cubicBezTo>
                      <a:pt x="661" y="264"/>
                      <a:pt x="649" y="273"/>
                      <a:pt x="636" y="273"/>
                    </a:cubicBezTo>
                    <a:cubicBezTo>
                      <a:pt x="626" y="272"/>
                      <a:pt x="614" y="271"/>
                      <a:pt x="610" y="261"/>
                    </a:cubicBezTo>
                    <a:cubicBezTo>
                      <a:pt x="607" y="259"/>
                      <a:pt x="603" y="261"/>
                      <a:pt x="599" y="260"/>
                    </a:cubicBezTo>
                    <a:cubicBezTo>
                      <a:pt x="583" y="260"/>
                      <a:pt x="571" y="250"/>
                      <a:pt x="562" y="240"/>
                    </a:cubicBezTo>
                    <a:cubicBezTo>
                      <a:pt x="559" y="240"/>
                      <a:pt x="559" y="240"/>
                      <a:pt x="559" y="240"/>
                    </a:cubicBezTo>
                    <a:cubicBezTo>
                      <a:pt x="555" y="246"/>
                      <a:pt x="552" y="252"/>
                      <a:pt x="546" y="256"/>
                    </a:cubicBezTo>
                    <a:cubicBezTo>
                      <a:pt x="547" y="261"/>
                      <a:pt x="554" y="257"/>
                      <a:pt x="556" y="260"/>
                    </a:cubicBezTo>
                    <a:cubicBezTo>
                      <a:pt x="570" y="266"/>
                      <a:pt x="582" y="277"/>
                      <a:pt x="591" y="289"/>
                    </a:cubicBezTo>
                    <a:cubicBezTo>
                      <a:pt x="592" y="292"/>
                      <a:pt x="594" y="292"/>
                      <a:pt x="596" y="295"/>
                    </a:cubicBezTo>
                    <a:cubicBezTo>
                      <a:pt x="609" y="296"/>
                      <a:pt x="622" y="295"/>
                      <a:pt x="634" y="293"/>
                    </a:cubicBezTo>
                    <a:cubicBezTo>
                      <a:pt x="651" y="288"/>
                      <a:pt x="667" y="275"/>
                      <a:pt x="672" y="256"/>
                    </a:cubicBezTo>
                    <a:cubicBezTo>
                      <a:pt x="672" y="239"/>
                      <a:pt x="675" y="221"/>
                      <a:pt x="660" y="208"/>
                    </a:cubicBezTo>
                    <a:close/>
                    <a:moveTo>
                      <a:pt x="650" y="375"/>
                    </a:moveTo>
                    <a:cubicBezTo>
                      <a:pt x="640" y="367"/>
                      <a:pt x="639" y="352"/>
                      <a:pt x="635" y="340"/>
                    </a:cubicBezTo>
                    <a:cubicBezTo>
                      <a:pt x="633" y="338"/>
                      <a:pt x="633" y="338"/>
                      <a:pt x="633" y="338"/>
                    </a:cubicBezTo>
                    <a:cubicBezTo>
                      <a:pt x="620" y="343"/>
                      <a:pt x="608" y="344"/>
                      <a:pt x="594" y="344"/>
                    </a:cubicBezTo>
                    <a:cubicBezTo>
                      <a:pt x="589" y="350"/>
                      <a:pt x="588" y="357"/>
                      <a:pt x="584" y="363"/>
                    </a:cubicBezTo>
                    <a:cubicBezTo>
                      <a:pt x="574" y="378"/>
                      <a:pt x="558" y="387"/>
                      <a:pt x="540" y="382"/>
                    </a:cubicBezTo>
                    <a:cubicBezTo>
                      <a:pt x="533" y="384"/>
                      <a:pt x="525" y="380"/>
                      <a:pt x="518" y="377"/>
                    </a:cubicBezTo>
                    <a:cubicBezTo>
                      <a:pt x="512" y="373"/>
                      <a:pt x="507" y="367"/>
                      <a:pt x="507" y="360"/>
                    </a:cubicBezTo>
                    <a:cubicBezTo>
                      <a:pt x="509" y="353"/>
                      <a:pt x="510" y="346"/>
                      <a:pt x="517" y="343"/>
                    </a:cubicBezTo>
                    <a:cubicBezTo>
                      <a:pt x="522" y="340"/>
                      <a:pt x="528" y="338"/>
                      <a:pt x="534" y="341"/>
                    </a:cubicBezTo>
                    <a:cubicBezTo>
                      <a:pt x="538" y="341"/>
                      <a:pt x="540" y="346"/>
                      <a:pt x="542" y="349"/>
                    </a:cubicBezTo>
                    <a:cubicBezTo>
                      <a:pt x="547" y="346"/>
                      <a:pt x="555" y="348"/>
                      <a:pt x="557" y="342"/>
                    </a:cubicBezTo>
                    <a:cubicBezTo>
                      <a:pt x="559" y="336"/>
                      <a:pt x="561" y="330"/>
                      <a:pt x="560" y="324"/>
                    </a:cubicBezTo>
                    <a:cubicBezTo>
                      <a:pt x="556" y="315"/>
                      <a:pt x="547" y="310"/>
                      <a:pt x="539" y="306"/>
                    </a:cubicBezTo>
                    <a:cubicBezTo>
                      <a:pt x="523" y="301"/>
                      <a:pt x="503" y="302"/>
                      <a:pt x="492" y="316"/>
                    </a:cubicBezTo>
                    <a:cubicBezTo>
                      <a:pt x="484" y="327"/>
                      <a:pt x="484" y="327"/>
                      <a:pt x="484" y="327"/>
                    </a:cubicBezTo>
                    <a:cubicBezTo>
                      <a:pt x="474" y="332"/>
                      <a:pt x="461" y="333"/>
                      <a:pt x="452" y="340"/>
                    </a:cubicBezTo>
                    <a:cubicBezTo>
                      <a:pt x="444" y="351"/>
                      <a:pt x="432" y="361"/>
                      <a:pt x="432" y="376"/>
                    </a:cubicBezTo>
                    <a:cubicBezTo>
                      <a:pt x="429" y="396"/>
                      <a:pt x="431" y="418"/>
                      <a:pt x="449" y="431"/>
                    </a:cubicBezTo>
                    <a:cubicBezTo>
                      <a:pt x="456" y="434"/>
                      <a:pt x="463" y="441"/>
                      <a:pt x="472" y="441"/>
                    </a:cubicBezTo>
                    <a:cubicBezTo>
                      <a:pt x="477" y="449"/>
                      <a:pt x="482" y="459"/>
                      <a:pt x="492" y="464"/>
                    </a:cubicBezTo>
                    <a:cubicBezTo>
                      <a:pt x="504" y="475"/>
                      <a:pt x="519" y="475"/>
                      <a:pt x="535" y="475"/>
                    </a:cubicBezTo>
                    <a:cubicBezTo>
                      <a:pt x="547" y="472"/>
                      <a:pt x="559" y="465"/>
                      <a:pt x="566" y="454"/>
                    </a:cubicBezTo>
                    <a:cubicBezTo>
                      <a:pt x="569" y="448"/>
                      <a:pt x="573" y="440"/>
                      <a:pt x="568" y="434"/>
                    </a:cubicBezTo>
                    <a:cubicBezTo>
                      <a:pt x="565" y="428"/>
                      <a:pt x="560" y="426"/>
                      <a:pt x="555" y="423"/>
                    </a:cubicBezTo>
                    <a:cubicBezTo>
                      <a:pt x="541" y="419"/>
                      <a:pt x="540" y="436"/>
                      <a:pt x="530" y="440"/>
                    </a:cubicBezTo>
                    <a:cubicBezTo>
                      <a:pt x="522" y="441"/>
                      <a:pt x="515" y="441"/>
                      <a:pt x="509" y="438"/>
                    </a:cubicBezTo>
                    <a:cubicBezTo>
                      <a:pt x="502" y="432"/>
                      <a:pt x="502" y="422"/>
                      <a:pt x="504" y="414"/>
                    </a:cubicBezTo>
                    <a:cubicBezTo>
                      <a:pt x="509" y="403"/>
                      <a:pt x="517" y="389"/>
                      <a:pt x="532" y="389"/>
                    </a:cubicBezTo>
                    <a:cubicBezTo>
                      <a:pt x="540" y="392"/>
                      <a:pt x="551" y="391"/>
                      <a:pt x="561" y="393"/>
                    </a:cubicBezTo>
                    <a:cubicBezTo>
                      <a:pt x="581" y="397"/>
                      <a:pt x="591" y="418"/>
                      <a:pt x="596" y="434"/>
                    </a:cubicBezTo>
                    <a:cubicBezTo>
                      <a:pt x="608" y="431"/>
                      <a:pt x="620" y="436"/>
                      <a:pt x="631" y="437"/>
                    </a:cubicBezTo>
                    <a:cubicBezTo>
                      <a:pt x="641" y="432"/>
                      <a:pt x="635" y="422"/>
                      <a:pt x="637" y="414"/>
                    </a:cubicBezTo>
                    <a:cubicBezTo>
                      <a:pt x="642" y="401"/>
                      <a:pt x="655" y="393"/>
                      <a:pt x="668" y="389"/>
                    </a:cubicBezTo>
                    <a:cubicBezTo>
                      <a:pt x="670" y="387"/>
                      <a:pt x="669" y="386"/>
                      <a:pt x="668" y="384"/>
                    </a:cubicBezTo>
                    <a:cubicBezTo>
                      <a:pt x="650" y="375"/>
                      <a:pt x="650" y="375"/>
                      <a:pt x="650" y="375"/>
                    </a:cubicBezTo>
                    <a:close/>
                    <a:moveTo>
                      <a:pt x="637" y="374"/>
                    </a:moveTo>
                    <a:cubicBezTo>
                      <a:pt x="633" y="366"/>
                      <a:pt x="632" y="357"/>
                      <a:pt x="630" y="349"/>
                    </a:cubicBezTo>
                    <a:cubicBezTo>
                      <a:pt x="620" y="350"/>
                      <a:pt x="610" y="353"/>
                      <a:pt x="600" y="353"/>
                    </a:cubicBezTo>
                    <a:cubicBezTo>
                      <a:pt x="595" y="357"/>
                      <a:pt x="593" y="364"/>
                      <a:pt x="589" y="371"/>
                    </a:cubicBezTo>
                    <a:cubicBezTo>
                      <a:pt x="585" y="377"/>
                      <a:pt x="577" y="381"/>
                      <a:pt x="573" y="387"/>
                    </a:cubicBezTo>
                    <a:cubicBezTo>
                      <a:pt x="583" y="396"/>
                      <a:pt x="592" y="405"/>
                      <a:pt x="598" y="417"/>
                    </a:cubicBezTo>
                    <a:cubicBezTo>
                      <a:pt x="601" y="419"/>
                      <a:pt x="601" y="423"/>
                      <a:pt x="604" y="425"/>
                    </a:cubicBezTo>
                    <a:cubicBezTo>
                      <a:pt x="611" y="425"/>
                      <a:pt x="620" y="428"/>
                      <a:pt x="627" y="427"/>
                    </a:cubicBezTo>
                    <a:cubicBezTo>
                      <a:pt x="629" y="411"/>
                      <a:pt x="637" y="396"/>
                      <a:pt x="652" y="387"/>
                    </a:cubicBezTo>
                    <a:cubicBezTo>
                      <a:pt x="648" y="382"/>
                      <a:pt x="642" y="379"/>
                      <a:pt x="637" y="374"/>
                    </a:cubicBezTo>
                    <a:close/>
                    <a:moveTo>
                      <a:pt x="637" y="140"/>
                    </a:moveTo>
                    <a:cubicBezTo>
                      <a:pt x="643" y="140"/>
                      <a:pt x="646" y="149"/>
                      <a:pt x="641" y="152"/>
                    </a:cubicBezTo>
                    <a:cubicBezTo>
                      <a:pt x="625" y="155"/>
                      <a:pt x="607" y="157"/>
                      <a:pt x="600" y="175"/>
                    </a:cubicBezTo>
                    <a:cubicBezTo>
                      <a:pt x="598" y="178"/>
                      <a:pt x="595" y="177"/>
                      <a:pt x="592" y="176"/>
                    </a:cubicBezTo>
                    <a:cubicBezTo>
                      <a:pt x="590" y="169"/>
                      <a:pt x="595" y="163"/>
                      <a:pt x="596" y="156"/>
                    </a:cubicBezTo>
                    <a:cubicBezTo>
                      <a:pt x="599" y="143"/>
                      <a:pt x="594" y="129"/>
                      <a:pt x="592" y="115"/>
                    </a:cubicBezTo>
                    <a:cubicBezTo>
                      <a:pt x="592" y="114"/>
                      <a:pt x="594" y="111"/>
                      <a:pt x="596" y="112"/>
                    </a:cubicBezTo>
                    <a:cubicBezTo>
                      <a:pt x="602" y="118"/>
                      <a:pt x="601" y="128"/>
                      <a:pt x="608" y="134"/>
                    </a:cubicBezTo>
                    <a:cubicBezTo>
                      <a:pt x="615" y="145"/>
                      <a:pt x="627" y="143"/>
                      <a:pt x="637" y="140"/>
                    </a:cubicBezTo>
                    <a:close/>
                    <a:moveTo>
                      <a:pt x="640" y="384"/>
                    </a:moveTo>
                    <a:cubicBezTo>
                      <a:pt x="631" y="378"/>
                      <a:pt x="627" y="367"/>
                      <a:pt x="625" y="358"/>
                    </a:cubicBezTo>
                    <a:cubicBezTo>
                      <a:pt x="619" y="354"/>
                      <a:pt x="610" y="357"/>
                      <a:pt x="604" y="358"/>
                    </a:cubicBezTo>
                    <a:cubicBezTo>
                      <a:pt x="600" y="368"/>
                      <a:pt x="595" y="379"/>
                      <a:pt x="586" y="388"/>
                    </a:cubicBezTo>
                    <a:cubicBezTo>
                      <a:pt x="587" y="394"/>
                      <a:pt x="594" y="397"/>
                      <a:pt x="598" y="401"/>
                    </a:cubicBezTo>
                    <a:cubicBezTo>
                      <a:pt x="603" y="406"/>
                      <a:pt x="608" y="412"/>
                      <a:pt x="609" y="418"/>
                    </a:cubicBezTo>
                    <a:cubicBezTo>
                      <a:pt x="613" y="419"/>
                      <a:pt x="619" y="420"/>
                      <a:pt x="622" y="419"/>
                    </a:cubicBezTo>
                    <a:cubicBezTo>
                      <a:pt x="624" y="409"/>
                      <a:pt x="627" y="399"/>
                      <a:pt x="635" y="392"/>
                    </a:cubicBezTo>
                    <a:cubicBezTo>
                      <a:pt x="637" y="391"/>
                      <a:pt x="642" y="388"/>
                      <a:pt x="640" y="384"/>
                    </a:cubicBezTo>
                    <a:close/>
                    <a:moveTo>
                      <a:pt x="624" y="616"/>
                    </a:moveTo>
                    <a:cubicBezTo>
                      <a:pt x="615" y="610"/>
                      <a:pt x="603" y="609"/>
                      <a:pt x="597" y="597"/>
                    </a:cubicBezTo>
                    <a:cubicBezTo>
                      <a:pt x="595" y="597"/>
                      <a:pt x="592" y="599"/>
                      <a:pt x="593" y="601"/>
                    </a:cubicBezTo>
                    <a:cubicBezTo>
                      <a:pt x="596" y="613"/>
                      <a:pt x="592" y="627"/>
                      <a:pt x="585" y="637"/>
                    </a:cubicBezTo>
                    <a:cubicBezTo>
                      <a:pt x="585" y="641"/>
                      <a:pt x="587" y="645"/>
                      <a:pt x="590" y="647"/>
                    </a:cubicBezTo>
                    <a:cubicBezTo>
                      <a:pt x="593" y="647"/>
                      <a:pt x="594" y="650"/>
                      <a:pt x="597" y="648"/>
                    </a:cubicBezTo>
                    <a:cubicBezTo>
                      <a:pt x="599" y="638"/>
                      <a:pt x="604" y="625"/>
                      <a:pt x="617" y="624"/>
                    </a:cubicBezTo>
                    <a:cubicBezTo>
                      <a:pt x="624" y="625"/>
                      <a:pt x="630" y="629"/>
                      <a:pt x="638" y="627"/>
                    </a:cubicBezTo>
                    <a:cubicBezTo>
                      <a:pt x="639" y="626"/>
                      <a:pt x="639" y="624"/>
                      <a:pt x="639" y="622"/>
                    </a:cubicBezTo>
                    <a:cubicBezTo>
                      <a:pt x="635" y="617"/>
                      <a:pt x="629" y="618"/>
                      <a:pt x="624" y="616"/>
                    </a:cubicBezTo>
                    <a:close/>
                    <a:moveTo>
                      <a:pt x="552" y="430"/>
                    </a:moveTo>
                    <a:cubicBezTo>
                      <a:pt x="545" y="431"/>
                      <a:pt x="546" y="438"/>
                      <a:pt x="540" y="441"/>
                    </a:cubicBezTo>
                    <a:cubicBezTo>
                      <a:pt x="536" y="446"/>
                      <a:pt x="529" y="448"/>
                      <a:pt x="523" y="449"/>
                    </a:cubicBezTo>
                    <a:cubicBezTo>
                      <a:pt x="515" y="447"/>
                      <a:pt x="504" y="448"/>
                      <a:pt x="499" y="439"/>
                    </a:cubicBezTo>
                    <a:cubicBezTo>
                      <a:pt x="493" y="432"/>
                      <a:pt x="494" y="421"/>
                      <a:pt x="495" y="412"/>
                    </a:cubicBezTo>
                    <a:cubicBezTo>
                      <a:pt x="492" y="409"/>
                      <a:pt x="488" y="408"/>
                      <a:pt x="484" y="409"/>
                    </a:cubicBezTo>
                    <a:cubicBezTo>
                      <a:pt x="479" y="402"/>
                      <a:pt x="463" y="399"/>
                      <a:pt x="467" y="388"/>
                    </a:cubicBezTo>
                    <a:cubicBezTo>
                      <a:pt x="474" y="381"/>
                      <a:pt x="482" y="373"/>
                      <a:pt x="489" y="367"/>
                    </a:cubicBezTo>
                    <a:cubicBezTo>
                      <a:pt x="488" y="365"/>
                      <a:pt x="484" y="366"/>
                      <a:pt x="482" y="366"/>
                    </a:cubicBezTo>
                    <a:cubicBezTo>
                      <a:pt x="471" y="373"/>
                      <a:pt x="462" y="382"/>
                      <a:pt x="457" y="393"/>
                    </a:cubicBezTo>
                    <a:cubicBezTo>
                      <a:pt x="458" y="400"/>
                      <a:pt x="464" y="404"/>
                      <a:pt x="469" y="409"/>
                    </a:cubicBezTo>
                    <a:cubicBezTo>
                      <a:pt x="474" y="412"/>
                      <a:pt x="480" y="415"/>
                      <a:pt x="487" y="416"/>
                    </a:cubicBezTo>
                    <a:cubicBezTo>
                      <a:pt x="490" y="419"/>
                      <a:pt x="484" y="422"/>
                      <a:pt x="483" y="424"/>
                    </a:cubicBezTo>
                    <a:cubicBezTo>
                      <a:pt x="473" y="427"/>
                      <a:pt x="461" y="423"/>
                      <a:pt x="454" y="416"/>
                    </a:cubicBezTo>
                    <a:cubicBezTo>
                      <a:pt x="444" y="403"/>
                      <a:pt x="443" y="387"/>
                      <a:pt x="448" y="372"/>
                    </a:cubicBezTo>
                    <a:cubicBezTo>
                      <a:pt x="455" y="357"/>
                      <a:pt x="470" y="348"/>
                      <a:pt x="485" y="346"/>
                    </a:cubicBezTo>
                    <a:cubicBezTo>
                      <a:pt x="488" y="347"/>
                      <a:pt x="490" y="343"/>
                      <a:pt x="492" y="346"/>
                    </a:cubicBezTo>
                    <a:cubicBezTo>
                      <a:pt x="490" y="352"/>
                      <a:pt x="493" y="358"/>
                      <a:pt x="493" y="365"/>
                    </a:cubicBezTo>
                    <a:cubicBezTo>
                      <a:pt x="503" y="362"/>
                      <a:pt x="494" y="348"/>
                      <a:pt x="502" y="343"/>
                    </a:cubicBezTo>
                    <a:cubicBezTo>
                      <a:pt x="509" y="333"/>
                      <a:pt x="522" y="328"/>
                      <a:pt x="534" y="331"/>
                    </a:cubicBezTo>
                    <a:cubicBezTo>
                      <a:pt x="538" y="333"/>
                      <a:pt x="543" y="335"/>
                      <a:pt x="546" y="338"/>
                    </a:cubicBezTo>
                    <a:cubicBezTo>
                      <a:pt x="548" y="339"/>
                      <a:pt x="549" y="339"/>
                      <a:pt x="550" y="338"/>
                    </a:cubicBezTo>
                    <a:cubicBezTo>
                      <a:pt x="553" y="335"/>
                      <a:pt x="553" y="328"/>
                      <a:pt x="550" y="323"/>
                    </a:cubicBezTo>
                    <a:cubicBezTo>
                      <a:pt x="540" y="314"/>
                      <a:pt x="525" y="308"/>
                      <a:pt x="510" y="313"/>
                    </a:cubicBezTo>
                    <a:cubicBezTo>
                      <a:pt x="500" y="317"/>
                      <a:pt x="494" y="326"/>
                      <a:pt x="489" y="336"/>
                    </a:cubicBezTo>
                    <a:cubicBezTo>
                      <a:pt x="482" y="340"/>
                      <a:pt x="473" y="336"/>
                      <a:pt x="465" y="342"/>
                    </a:cubicBezTo>
                    <a:cubicBezTo>
                      <a:pt x="454" y="347"/>
                      <a:pt x="447" y="359"/>
                      <a:pt x="441" y="369"/>
                    </a:cubicBezTo>
                    <a:cubicBezTo>
                      <a:pt x="438" y="388"/>
                      <a:pt x="438" y="414"/>
                      <a:pt x="457" y="426"/>
                    </a:cubicBezTo>
                    <a:cubicBezTo>
                      <a:pt x="463" y="432"/>
                      <a:pt x="472" y="432"/>
                      <a:pt x="479" y="434"/>
                    </a:cubicBezTo>
                    <a:cubicBezTo>
                      <a:pt x="483" y="437"/>
                      <a:pt x="481" y="443"/>
                      <a:pt x="484" y="447"/>
                    </a:cubicBezTo>
                    <a:cubicBezTo>
                      <a:pt x="497" y="464"/>
                      <a:pt x="520" y="472"/>
                      <a:pt x="541" y="466"/>
                    </a:cubicBezTo>
                    <a:cubicBezTo>
                      <a:pt x="550" y="464"/>
                      <a:pt x="555" y="454"/>
                      <a:pt x="561" y="448"/>
                    </a:cubicBezTo>
                    <a:cubicBezTo>
                      <a:pt x="565" y="440"/>
                      <a:pt x="558" y="432"/>
                      <a:pt x="552" y="430"/>
                    </a:cubicBezTo>
                    <a:close/>
                    <a:moveTo>
                      <a:pt x="520" y="118"/>
                    </a:moveTo>
                    <a:cubicBezTo>
                      <a:pt x="530" y="126"/>
                      <a:pt x="533" y="138"/>
                      <a:pt x="536" y="150"/>
                    </a:cubicBezTo>
                    <a:cubicBezTo>
                      <a:pt x="535" y="153"/>
                      <a:pt x="535" y="153"/>
                      <a:pt x="535" y="153"/>
                    </a:cubicBezTo>
                    <a:cubicBezTo>
                      <a:pt x="535" y="154"/>
                      <a:pt x="533" y="158"/>
                      <a:pt x="531" y="155"/>
                    </a:cubicBezTo>
                    <a:cubicBezTo>
                      <a:pt x="530" y="148"/>
                      <a:pt x="526" y="142"/>
                      <a:pt x="525" y="134"/>
                    </a:cubicBezTo>
                    <a:cubicBezTo>
                      <a:pt x="512" y="117"/>
                      <a:pt x="491" y="116"/>
                      <a:pt x="472" y="118"/>
                    </a:cubicBezTo>
                    <a:cubicBezTo>
                      <a:pt x="469" y="119"/>
                      <a:pt x="465" y="122"/>
                      <a:pt x="462" y="122"/>
                    </a:cubicBezTo>
                    <a:cubicBezTo>
                      <a:pt x="460" y="122"/>
                      <a:pt x="458" y="123"/>
                      <a:pt x="459" y="120"/>
                    </a:cubicBezTo>
                    <a:cubicBezTo>
                      <a:pt x="473" y="110"/>
                      <a:pt x="484" y="94"/>
                      <a:pt x="480" y="76"/>
                    </a:cubicBezTo>
                    <a:cubicBezTo>
                      <a:pt x="481" y="72"/>
                      <a:pt x="474" y="67"/>
                      <a:pt x="480" y="64"/>
                    </a:cubicBezTo>
                    <a:cubicBezTo>
                      <a:pt x="499" y="65"/>
                      <a:pt x="516" y="76"/>
                      <a:pt x="523" y="93"/>
                    </a:cubicBezTo>
                    <a:cubicBezTo>
                      <a:pt x="526" y="102"/>
                      <a:pt x="520" y="109"/>
                      <a:pt x="520" y="118"/>
                    </a:cubicBezTo>
                    <a:close/>
                    <a:moveTo>
                      <a:pt x="520" y="581"/>
                    </a:moveTo>
                    <a:cubicBezTo>
                      <a:pt x="514" y="575"/>
                      <a:pt x="506" y="574"/>
                      <a:pt x="499" y="573"/>
                    </a:cubicBezTo>
                    <a:cubicBezTo>
                      <a:pt x="498" y="573"/>
                      <a:pt x="496" y="574"/>
                      <a:pt x="497" y="575"/>
                    </a:cubicBezTo>
                    <a:cubicBezTo>
                      <a:pt x="509" y="581"/>
                      <a:pt x="517" y="592"/>
                      <a:pt x="517" y="606"/>
                    </a:cubicBezTo>
                    <a:cubicBezTo>
                      <a:pt x="516" y="620"/>
                      <a:pt x="514" y="637"/>
                      <a:pt x="498" y="644"/>
                    </a:cubicBezTo>
                    <a:cubicBezTo>
                      <a:pt x="483" y="647"/>
                      <a:pt x="468" y="649"/>
                      <a:pt x="453" y="644"/>
                    </a:cubicBezTo>
                    <a:cubicBezTo>
                      <a:pt x="452" y="644"/>
                      <a:pt x="451" y="644"/>
                      <a:pt x="451" y="645"/>
                    </a:cubicBezTo>
                    <a:cubicBezTo>
                      <a:pt x="462" y="652"/>
                      <a:pt x="472" y="663"/>
                      <a:pt x="477" y="675"/>
                    </a:cubicBezTo>
                    <a:cubicBezTo>
                      <a:pt x="484" y="682"/>
                      <a:pt x="476" y="695"/>
                      <a:pt x="486" y="700"/>
                    </a:cubicBezTo>
                    <a:cubicBezTo>
                      <a:pt x="497" y="700"/>
                      <a:pt x="506" y="694"/>
                      <a:pt x="514" y="687"/>
                    </a:cubicBezTo>
                    <a:cubicBezTo>
                      <a:pt x="521" y="676"/>
                      <a:pt x="526" y="663"/>
                      <a:pt x="524" y="650"/>
                    </a:cubicBezTo>
                    <a:cubicBezTo>
                      <a:pt x="523" y="645"/>
                      <a:pt x="519" y="641"/>
                      <a:pt x="522" y="636"/>
                    </a:cubicBezTo>
                    <a:cubicBezTo>
                      <a:pt x="529" y="629"/>
                      <a:pt x="533" y="620"/>
                      <a:pt x="535" y="611"/>
                    </a:cubicBezTo>
                    <a:cubicBezTo>
                      <a:pt x="535" y="599"/>
                      <a:pt x="530" y="587"/>
                      <a:pt x="520" y="581"/>
                    </a:cubicBezTo>
                    <a:close/>
                    <a:moveTo>
                      <a:pt x="532" y="358"/>
                    </a:moveTo>
                    <a:cubicBezTo>
                      <a:pt x="530" y="359"/>
                      <a:pt x="530" y="359"/>
                      <a:pt x="530" y="359"/>
                    </a:cubicBezTo>
                    <a:cubicBezTo>
                      <a:pt x="531" y="360"/>
                      <a:pt x="532" y="360"/>
                      <a:pt x="533" y="360"/>
                    </a:cubicBezTo>
                    <a:cubicBezTo>
                      <a:pt x="533" y="358"/>
                      <a:pt x="532" y="358"/>
                      <a:pt x="532" y="358"/>
                    </a:cubicBezTo>
                    <a:close/>
                    <a:moveTo>
                      <a:pt x="844" y="327"/>
                    </a:moveTo>
                    <a:cubicBezTo>
                      <a:pt x="839" y="323"/>
                      <a:pt x="834" y="319"/>
                      <a:pt x="827" y="319"/>
                    </a:cubicBezTo>
                    <a:cubicBezTo>
                      <a:pt x="819" y="313"/>
                      <a:pt x="810" y="317"/>
                      <a:pt x="801" y="318"/>
                    </a:cubicBezTo>
                    <a:cubicBezTo>
                      <a:pt x="797" y="311"/>
                      <a:pt x="792" y="304"/>
                      <a:pt x="783" y="302"/>
                    </a:cubicBezTo>
                    <a:cubicBezTo>
                      <a:pt x="786" y="301"/>
                      <a:pt x="785" y="297"/>
                      <a:pt x="787" y="295"/>
                    </a:cubicBezTo>
                    <a:cubicBezTo>
                      <a:pt x="785" y="290"/>
                      <a:pt x="791" y="281"/>
                      <a:pt x="782" y="280"/>
                    </a:cubicBezTo>
                    <a:cubicBezTo>
                      <a:pt x="778" y="282"/>
                      <a:pt x="776" y="278"/>
                      <a:pt x="773" y="278"/>
                    </a:cubicBezTo>
                    <a:cubicBezTo>
                      <a:pt x="773" y="276"/>
                      <a:pt x="773" y="276"/>
                      <a:pt x="773" y="276"/>
                    </a:cubicBezTo>
                    <a:cubicBezTo>
                      <a:pt x="783" y="267"/>
                      <a:pt x="788" y="256"/>
                      <a:pt x="787" y="242"/>
                    </a:cubicBezTo>
                    <a:cubicBezTo>
                      <a:pt x="786" y="236"/>
                      <a:pt x="785" y="230"/>
                      <a:pt x="780" y="226"/>
                    </a:cubicBezTo>
                    <a:cubicBezTo>
                      <a:pt x="785" y="215"/>
                      <a:pt x="787" y="204"/>
                      <a:pt x="782" y="192"/>
                    </a:cubicBezTo>
                    <a:cubicBezTo>
                      <a:pt x="776" y="179"/>
                      <a:pt x="762" y="174"/>
                      <a:pt x="748" y="171"/>
                    </a:cubicBezTo>
                    <a:cubicBezTo>
                      <a:pt x="743" y="171"/>
                      <a:pt x="739" y="173"/>
                      <a:pt x="735" y="173"/>
                    </a:cubicBezTo>
                    <a:cubicBezTo>
                      <a:pt x="731" y="167"/>
                      <a:pt x="714" y="165"/>
                      <a:pt x="721" y="154"/>
                    </a:cubicBezTo>
                    <a:cubicBezTo>
                      <a:pt x="723" y="151"/>
                      <a:pt x="723" y="151"/>
                      <a:pt x="723" y="151"/>
                    </a:cubicBezTo>
                    <a:cubicBezTo>
                      <a:pt x="728" y="136"/>
                      <a:pt x="722" y="120"/>
                      <a:pt x="709" y="112"/>
                    </a:cubicBezTo>
                    <a:cubicBezTo>
                      <a:pt x="701" y="104"/>
                      <a:pt x="691" y="103"/>
                      <a:pt x="680" y="102"/>
                    </a:cubicBezTo>
                    <a:cubicBezTo>
                      <a:pt x="669" y="88"/>
                      <a:pt x="651" y="84"/>
                      <a:pt x="635" y="90"/>
                    </a:cubicBezTo>
                    <a:cubicBezTo>
                      <a:pt x="626" y="93"/>
                      <a:pt x="618" y="98"/>
                      <a:pt x="614" y="105"/>
                    </a:cubicBezTo>
                    <a:cubicBezTo>
                      <a:pt x="611" y="113"/>
                      <a:pt x="612" y="121"/>
                      <a:pt x="615" y="128"/>
                    </a:cubicBezTo>
                    <a:cubicBezTo>
                      <a:pt x="620" y="132"/>
                      <a:pt x="624" y="138"/>
                      <a:pt x="630" y="134"/>
                    </a:cubicBezTo>
                    <a:cubicBezTo>
                      <a:pt x="635" y="129"/>
                      <a:pt x="641" y="131"/>
                      <a:pt x="646" y="133"/>
                    </a:cubicBezTo>
                    <a:cubicBezTo>
                      <a:pt x="650" y="137"/>
                      <a:pt x="652" y="142"/>
                      <a:pt x="652" y="148"/>
                    </a:cubicBezTo>
                    <a:cubicBezTo>
                      <a:pt x="652" y="154"/>
                      <a:pt x="645" y="158"/>
                      <a:pt x="641" y="159"/>
                    </a:cubicBezTo>
                    <a:cubicBezTo>
                      <a:pt x="638" y="160"/>
                      <a:pt x="634" y="162"/>
                      <a:pt x="631" y="160"/>
                    </a:cubicBezTo>
                    <a:cubicBezTo>
                      <a:pt x="620" y="164"/>
                      <a:pt x="608" y="171"/>
                      <a:pt x="604" y="183"/>
                    </a:cubicBezTo>
                    <a:cubicBezTo>
                      <a:pt x="600" y="189"/>
                      <a:pt x="592" y="183"/>
                      <a:pt x="588" y="186"/>
                    </a:cubicBezTo>
                    <a:cubicBezTo>
                      <a:pt x="581" y="186"/>
                      <a:pt x="576" y="194"/>
                      <a:pt x="570" y="196"/>
                    </a:cubicBezTo>
                    <a:cubicBezTo>
                      <a:pt x="561" y="189"/>
                      <a:pt x="576" y="186"/>
                      <a:pt x="577" y="180"/>
                    </a:cubicBezTo>
                    <a:cubicBezTo>
                      <a:pt x="584" y="170"/>
                      <a:pt x="588" y="160"/>
                      <a:pt x="588" y="148"/>
                    </a:cubicBezTo>
                    <a:cubicBezTo>
                      <a:pt x="587" y="134"/>
                      <a:pt x="581" y="123"/>
                      <a:pt x="576" y="111"/>
                    </a:cubicBezTo>
                    <a:cubicBezTo>
                      <a:pt x="579" y="102"/>
                      <a:pt x="575" y="93"/>
                      <a:pt x="575" y="83"/>
                    </a:cubicBezTo>
                    <a:cubicBezTo>
                      <a:pt x="571" y="74"/>
                      <a:pt x="569" y="63"/>
                      <a:pt x="562" y="54"/>
                    </a:cubicBezTo>
                    <a:cubicBezTo>
                      <a:pt x="544" y="28"/>
                      <a:pt x="514" y="16"/>
                      <a:pt x="483" y="13"/>
                    </a:cubicBezTo>
                    <a:cubicBezTo>
                      <a:pt x="465" y="11"/>
                      <a:pt x="451" y="20"/>
                      <a:pt x="435" y="22"/>
                    </a:cubicBezTo>
                    <a:cubicBezTo>
                      <a:pt x="425" y="27"/>
                      <a:pt x="415" y="31"/>
                      <a:pt x="407" y="40"/>
                    </a:cubicBezTo>
                    <a:cubicBezTo>
                      <a:pt x="408" y="43"/>
                      <a:pt x="408" y="48"/>
                      <a:pt x="410" y="51"/>
                    </a:cubicBezTo>
                    <a:cubicBezTo>
                      <a:pt x="412" y="53"/>
                      <a:pt x="415" y="51"/>
                      <a:pt x="417" y="53"/>
                    </a:cubicBezTo>
                    <a:cubicBezTo>
                      <a:pt x="423" y="58"/>
                      <a:pt x="425" y="65"/>
                      <a:pt x="425" y="73"/>
                    </a:cubicBezTo>
                    <a:cubicBezTo>
                      <a:pt x="423" y="89"/>
                      <a:pt x="406" y="99"/>
                      <a:pt x="392" y="105"/>
                    </a:cubicBezTo>
                    <a:cubicBezTo>
                      <a:pt x="389" y="101"/>
                      <a:pt x="393" y="95"/>
                      <a:pt x="392" y="90"/>
                    </a:cubicBezTo>
                    <a:cubicBezTo>
                      <a:pt x="392" y="82"/>
                      <a:pt x="387" y="74"/>
                      <a:pt x="380" y="70"/>
                    </a:cubicBezTo>
                    <a:cubicBezTo>
                      <a:pt x="372" y="68"/>
                      <a:pt x="362" y="63"/>
                      <a:pt x="355" y="69"/>
                    </a:cubicBezTo>
                    <a:cubicBezTo>
                      <a:pt x="350" y="73"/>
                      <a:pt x="346" y="80"/>
                      <a:pt x="339" y="77"/>
                    </a:cubicBezTo>
                    <a:cubicBezTo>
                      <a:pt x="326" y="73"/>
                      <a:pt x="324" y="60"/>
                      <a:pt x="319" y="50"/>
                    </a:cubicBezTo>
                    <a:cubicBezTo>
                      <a:pt x="316" y="42"/>
                      <a:pt x="320" y="32"/>
                      <a:pt x="313" y="26"/>
                    </a:cubicBezTo>
                    <a:cubicBezTo>
                      <a:pt x="310" y="18"/>
                      <a:pt x="300" y="22"/>
                      <a:pt x="293" y="22"/>
                    </a:cubicBezTo>
                    <a:cubicBezTo>
                      <a:pt x="260" y="22"/>
                      <a:pt x="225" y="25"/>
                      <a:pt x="191" y="23"/>
                    </a:cubicBezTo>
                    <a:cubicBezTo>
                      <a:pt x="178" y="25"/>
                      <a:pt x="163" y="24"/>
                      <a:pt x="150" y="25"/>
                    </a:cubicBezTo>
                    <a:cubicBezTo>
                      <a:pt x="103" y="26"/>
                      <a:pt x="52" y="25"/>
                      <a:pt x="5" y="26"/>
                    </a:cubicBezTo>
                    <a:cubicBezTo>
                      <a:pt x="3" y="28"/>
                      <a:pt x="4" y="30"/>
                      <a:pt x="4" y="31"/>
                    </a:cubicBezTo>
                    <a:cubicBezTo>
                      <a:pt x="22" y="34"/>
                      <a:pt x="40" y="32"/>
                      <a:pt x="58" y="32"/>
                    </a:cubicBezTo>
                    <a:cubicBezTo>
                      <a:pt x="262" y="30"/>
                      <a:pt x="262" y="30"/>
                      <a:pt x="262" y="30"/>
                    </a:cubicBezTo>
                    <a:cubicBezTo>
                      <a:pt x="276" y="31"/>
                      <a:pt x="292" y="29"/>
                      <a:pt x="307" y="30"/>
                    </a:cubicBezTo>
                    <a:cubicBezTo>
                      <a:pt x="310" y="42"/>
                      <a:pt x="312" y="54"/>
                      <a:pt x="316" y="65"/>
                    </a:cubicBezTo>
                    <a:cubicBezTo>
                      <a:pt x="322" y="65"/>
                      <a:pt x="318" y="71"/>
                      <a:pt x="321" y="73"/>
                    </a:cubicBezTo>
                    <a:cubicBezTo>
                      <a:pt x="327" y="82"/>
                      <a:pt x="339" y="89"/>
                      <a:pt x="351" y="87"/>
                    </a:cubicBezTo>
                    <a:cubicBezTo>
                      <a:pt x="356" y="83"/>
                      <a:pt x="356" y="73"/>
                      <a:pt x="364" y="73"/>
                    </a:cubicBezTo>
                    <a:cubicBezTo>
                      <a:pt x="369" y="73"/>
                      <a:pt x="374" y="74"/>
                      <a:pt x="378" y="77"/>
                    </a:cubicBezTo>
                    <a:cubicBezTo>
                      <a:pt x="382" y="82"/>
                      <a:pt x="386" y="89"/>
                      <a:pt x="384" y="96"/>
                    </a:cubicBezTo>
                    <a:cubicBezTo>
                      <a:pt x="384" y="113"/>
                      <a:pt x="368" y="121"/>
                      <a:pt x="356" y="127"/>
                    </a:cubicBezTo>
                    <a:cubicBezTo>
                      <a:pt x="334" y="131"/>
                      <a:pt x="312" y="121"/>
                      <a:pt x="300" y="103"/>
                    </a:cubicBezTo>
                    <a:cubicBezTo>
                      <a:pt x="293" y="95"/>
                      <a:pt x="292" y="83"/>
                      <a:pt x="287" y="75"/>
                    </a:cubicBezTo>
                    <a:cubicBezTo>
                      <a:pt x="286" y="73"/>
                      <a:pt x="283" y="73"/>
                      <a:pt x="282" y="73"/>
                    </a:cubicBezTo>
                    <a:cubicBezTo>
                      <a:pt x="278" y="77"/>
                      <a:pt x="282" y="82"/>
                      <a:pt x="283" y="86"/>
                    </a:cubicBezTo>
                    <a:cubicBezTo>
                      <a:pt x="289" y="111"/>
                      <a:pt x="311" y="128"/>
                      <a:pt x="333" y="133"/>
                    </a:cubicBezTo>
                    <a:cubicBezTo>
                      <a:pt x="346" y="138"/>
                      <a:pt x="357" y="131"/>
                      <a:pt x="368" y="128"/>
                    </a:cubicBezTo>
                    <a:cubicBezTo>
                      <a:pt x="369" y="129"/>
                      <a:pt x="369" y="129"/>
                      <a:pt x="369" y="129"/>
                    </a:cubicBezTo>
                    <a:cubicBezTo>
                      <a:pt x="358" y="150"/>
                      <a:pt x="358" y="150"/>
                      <a:pt x="358" y="150"/>
                    </a:cubicBezTo>
                    <a:cubicBezTo>
                      <a:pt x="357" y="161"/>
                      <a:pt x="351" y="172"/>
                      <a:pt x="356" y="183"/>
                    </a:cubicBezTo>
                    <a:cubicBezTo>
                      <a:pt x="363" y="205"/>
                      <a:pt x="363" y="205"/>
                      <a:pt x="363" y="205"/>
                    </a:cubicBezTo>
                    <a:cubicBezTo>
                      <a:pt x="367" y="208"/>
                      <a:pt x="366" y="212"/>
                      <a:pt x="369" y="215"/>
                    </a:cubicBezTo>
                    <a:cubicBezTo>
                      <a:pt x="374" y="222"/>
                      <a:pt x="386" y="228"/>
                      <a:pt x="380" y="238"/>
                    </a:cubicBezTo>
                    <a:cubicBezTo>
                      <a:pt x="376" y="250"/>
                      <a:pt x="381" y="261"/>
                      <a:pt x="383" y="273"/>
                    </a:cubicBezTo>
                    <a:cubicBezTo>
                      <a:pt x="389" y="292"/>
                      <a:pt x="407" y="304"/>
                      <a:pt x="423" y="316"/>
                    </a:cubicBezTo>
                    <a:cubicBezTo>
                      <a:pt x="398" y="330"/>
                      <a:pt x="383" y="357"/>
                      <a:pt x="386" y="386"/>
                    </a:cubicBezTo>
                    <a:cubicBezTo>
                      <a:pt x="390" y="410"/>
                      <a:pt x="394" y="436"/>
                      <a:pt x="413" y="452"/>
                    </a:cubicBezTo>
                    <a:cubicBezTo>
                      <a:pt x="426" y="463"/>
                      <a:pt x="405" y="467"/>
                      <a:pt x="402" y="475"/>
                    </a:cubicBezTo>
                    <a:cubicBezTo>
                      <a:pt x="392" y="485"/>
                      <a:pt x="387" y="497"/>
                      <a:pt x="384" y="511"/>
                    </a:cubicBezTo>
                    <a:cubicBezTo>
                      <a:pt x="382" y="532"/>
                      <a:pt x="382" y="532"/>
                      <a:pt x="382" y="532"/>
                    </a:cubicBezTo>
                    <a:cubicBezTo>
                      <a:pt x="364" y="552"/>
                      <a:pt x="356" y="576"/>
                      <a:pt x="352" y="602"/>
                    </a:cubicBezTo>
                    <a:cubicBezTo>
                      <a:pt x="352" y="614"/>
                      <a:pt x="355" y="628"/>
                      <a:pt x="362" y="639"/>
                    </a:cubicBezTo>
                    <a:cubicBezTo>
                      <a:pt x="361" y="640"/>
                      <a:pt x="361" y="640"/>
                      <a:pt x="361" y="640"/>
                    </a:cubicBezTo>
                    <a:cubicBezTo>
                      <a:pt x="347" y="637"/>
                      <a:pt x="335" y="641"/>
                      <a:pt x="323" y="646"/>
                    </a:cubicBezTo>
                    <a:cubicBezTo>
                      <a:pt x="301" y="656"/>
                      <a:pt x="285" y="678"/>
                      <a:pt x="280" y="700"/>
                    </a:cubicBezTo>
                    <a:cubicBezTo>
                      <a:pt x="277" y="701"/>
                      <a:pt x="277" y="701"/>
                      <a:pt x="277" y="701"/>
                    </a:cubicBezTo>
                    <a:cubicBezTo>
                      <a:pt x="112" y="704"/>
                      <a:pt x="112" y="704"/>
                      <a:pt x="112" y="704"/>
                    </a:cubicBezTo>
                    <a:cubicBezTo>
                      <a:pt x="75" y="704"/>
                      <a:pt x="41" y="705"/>
                      <a:pt x="2" y="706"/>
                    </a:cubicBezTo>
                    <a:cubicBezTo>
                      <a:pt x="1" y="708"/>
                      <a:pt x="1" y="711"/>
                      <a:pt x="2" y="713"/>
                    </a:cubicBezTo>
                    <a:cubicBezTo>
                      <a:pt x="7" y="714"/>
                      <a:pt x="7" y="714"/>
                      <a:pt x="7" y="714"/>
                    </a:cubicBezTo>
                    <a:cubicBezTo>
                      <a:pt x="189" y="712"/>
                      <a:pt x="189" y="712"/>
                      <a:pt x="189" y="712"/>
                    </a:cubicBezTo>
                    <a:cubicBezTo>
                      <a:pt x="220" y="711"/>
                      <a:pt x="250" y="710"/>
                      <a:pt x="283" y="710"/>
                    </a:cubicBezTo>
                    <a:cubicBezTo>
                      <a:pt x="285" y="697"/>
                      <a:pt x="292" y="686"/>
                      <a:pt x="299" y="674"/>
                    </a:cubicBezTo>
                    <a:cubicBezTo>
                      <a:pt x="315" y="656"/>
                      <a:pt x="337" y="644"/>
                      <a:pt x="361" y="649"/>
                    </a:cubicBezTo>
                    <a:cubicBezTo>
                      <a:pt x="364" y="650"/>
                      <a:pt x="366" y="650"/>
                      <a:pt x="369" y="650"/>
                    </a:cubicBezTo>
                    <a:cubicBezTo>
                      <a:pt x="379" y="659"/>
                      <a:pt x="387" y="671"/>
                      <a:pt x="382" y="685"/>
                    </a:cubicBezTo>
                    <a:cubicBezTo>
                      <a:pt x="381" y="691"/>
                      <a:pt x="375" y="693"/>
                      <a:pt x="369" y="695"/>
                    </a:cubicBezTo>
                    <a:cubicBezTo>
                      <a:pt x="356" y="697"/>
                      <a:pt x="348" y="679"/>
                      <a:pt x="336" y="689"/>
                    </a:cubicBezTo>
                    <a:cubicBezTo>
                      <a:pt x="320" y="705"/>
                      <a:pt x="313" y="724"/>
                      <a:pt x="308" y="745"/>
                    </a:cubicBezTo>
                    <a:cubicBezTo>
                      <a:pt x="306" y="746"/>
                      <a:pt x="306" y="746"/>
                      <a:pt x="306" y="746"/>
                    </a:cubicBezTo>
                    <a:cubicBezTo>
                      <a:pt x="193" y="746"/>
                      <a:pt x="193" y="746"/>
                      <a:pt x="193" y="746"/>
                    </a:cubicBezTo>
                    <a:cubicBezTo>
                      <a:pt x="13" y="747"/>
                      <a:pt x="13" y="747"/>
                      <a:pt x="13" y="747"/>
                    </a:cubicBezTo>
                    <a:cubicBezTo>
                      <a:pt x="9" y="745"/>
                      <a:pt x="6" y="749"/>
                      <a:pt x="2" y="748"/>
                    </a:cubicBezTo>
                    <a:cubicBezTo>
                      <a:pt x="0" y="750"/>
                      <a:pt x="1" y="753"/>
                      <a:pt x="1" y="755"/>
                    </a:cubicBezTo>
                    <a:cubicBezTo>
                      <a:pt x="3" y="756"/>
                      <a:pt x="3" y="756"/>
                      <a:pt x="3" y="756"/>
                    </a:cubicBezTo>
                    <a:cubicBezTo>
                      <a:pt x="99" y="756"/>
                      <a:pt x="200" y="754"/>
                      <a:pt x="294" y="755"/>
                    </a:cubicBezTo>
                    <a:cubicBezTo>
                      <a:pt x="316" y="752"/>
                      <a:pt x="316" y="752"/>
                      <a:pt x="316" y="752"/>
                    </a:cubicBezTo>
                    <a:cubicBezTo>
                      <a:pt x="318" y="748"/>
                      <a:pt x="315" y="743"/>
                      <a:pt x="317" y="739"/>
                    </a:cubicBezTo>
                    <a:cubicBezTo>
                      <a:pt x="320" y="723"/>
                      <a:pt x="328" y="706"/>
                      <a:pt x="342" y="697"/>
                    </a:cubicBezTo>
                    <a:cubicBezTo>
                      <a:pt x="353" y="696"/>
                      <a:pt x="363" y="706"/>
                      <a:pt x="375" y="702"/>
                    </a:cubicBezTo>
                    <a:cubicBezTo>
                      <a:pt x="384" y="696"/>
                      <a:pt x="384" y="696"/>
                      <a:pt x="384" y="696"/>
                    </a:cubicBezTo>
                    <a:cubicBezTo>
                      <a:pt x="391" y="687"/>
                      <a:pt x="393" y="674"/>
                      <a:pt x="388" y="662"/>
                    </a:cubicBezTo>
                    <a:cubicBezTo>
                      <a:pt x="394" y="662"/>
                      <a:pt x="399" y="667"/>
                      <a:pt x="404" y="671"/>
                    </a:cubicBezTo>
                    <a:cubicBezTo>
                      <a:pt x="414" y="679"/>
                      <a:pt x="425" y="690"/>
                      <a:pt x="425" y="705"/>
                    </a:cubicBezTo>
                    <a:cubicBezTo>
                      <a:pt x="423" y="712"/>
                      <a:pt x="419" y="718"/>
                      <a:pt x="412" y="722"/>
                    </a:cubicBezTo>
                    <a:cubicBezTo>
                      <a:pt x="411" y="725"/>
                      <a:pt x="410" y="729"/>
                      <a:pt x="414" y="731"/>
                    </a:cubicBezTo>
                    <a:cubicBezTo>
                      <a:pt x="424" y="742"/>
                      <a:pt x="439" y="748"/>
                      <a:pt x="453" y="751"/>
                    </a:cubicBezTo>
                    <a:cubicBezTo>
                      <a:pt x="478" y="757"/>
                      <a:pt x="503" y="748"/>
                      <a:pt x="527" y="740"/>
                    </a:cubicBezTo>
                    <a:cubicBezTo>
                      <a:pt x="539" y="737"/>
                      <a:pt x="548" y="728"/>
                      <a:pt x="558" y="721"/>
                    </a:cubicBezTo>
                    <a:cubicBezTo>
                      <a:pt x="568" y="707"/>
                      <a:pt x="575" y="691"/>
                      <a:pt x="577" y="673"/>
                    </a:cubicBezTo>
                    <a:cubicBezTo>
                      <a:pt x="580" y="660"/>
                      <a:pt x="575" y="648"/>
                      <a:pt x="577" y="636"/>
                    </a:cubicBezTo>
                    <a:cubicBezTo>
                      <a:pt x="587" y="617"/>
                      <a:pt x="592" y="591"/>
                      <a:pt x="577" y="574"/>
                    </a:cubicBezTo>
                    <a:cubicBezTo>
                      <a:pt x="573" y="566"/>
                      <a:pt x="564" y="563"/>
                      <a:pt x="560" y="556"/>
                    </a:cubicBezTo>
                    <a:cubicBezTo>
                      <a:pt x="550" y="529"/>
                      <a:pt x="522" y="513"/>
                      <a:pt x="494" y="510"/>
                    </a:cubicBezTo>
                    <a:cubicBezTo>
                      <a:pt x="475" y="509"/>
                      <a:pt x="459" y="514"/>
                      <a:pt x="447" y="529"/>
                    </a:cubicBezTo>
                    <a:cubicBezTo>
                      <a:pt x="436" y="543"/>
                      <a:pt x="429" y="564"/>
                      <a:pt x="436" y="583"/>
                    </a:cubicBezTo>
                    <a:cubicBezTo>
                      <a:pt x="434" y="601"/>
                      <a:pt x="432" y="625"/>
                      <a:pt x="450" y="636"/>
                    </a:cubicBezTo>
                    <a:cubicBezTo>
                      <a:pt x="461" y="642"/>
                      <a:pt x="473" y="643"/>
                      <a:pt x="486" y="641"/>
                    </a:cubicBezTo>
                    <a:cubicBezTo>
                      <a:pt x="493" y="641"/>
                      <a:pt x="498" y="634"/>
                      <a:pt x="503" y="629"/>
                    </a:cubicBezTo>
                    <a:cubicBezTo>
                      <a:pt x="508" y="622"/>
                      <a:pt x="511" y="616"/>
                      <a:pt x="511" y="607"/>
                    </a:cubicBezTo>
                    <a:cubicBezTo>
                      <a:pt x="508" y="597"/>
                      <a:pt x="501" y="589"/>
                      <a:pt x="492" y="584"/>
                    </a:cubicBezTo>
                    <a:cubicBezTo>
                      <a:pt x="488" y="583"/>
                      <a:pt x="483" y="583"/>
                      <a:pt x="481" y="580"/>
                    </a:cubicBezTo>
                    <a:cubicBezTo>
                      <a:pt x="479" y="576"/>
                      <a:pt x="481" y="573"/>
                      <a:pt x="482" y="570"/>
                    </a:cubicBezTo>
                    <a:cubicBezTo>
                      <a:pt x="489" y="561"/>
                      <a:pt x="501" y="563"/>
                      <a:pt x="511" y="566"/>
                    </a:cubicBezTo>
                    <a:cubicBezTo>
                      <a:pt x="521" y="571"/>
                      <a:pt x="529" y="581"/>
                      <a:pt x="537" y="589"/>
                    </a:cubicBezTo>
                    <a:cubicBezTo>
                      <a:pt x="540" y="600"/>
                      <a:pt x="544" y="615"/>
                      <a:pt x="537" y="626"/>
                    </a:cubicBezTo>
                    <a:cubicBezTo>
                      <a:pt x="537" y="632"/>
                      <a:pt x="524" y="635"/>
                      <a:pt x="529" y="644"/>
                    </a:cubicBezTo>
                    <a:cubicBezTo>
                      <a:pt x="537" y="656"/>
                      <a:pt x="533" y="675"/>
                      <a:pt x="524" y="686"/>
                    </a:cubicBezTo>
                    <a:cubicBezTo>
                      <a:pt x="513" y="700"/>
                      <a:pt x="494" y="708"/>
                      <a:pt x="477" y="707"/>
                    </a:cubicBezTo>
                    <a:cubicBezTo>
                      <a:pt x="472" y="701"/>
                      <a:pt x="475" y="692"/>
                      <a:pt x="472" y="686"/>
                    </a:cubicBezTo>
                    <a:cubicBezTo>
                      <a:pt x="458" y="661"/>
                      <a:pt x="435" y="646"/>
                      <a:pt x="415" y="626"/>
                    </a:cubicBezTo>
                    <a:cubicBezTo>
                      <a:pt x="402" y="613"/>
                      <a:pt x="401" y="591"/>
                      <a:pt x="407" y="575"/>
                    </a:cubicBezTo>
                    <a:cubicBezTo>
                      <a:pt x="409" y="566"/>
                      <a:pt x="418" y="562"/>
                      <a:pt x="423" y="555"/>
                    </a:cubicBezTo>
                    <a:cubicBezTo>
                      <a:pt x="423" y="535"/>
                      <a:pt x="432" y="517"/>
                      <a:pt x="448" y="506"/>
                    </a:cubicBezTo>
                    <a:cubicBezTo>
                      <a:pt x="463" y="498"/>
                      <a:pt x="481" y="495"/>
                      <a:pt x="497" y="497"/>
                    </a:cubicBezTo>
                    <a:cubicBezTo>
                      <a:pt x="512" y="502"/>
                      <a:pt x="529" y="504"/>
                      <a:pt x="545" y="504"/>
                    </a:cubicBezTo>
                    <a:cubicBezTo>
                      <a:pt x="560" y="504"/>
                      <a:pt x="573" y="500"/>
                      <a:pt x="585" y="492"/>
                    </a:cubicBezTo>
                    <a:cubicBezTo>
                      <a:pt x="590" y="487"/>
                      <a:pt x="596" y="482"/>
                      <a:pt x="600" y="475"/>
                    </a:cubicBezTo>
                    <a:cubicBezTo>
                      <a:pt x="607" y="470"/>
                      <a:pt x="615" y="472"/>
                      <a:pt x="623" y="471"/>
                    </a:cubicBezTo>
                    <a:cubicBezTo>
                      <a:pt x="641" y="472"/>
                      <a:pt x="660" y="475"/>
                      <a:pt x="673" y="488"/>
                    </a:cubicBezTo>
                    <a:cubicBezTo>
                      <a:pt x="685" y="500"/>
                      <a:pt x="690" y="518"/>
                      <a:pt x="687" y="535"/>
                    </a:cubicBezTo>
                    <a:cubicBezTo>
                      <a:pt x="685" y="547"/>
                      <a:pt x="679" y="559"/>
                      <a:pt x="667" y="564"/>
                    </a:cubicBezTo>
                    <a:cubicBezTo>
                      <a:pt x="657" y="566"/>
                      <a:pt x="648" y="565"/>
                      <a:pt x="640" y="559"/>
                    </a:cubicBezTo>
                    <a:cubicBezTo>
                      <a:pt x="637" y="555"/>
                      <a:pt x="636" y="548"/>
                      <a:pt x="638" y="544"/>
                    </a:cubicBezTo>
                    <a:cubicBezTo>
                      <a:pt x="640" y="539"/>
                      <a:pt x="645" y="535"/>
                      <a:pt x="649" y="532"/>
                    </a:cubicBezTo>
                    <a:cubicBezTo>
                      <a:pt x="659" y="533"/>
                      <a:pt x="659" y="533"/>
                      <a:pt x="659" y="533"/>
                    </a:cubicBezTo>
                    <a:cubicBezTo>
                      <a:pt x="665" y="525"/>
                      <a:pt x="661" y="516"/>
                      <a:pt x="659" y="508"/>
                    </a:cubicBezTo>
                    <a:cubicBezTo>
                      <a:pt x="652" y="498"/>
                      <a:pt x="638" y="494"/>
                      <a:pt x="625" y="495"/>
                    </a:cubicBezTo>
                    <a:cubicBezTo>
                      <a:pt x="617" y="497"/>
                      <a:pt x="611" y="505"/>
                      <a:pt x="607" y="512"/>
                    </a:cubicBezTo>
                    <a:cubicBezTo>
                      <a:pt x="603" y="515"/>
                      <a:pt x="598" y="510"/>
                      <a:pt x="593" y="512"/>
                    </a:cubicBezTo>
                    <a:cubicBezTo>
                      <a:pt x="583" y="514"/>
                      <a:pt x="573" y="522"/>
                      <a:pt x="570" y="533"/>
                    </a:cubicBezTo>
                    <a:cubicBezTo>
                      <a:pt x="568" y="539"/>
                      <a:pt x="567" y="546"/>
                      <a:pt x="570" y="554"/>
                    </a:cubicBezTo>
                    <a:cubicBezTo>
                      <a:pt x="574" y="563"/>
                      <a:pt x="584" y="567"/>
                      <a:pt x="592" y="572"/>
                    </a:cubicBezTo>
                    <a:cubicBezTo>
                      <a:pt x="592" y="577"/>
                      <a:pt x="595" y="581"/>
                      <a:pt x="593" y="586"/>
                    </a:cubicBezTo>
                    <a:cubicBezTo>
                      <a:pt x="594" y="588"/>
                      <a:pt x="597" y="589"/>
                      <a:pt x="600" y="589"/>
                    </a:cubicBezTo>
                    <a:cubicBezTo>
                      <a:pt x="609" y="602"/>
                      <a:pt x="624" y="610"/>
                      <a:pt x="640" y="611"/>
                    </a:cubicBezTo>
                    <a:cubicBezTo>
                      <a:pt x="644" y="612"/>
                      <a:pt x="645" y="616"/>
                      <a:pt x="646" y="619"/>
                    </a:cubicBezTo>
                    <a:cubicBezTo>
                      <a:pt x="647" y="625"/>
                      <a:pt x="645" y="631"/>
                      <a:pt x="640" y="634"/>
                    </a:cubicBezTo>
                    <a:cubicBezTo>
                      <a:pt x="633" y="637"/>
                      <a:pt x="625" y="634"/>
                      <a:pt x="620" y="631"/>
                    </a:cubicBezTo>
                    <a:cubicBezTo>
                      <a:pt x="613" y="633"/>
                      <a:pt x="608" y="641"/>
                      <a:pt x="607" y="648"/>
                    </a:cubicBezTo>
                    <a:cubicBezTo>
                      <a:pt x="605" y="661"/>
                      <a:pt x="615" y="672"/>
                      <a:pt x="625" y="678"/>
                    </a:cubicBezTo>
                    <a:cubicBezTo>
                      <a:pt x="636" y="681"/>
                      <a:pt x="649" y="686"/>
                      <a:pt x="660" y="681"/>
                    </a:cubicBezTo>
                    <a:cubicBezTo>
                      <a:pt x="668" y="680"/>
                      <a:pt x="670" y="667"/>
                      <a:pt x="680" y="672"/>
                    </a:cubicBezTo>
                    <a:cubicBezTo>
                      <a:pt x="691" y="673"/>
                      <a:pt x="704" y="667"/>
                      <a:pt x="713" y="659"/>
                    </a:cubicBezTo>
                    <a:cubicBezTo>
                      <a:pt x="719" y="653"/>
                      <a:pt x="722" y="646"/>
                      <a:pt x="723" y="637"/>
                    </a:cubicBezTo>
                    <a:cubicBezTo>
                      <a:pt x="720" y="630"/>
                      <a:pt x="722" y="620"/>
                      <a:pt x="713" y="615"/>
                    </a:cubicBezTo>
                    <a:cubicBezTo>
                      <a:pt x="717" y="609"/>
                      <a:pt x="721" y="602"/>
                      <a:pt x="726" y="596"/>
                    </a:cubicBezTo>
                    <a:cubicBezTo>
                      <a:pt x="740" y="603"/>
                      <a:pt x="757" y="606"/>
                      <a:pt x="770" y="594"/>
                    </a:cubicBezTo>
                    <a:cubicBezTo>
                      <a:pt x="777" y="588"/>
                      <a:pt x="782" y="580"/>
                      <a:pt x="780" y="569"/>
                    </a:cubicBezTo>
                    <a:cubicBezTo>
                      <a:pt x="795" y="559"/>
                      <a:pt x="801" y="540"/>
                      <a:pt x="799" y="522"/>
                    </a:cubicBezTo>
                    <a:cubicBezTo>
                      <a:pt x="794" y="514"/>
                      <a:pt x="794" y="501"/>
                      <a:pt x="782" y="499"/>
                    </a:cubicBezTo>
                    <a:cubicBezTo>
                      <a:pt x="771" y="495"/>
                      <a:pt x="758" y="496"/>
                      <a:pt x="750" y="505"/>
                    </a:cubicBezTo>
                    <a:cubicBezTo>
                      <a:pt x="744" y="512"/>
                      <a:pt x="756" y="520"/>
                      <a:pt x="747" y="524"/>
                    </a:cubicBezTo>
                    <a:cubicBezTo>
                      <a:pt x="743" y="526"/>
                      <a:pt x="740" y="524"/>
                      <a:pt x="737" y="522"/>
                    </a:cubicBezTo>
                    <a:cubicBezTo>
                      <a:pt x="726" y="507"/>
                      <a:pt x="737" y="490"/>
                      <a:pt x="731" y="473"/>
                    </a:cubicBezTo>
                    <a:cubicBezTo>
                      <a:pt x="728" y="465"/>
                      <a:pt x="728" y="465"/>
                      <a:pt x="728" y="465"/>
                    </a:cubicBezTo>
                    <a:cubicBezTo>
                      <a:pt x="731" y="460"/>
                      <a:pt x="737" y="460"/>
                      <a:pt x="741" y="455"/>
                    </a:cubicBezTo>
                    <a:cubicBezTo>
                      <a:pt x="747" y="458"/>
                      <a:pt x="747" y="463"/>
                      <a:pt x="753" y="466"/>
                    </a:cubicBezTo>
                    <a:cubicBezTo>
                      <a:pt x="758" y="472"/>
                      <a:pt x="767" y="471"/>
                      <a:pt x="774" y="472"/>
                    </a:cubicBezTo>
                    <a:cubicBezTo>
                      <a:pt x="781" y="470"/>
                      <a:pt x="787" y="468"/>
                      <a:pt x="792" y="463"/>
                    </a:cubicBezTo>
                    <a:cubicBezTo>
                      <a:pt x="796" y="462"/>
                      <a:pt x="802" y="466"/>
                      <a:pt x="807" y="464"/>
                    </a:cubicBezTo>
                    <a:cubicBezTo>
                      <a:pt x="816" y="468"/>
                      <a:pt x="826" y="465"/>
                      <a:pt x="834" y="461"/>
                    </a:cubicBezTo>
                    <a:cubicBezTo>
                      <a:pt x="840" y="455"/>
                      <a:pt x="849" y="450"/>
                      <a:pt x="851" y="440"/>
                    </a:cubicBezTo>
                    <a:cubicBezTo>
                      <a:pt x="852" y="436"/>
                      <a:pt x="854" y="431"/>
                      <a:pt x="852" y="428"/>
                    </a:cubicBezTo>
                    <a:cubicBezTo>
                      <a:pt x="845" y="429"/>
                      <a:pt x="838" y="431"/>
                      <a:pt x="833" y="425"/>
                    </a:cubicBezTo>
                    <a:cubicBezTo>
                      <a:pt x="826" y="414"/>
                      <a:pt x="821" y="397"/>
                      <a:pt x="805" y="394"/>
                    </a:cubicBezTo>
                    <a:cubicBezTo>
                      <a:pt x="800" y="393"/>
                      <a:pt x="794" y="392"/>
                      <a:pt x="790" y="394"/>
                    </a:cubicBezTo>
                    <a:cubicBezTo>
                      <a:pt x="774" y="388"/>
                      <a:pt x="755" y="385"/>
                      <a:pt x="742" y="398"/>
                    </a:cubicBezTo>
                    <a:cubicBezTo>
                      <a:pt x="736" y="397"/>
                      <a:pt x="732" y="393"/>
                      <a:pt x="730" y="387"/>
                    </a:cubicBezTo>
                    <a:cubicBezTo>
                      <a:pt x="731" y="381"/>
                      <a:pt x="738" y="378"/>
                      <a:pt x="742" y="373"/>
                    </a:cubicBezTo>
                    <a:cubicBezTo>
                      <a:pt x="747" y="372"/>
                      <a:pt x="751" y="378"/>
                      <a:pt x="756" y="378"/>
                    </a:cubicBezTo>
                    <a:cubicBezTo>
                      <a:pt x="765" y="382"/>
                      <a:pt x="775" y="378"/>
                      <a:pt x="782" y="373"/>
                    </a:cubicBezTo>
                    <a:cubicBezTo>
                      <a:pt x="799" y="378"/>
                      <a:pt x="816" y="374"/>
                      <a:pt x="828" y="362"/>
                    </a:cubicBezTo>
                    <a:cubicBezTo>
                      <a:pt x="831" y="356"/>
                      <a:pt x="837" y="347"/>
                      <a:pt x="844" y="346"/>
                    </a:cubicBezTo>
                    <a:cubicBezTo>
                      <a:pt x="848" y="346"/>
                      <a:pt x="854" y="347"/>
                      <a:pt x="855" y="341"/>
                    </a:cubicBezTo>
                    <a:cubicBezTo>
                      <a:pt x="855" y="334"/>
                      <a:pt x="849" y="331"/>
                      <a:pt x="844" y="327"/>
                    </a:cubicBezTo>
                    <a:close/>
                    <a:moveTo>
                      <a:pt x="774" y="165"/>
                    </a:moveTo>
                    <a:cubicBezTo>
                      <a:pt x="775" y="167"/>
                      <a:pt x="776" y="169"/>
                      <a:pt x="778" y="170"/>
                    </a:cubicBezTo>
                    <a:cubicBezTo>
                      <a:pt x="778" y="172"/>
                      <a:pt x="775" y="173"/>
                      <a:pt x="773" y="174"/>
                    </a:cubicBezTo>
                    <a:cubicBezTo>
                      <a:pt x="764" y="165"/>
                      <a:pt x="752" y="165"/>
                      <a:pt x="739" y="165"/>
                    </a:cubicBezTo>
                    <a:cubicBezTo>
                      <a:pt x="736" y="163"/>
                      <a:pt x="731" y="164"/>
                      <a:pt x="728" y="158"/>
                    </a:cubicBezTo>
                    <a:cubicBezTo>
                      <a:pt x="735" y="143"/>
                      <a:pt x="733" y="124"/>
                      <a:pt x="723" y="111"/>
                    </a:cubicBezTo>
                    <a:cubicBezTo>
                      <a:pt x="715" y="102"/>
                      <a:pt x="703" y="95"/>
                      <a:pt x="689" y="98"/>
                    </a:cubicBezTo>
                    <a:cubicBezTo>
                      <a:pt x="677" y="85"/>
                      <a:pt x="660" y="82"/>
                      <a:pt x="643" y="79"/>
                    </a:cubicBezTo>
                    <a:cubicBezTo>
                      <a:pt x="628" y="82"/>
                      <a:pt x="610" y="85"/>
                      <a:pt x="603" y="102"/>
                    </a:cubicBezTo>
                    <a:cubicBezTo>
                      <a:pt x="597" y="102"/>
                      <a:pt x="589" y="107"/>
                      <a:pt x="585" y="100"/>
                    </a:cubicBezTo>
                    <a:cubicBezTo>
                      <a:pt x="586" y="82"/>
                      <a:pt x="579" y="66"/>
                      <a:pt x="571" y="51"/>
                    </a:cubicBezTo>
                    <a:cubicBezTo>
                      <a:pt x="564" y="44"/>
                      <a:pt x="559" y="33"/>
                      <a:pt x="549" y="33"/>
                    </a:cubicBezTo>
                    <a:cubicBezTo>
                      <a:pt x="547" y="24"/>
                      <a:pt x="536" y="21"/>
                      <a:pt x="529" y="17"/>
                    </a:cubicBezTo>
                    <a:cubicBezTo>
                      <a:pt x="509" y="11"/>
                      <a:pt x="484" y="3"/>
                      <a:pt x="460" y="7"/>
                    </a:cubicBezTo>
                    <a:cubicBezTo>
                      <a:pt x="444" y="12"/>
                      <a:pt x="428" y="13"/>
                      <a:pt x="415" y="23"/>
                    </a:cubicBezTo>
                    <a:cubicBezTo>
                      <a:pt x="408" y="30"/>
                      <a:pt x="398" y="33"/>
                      <a:pt x="395" y="42"/>
                    </a:cubicBezTo>
                    <a:cubicBezTo>
                      <a:pt x="403" y="51"/>
                      <a:pt x="415" y="60"/>
                      <a:pt x="413" y="73"/>
                    </a:cubicBezTo>
                    <a:cubicBezTo>
                      <a:pt x="413" y="79"/>
                      <a:pt x="410" y="83"/>
                      <a:pt x="405" y="87"/>
                    </a:cubicBezTo>
                    <a:cubicBezTo>
                      <a:pt x="403" y="87"/>
                      <a:pt x="400" y="89"/>
                      <a:pt x="398" y="87"/>
                    </a:cubicBezTo>
                    <a:cubicBezTo>
                      <a:pt x="395" y="75"/>
                      <a:pt x="385" y="62"/>
                      <a:pt x="372" y="60"/>
                    </a:cubicBezTo>
                    <a:cubicBezTo>
                      <a:pt x="359" y="58"/>
                      <a:pt x="347" y="74"/>
                      <a:pt x="337" y="62"/>
                    </a:cubicBezTo>
                    <a:cubicBezTo>
                      <a:pt x="327" y="56"/>
                      <a:pt x="327" y="43"/>
                      <a:pt x="324" y="33"/>
                    </a:cubicBezTo>
                    <a:cubicBezTo>
                      <a:pt x="323" y="27"/>
                      <a:pt x="326" y="20"/>
                      <a:pt x="320" y="16"/>
                    </a:cubicBezTo>
                    <a:cubicBezTo>
                      <a:pt x="292" y="12"/>
                      <a:pt x="260" y="15"/>
                      <a:pt x="230" y="14"/>
                    </a:cubicBezTo>
                    <a:cubicBezTo>
                      <a:pt x="176" y="14"/>
                      <a:pt x="125" y="14"/>
                      <a:pt x="70" y="15"/>
                    </a:cubicBezTo>
                    <a:cubicBezTo>
                      <a:pt x="48" y="13"/>
                      <a:pt x="27" y="16"/>
                      <a:pt x="5" y="14"/>
                    </a:cubicBezTo>
                    <a:cubicBezTo>
                      <a:pt x="4" y="13"/>
                      <a:pt x="4" y="11"/>
                      <a:pt x="6" y="11"/>
                    </a:cubicBezTo>
                    <a:cubicBezTo>
                      <a:pt x="28" y="10"/>
                      <a:pt x="51" y="11"/>
                      <a:pt x="73" y="10"/>
                    </a:cubicBezTo>
                    <a:cubicBezTo>
                      <a:pt x="136" y="11"/>
                      <a:pt x="194" y="9"/>
                      <a:pt x="256" y="10"/>
                    </a:cubicBezTo>
                    <a:cubicBezTo>
                      <a:pt x="280" y="10"/>
                      <a:pt x="300" y="10"/>
                      <a:pt x="323" y="10"/>
                    </a:cubicBezTo>
                    <a:cubicBezTo>
                      <a:pt x="328" y="16"/>
                      <a:pt x="332" y="22"/>
                      <a:pt x="329" y="30"/>
                    </a:cubicBezTo>
                    <a:cubicBezTo>
                      <a:pt x="334" y="40"/>
                      <a:pt x="331" y="53"/>
                      <a:pt x="341" y="60"/>
                    </a:cubicBezTo>
                    <a:cubicBezTo>
                      <a:pt x="349" y="63"/>
                      <a:pt x="357" y="56"/>
                      <a:pt x="366" y="56"/>
                    </a:cubicBezTo>
                    <a:cubicBezTo>
                      <a:pt x="377" y="55"/>
                      <a:pt x="387" y="59"/>
                      <a:pt x="394" y="68"/>
                    </a:cubicBezTo>
                    <a:cubicBezTo>
                      <a:pt x="398" y="72"/>
                      <a:pt x="399" y="78"/>
                      <a:pt x="403" y="82"/>
                    </a:cubicBezTo>
                    <a:cubicBezTo>
                      <a:pt x="405" y="79"/>
                      <a:pt x="408" y="76"/>
                      <a:pt x="408" y="72"/>
                    </a:cubicBezTo>
                    <a:cubicBezTo>
                      <a:pt x="407" y="61"/>
                      <a:pt x="399" y="51"/>
                      <a:pt x="388" y="45"/>
                    </a:cubicBezTo>
                    <a:cubicBezTo>
                      <a:pt x="388" y="41"/>
                      <a:pt x="388" y="41"/>
                      <a:pt x="388" y="41"/>
                    </a:cubicBezTo>
                    <a:cubicBezTo>
                      <a:pt x="398" y="28"/>
                      <a:pt x="413" y="17"/>
                      <a:pt x="428" y="11"/>
                    </a:cubicBezTo>
                    <a:cubicBezTo>
                      <a:pt x="443" y="7"/>
                      <a:pt x="456" y="1"/>
                      <a:pt x="472" y="0"/>
                    </a:cubicBezTo>
                    <a:cubicBezTo>
                      <a:pt x="502" y="4"/>
                      <a:pt x="533" y="10"/>
                      <a:pt x="556" y="30"/>
                    </a:cubicBezTo>
                    <a:cubicBezTo>
                      <a:pt x="574" y="40"/>
                      <a:pt x="581" y="60"/>
                      <a:pt x="588" y="78"/>
                    </a:cubicBezTo>
                    <a:cubicBezTo>
                      <a:pt x="590" y="84"/>
                      <a:pt x="589" y="92"/>
                      <a:pt x="592" y="97"/>
                    </a:cubicBezTo>
                    <a:cubicBezTo>
                      <a:pt x="595" y="97"/>
                      <a:pt x="596" y="97"/>
                      <a:pt x="598" y="97"/>
                    </a:cubicBezTo>
                    <a:cubicBezTo>
                      <a:pt x="608" y="80"/>
                      <a:pt x="628" y="74"/>
                      <a:pt x="648" y="75"/>
                    </a:cubicBezTo>
                    <a:cubicBezTo>
                      <a:pt x="662" y="78"/>
                      <a:pt x="677" y="80"/>
                      <a:pt x="687" y="91"/>
                    </a:cubicBezTo>
                    <a:cubicBezTo>
                      <a:pt x="696" y="93"/>
                      <a:pt x="705" y="93"/>
                      <a:pt x="713" y="97"/>
                    </a:cubicBezTo>
                    <a:cubicBezTo>
                      <a:pt x="727" y="107"/>
                      <a:pt x="737" y="120"/>
                      <a:pt x="738" y="136"/>
                    </a:cubicBezTo>
                    <a:cubicBezTo>
                      <a:pt x="735" y="158"/>
                      <a:pt x="735" y="158"/>
                      <a:pt x="735" y="158"/>
                    </a:cubicBezTo>
                    <a:cubicBezTo>
                      <a:pt x="737" y="160"/>
                      <a:pt x="737" y="160"/>
                      <a:pt x="737" y="160"/>
                    </a:cubicBezTo>
                    <a:cubicBezTo>
                      <a:pt x="744" y="160"/>
                      <a:pt x="751" y="160"/>
                      <a:pt x="758" y="161"/>
                    </a:cubicBezTo>
                    <a:cubicBezTo>
                      <a:pt x="764" y="161"/>
                      <a:pt x="768" y="167"/>
                      <a:pt x="774"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000">
                  <a:cs typeface="+mn-ea"/>
                  <a:sym typeface="+mn-lt"/>
                </a:endParaRPr>
              </a:p>
            </p:txBody>
          </p:sp>
        </p:grpSp>
        <p:sp>
          <p:nvSpPr>
            <p:cNvPr id="66" name="文本框 65"/>
            <p:cNvSpPr txBox="1"/>
            <p:nvPr/>
          </p:nvSpPr>
          <p:spPr>
            <a:xfrm>
              <a:off x="2716472" y="1670242"/>
              <a:ext cx="826282" cy="197589"/>
            </a:xfrm>
            <a:prstGeom prst="rect">
              <a:avLst/>
            </a:prstGeom>
            <a:grpFill/>
          </p:spPr>
          <p:txBody>
            <a:bodyPr wrap="none" rtlCol="0">
              <a:spAutoFit/>
            </a:bodyPr>
            <a:lstStyle>
              <a:defPPr>
                <a:defRPr lang="zh-CN"/>
              </a:defPPr>
              <a:lvl1pPr>
                <a:defRPr b="1">
                  <a:solidFill>
                    <a:schemeClr val="bg1"/>
                  </a:solidFill>
                  <a:latin typeface="微软雅黑" panose="020B0503020204020204" pitchFamily="34" charset="-122"/>
                  <a:ea typeface="微软雅黑" panose="020B0503020204020204" pitchFamily="34" charset="-122"/>
                </a:defRPr>
              </a:lvl1pPr>
            </a:lstStyle>
            <a:p>
              <a:r>
                <a:rPr lang="zh-CN" altLang="en-US" sz="1600" dirty="0">
                  <a:latin typeface="+mn-lt"/>
                  <a:ea typeface="+mn-ea"/>
                  <a:cs typeface="+mn-ea"/>
                  <a:sym typeface="+mn-lt"/>
                </a:rPr>
                <a:t>输入你的标题</a:t>
              </a:r>
              <a:endParaRPr lang="zh-CN" altLang="en-US" sz="1600" dirty="0">
                <a:latin typeface="+mn-lt"/>
                <a:ea typeface="+mn-ea"/>
                <a:cs typeface="+mn-ea"/>
                <a:sym typeface="+mn-lt"/>
              </a:endParaRPr>
            </a:p>
          </p:txBody>
        </p:sp>
      </p:grpSp>
      <p:sp>
        <p:nvSpPr>
          <p:cNvPr id="91" name="矩形 90"/>
          <p:cNvSpPr/>
          <p:nvPr/>
        </p:nvSpPr>
        <p:spPr>
          <a:xfrm>
            <a:off x="7073461" y="2132831"/>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sp>
        <p:nvSpPr>
          <p:cNvPr id="92" name="矩形 91"/>
          <p:cNvSpPr/>
          <p:nvPr/>
        </p:nvSpPr>
        <p:spPr>
          <a:xfrm>
            <a:off x="7073461" y="3715782"/>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sp>
        <p:nvSpPr>
          <p:cNvPr id="94" name="矩形 93"/>
          <p:cNvSpPr/>
          <p:nvPr/>
        </p:nvSpPr>
        <p:spPr>
          <a:xfrm>
            <a:off x="7073461" y="5298732"/>
            <a:ext cx="4598586" cy="609398"/>
          </a:xfrm>
          <a:prstGeom prst="rect">
            <a:avLst/>
          </a:prstGeom>
        </p:spPr>
        <p:txBody>
          <a:bodyPr wrap="square">
            <a:spAutoFit/>
          </a:bodyPr>
          <a:lstStyle/>
          <a:p>
            <a:pPr fontAlgn="auto">
              <a:lnSpc>
                <a:spcPct val="12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这里输入简单的文字概述里输入简单文字概述输入简单的文字概述里输入输入里这里输入简单的文字</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500"/>
                            </p:stCondLst>
                            <p:childTnLst>
                              <p:par>
                                <p:cTn id="30" presetID="5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1000"/>
                            </p:stCondLst>
                            <p:childTnLst>
                              <p:par>
                                <p:cTn id="36" presetID="53" presetClass="entr" presetSubtype="16"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500" fill="hold"/>
                                        <p:tgtEl>
                                          <p:spTgt spid="37"/>
                                        </p:tgtEl>
                                        <p:attrNameLst>
                                          <p:attrName>ppt_w</p:attrName>
                                        </p:attrNameLst>
                                      </p:cBhvr>
                                      <p:tavLst>
                                        <p:tav tm="0">
                                          <p:val>
                                            <p:fltVal val="0"/>
                                          </p:val>
                                        </p:tav>
                                        <p:tav tm="100000">
                                          <p:val>
                                            <p:strVal val="#ppt_w"/>
                                          </p:val>
                                        </p:tav>
                                      </p:tavLst>
                                    </p:anim>
                                    <p:anim calcmode="lin" valueType="num">
                                      <p:cBhvr>
                                        <p:cTn id="39" dur="500" fill="hold"/>
                                        <p:tgtEl>
                                          <p:spTgt spid="37"/>
                                        </p:tgtEl>
                                        <p:attrNameLst>
                                          <p:attrName>ppt_h</p:attrName>
                                        </p:attrNameLst>
                                      </p:cBhvr>
                                      <p:tavLst>
                                        <p:tav tm="0">
                                          <p:val>
                                            <p:fltVal val="0"/>
                                          </p:val>
                                        </p:tav>
                                        <p:tav tm="100000">
                                          <p:val>
                                            <p:strVal val="#ppt_h"/>
                                          </p:val>
                                        </p:tav>
                                      </p:tavLst>
                                    </p:anim>
                                    <p:animEffect transition="in" filter="fade">
                                      <p:cBhvr>
                                        <p:cTn id="40" dur="500"/>
                                        <p:tgtEl>
                                          <p:spTgt spid="37"/>
                                        </p:tgtEl>
                                      </p:cBhvr>
                                    </p:animEffect>
                                  </p:childTnLst>
                                </p:cTn>
                              </p:par>
                            </p:childTnLst>
                          </p:cTn>
                        </p:par>
                        <p:par>
                          <p:cTn id="41" fill="hold">
                            <p:stCondLst>
                              <p:cond delay="1500"/>
                            </p:stCondLst>
                            <p:childTnLst>
                              <p:par>
                                <p:cTn id="42" presetID="53" presetClass="entr" presetSubtype="16"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fltVal val="0"/>
                                          </p:val>
                                        </p:tav>
                                        <p:tav tm="100000">
                                          <p:val>
                                            <p:strVal val="#ppt_h"/>
                                          </p:val>
                                        </p:tav>
                                      </p:tavLst>
                                    </p:anim>
                                    <p:animEffect transition="in" filter="fade">
                                      <p:cBhvr>
                                        <p:cTn id="46" dur="500"/>
                                        <p:tgtEl>
                                          <p:spTgt spid="64"/>
                                        </p:tgtEl>
                                      </p:cBhvr>
                                    </p:animEffect>
                                  </p:childTnLst>
                                </p:cTn>
                              </p:par>
                            </p:childTnLst>
                          </p:cTn>
                        </p:par>
                        <p:par>
                          <p:cTn id="47" fill="hold">
                            <p:stCondLst>
                              <p:cond delay="2000"/>
                            </p:stCondLst>
                            <p:childTnLst>
                              <p:par>
                                <p:cTn id="48" presetID="14" presetClass="entr" presetSubtype="10" fill="hold" grpId="0" nodeType="afterEffect">
                                  <p:stCondLst>
                                    <p:cond delay="0"/>
                                  </p:stCondLst>
                                  <p:childTnLst>
                                    <p:set>
                                      <p:cBhvr>
                                        <p:cTn id="49" dur="1" fill="hold">
                                          <p:stCondLst>
                                            <p:cond delay="0"/>
                                          </p:stCondLst>
                                        </p:cTn>
                                        <p:tgtEl>
                                          <p:spTgt spid="91"/>
                                        </p:tgtEl>
                                        <p:attrNameLst>
                                          <p:attrName>style.visibility</p:attrName>
                                        </p:attrNameLst>
                                      </p:cBhvr>
                                      <p:to>
                                        <p:strVal val="visible"/>
                                      </p:to>
                                    </p:set>
                                    <p:animEffect transition="in" filter="randombar(horizontal)">
                                      <p:cBhvr>
                                        <p:cTn id="50" dur="500"/>
                                        <p:tgtEl>
                                          <p:spTgt spid="91"/>
                                        </p:tgtEl>
                                      </p:cBhvr>
                                    </p:animEffect>
                                  </p:childTnLst>
                                </p:cTn>
                              </p:par>
                            </p:childTnLst>
                          </p:cTn>
                        </p:par>
                        <p:par>
                          <p:cTn id="51" fill="hold">
                            <p:stCondLst>
                              <p:cond delay="2500"/>
                            </p:stCondLst>
                            <p:childTnLst>
                              <p:par>
                                <p:cTn id="52" presetID="14" presetClass="entr" presetSubtype="10" fill="hold" grpId="0" nodeType="afterEffect">
                                  <p:stCondLst>
                                    <p:cond delay="0"/>
                                  </p:stCondLst>
                                  <p:childTnLst>
                                    <p:set>
                                      <p:cBhvr>
                                        <p:cTn id="53" dur="1" fill="hold">
                                          <p:stCondLst>
                                            <p:cond delay="0"/>
                                          </p:stCondLst>
                                        </p:cTn>
                                        <p:tgtEl>
                                          <p:spTgt spid="92"/>
                                        </p:tgtEl>
                                        <p:attrNameLst>
                                          <p:attrName>style.visibility</p:attrName>
                                        </p:attrNameLst>
                                      </p:cBhvr>
                                      <p:to>
                                        <p:strVal val="visible"/>
                                      </p:to>
                                    </p:set>
                                    <p:animEffect transition="in" filter="randombar(horizontal)">
                                      <p:cBhvr>
                                        <p:cTn id="54" dur="500"/>
                                        <p:tgtEl>
                                          <p:spTgt spid="92"/>
                                        </p:tgtEl>
                                      </p:cBhvr>
                                    </p:animEffect>
                                  </p:childTnLst>
                                </p:cTn>
                              </p:par>
                            </p:childTnLst>
                          </p:cTn>
                        </p:par>
                        <p:par>
                          <p:cTn id="55" fill="hold">
                            <p:stCondLst>
                              <p:cond delay="3000"/>
                            </p:stCondLst>
                            <p:childTnLst>
                              <p:par>
                                <p:cTn id="56" presetID="14" presetClass="entr" presetSubtype="10" fill="hold" grpId="0" nodeType="afterEffect">
                                  <p:stCondLst>
                                    <p:cond delay="0"/>
                                  </p:stCondLst>
                                  <p:childTnLst>
                                    <p:set>
                                      <p:cBhvr>
                                        <p:cTn id="57" dur="1" fill="hold">
                                          <p:stCondLst>
                                            <p:cond delay="0"/>
                                          </p:stCondLst>
                                        </p:cTn>
                                        <p:tgtEl>
                                          <p:spTgt spid="94"/>
                                        </p:tgtEl>
                                        <p:attrNameLst>
                                          <p:attrName>style.visibility</p:attrName>
                                        </p:attrNameLst>
                                      </p:cBhvr>
                                      <p:to>
                                        <p:strVal val="visible"/>
                                      </p:to>
                                    </p:set>
                                    <p:animEffect transition="in" filter="randombar(horizontal)">
                                      <p:cBhvr>
                                        <p:cTn id="58"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Graphic spid="5" grpId="0">
        <p:bldAsOne/>
      </p:bldGraphic>
      <p:bldP spid="91" grpId="0"/>
      <p:bldP spid="92" grpId="0"/>
      <p:bldP spid="9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screen"/>
          <a:stretch>
            <a:fillRect/>
          </a:stretch>
        </p:blipFill>
        <p:spPr>
          <a:xfrm>
            <a:off x="7467807" y="908778"/>
            <a:ext cx="2317543" cy="2199552"/>
          </a:xfrm>
          <a:prstGeom prst="rect">
            <a:avLst/>
          </a:prstGeom>
        </p:spPr>
      </p:pic>
      <p:pic>
        <p:nvPicPr>
          <p:cNvPr id="9" name="图片 8"/>
          <p:cNvPicPr>
            <a:picLocks noChangeAspect="1"/>
          </p:cNvPicPr>
          <p:nvPr/>
        </p:nvPicPr>
        <p:blipFill>
          <a:blip r:embed="rId2" cstate="screen"/>
          <a:stretch>
            <a:fillRect/>
          </a:stretch>
        </p:blipFill>
        <p:spPr>
          <a:xfrm>
            <a:off x="730683" y="1684248"/>
            <a:ext cx="2710963" cy="2199551"/>
          </a:xfrm>
          <a:prstGeom prst="rect">
            <a:avLst/>
          </a:prstGeom>
        </p:spPr>
      </p:pic>
      <p:pic>
        <p:nvPicPr>
          <p:cNvPr id="11" name="图片 10"/>
          <p:cNvPicPr>
            <a:picLocks noChangeAspect="1"/>
          </p:cNvPicPr>
          <p:nvPr/>
        </p:nvPicPr>
        <p:blipFill>
          <a:blip r:embed="rId3" cstate="print"/>
          <a:stretch>
            <a:fillRect/>
          </a:stretch>
        </p:blipFill>
        <p:spPr>
          <a:xfrm>
            <a:off x="4348724" y="4921880"/>
            <a:ext cx="318916" cy="476794"/>
          </a:xfrm>
          <a:prstGeom prst="rect">
            <a:avLst/>
          </a:prstGeom>
        </p:spPr>
      </p:pic>
      <p:pic>
        <p:nvPicPr>
          <p:cNvPr id="12" name="图片 11" descr="5d80f4b3e78a9513d048aa2ccdf80f56"/>
          <p:cNvPicPr>
            <a:picLocks noChangeAspect="1"/>
          </p:cNvPicPr>
          <p:nvPr/>
        </p:nvPicPr>
        <p:blipFill rotWithShape="1">
          <a:blip r:embed="rId4" cstate="screen"/>
          <a:srcRect/>
          <a:stretch>
            <a:fillRect/>
          </a:stretch>
        </p:blipFill>
        <p:spPr>
          <a:xfrm>
            <a:off x="5008171" y="1716833"/>
            <a:ext cx="1735495" cy="4478694"/>
          </a:xfrm>
          <a:prstGeom prst="rect">
            <a:avLst/>
          </a:prstGeom>
        </p:spPr>
      </p:pic>
      <p:sp>
        <p:nvSpPr>
          <p:cNvPr id="14" name="PA_文本框 12"/>
          <p:cNvSpPr txBox="1">
            <a:spLocks noChangeArrowheads="1"/>
          </p:cNvSpPr>
          <p:nvPr>
            <p:custDataLst>
              <p:tags r:id="rId5"/>
            </p:custDataLst>
          </p:nvPr>
        </p:nvSpPr>
        <p:spPr bwMode="auto">
          <a:xfrm>
            <a:off x="338868" y="4553399"/>
            <a:ext cx="461665" cy="230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prstClr val="black">
                    <a:lumMod val="95000"/>
                    <a:lumOff val="5000"/>
                  </a:prstClr>
                </a:solidFill>
                <a:effectLst/>
                <a:uLnTx/>
                <a:uFillTx/>
                <a:latin typeface="+mn-lt"/>
                <a:ea typeface="+mn-ea"/>
                <a:cs typeface="+mn-ea"/>
                <a:sym typeface="+mn-lt"/>
              </a:rPr>
              <a:t>二零二九年九月三日</a:t>
            </a:r>
            <a:endParaRPr kumimoji="0" lang="zh-CN" altLang="zh-CN" i="0" u="none" strike="noStrike" kern="1200" cap="none" spc="0" normalizeH="0" baseline="0" noProof="0" dirty="0">
              <a:ln>
                <a:noFill/>
              </a:ln>
              <a:solidFill>
                <a:prstClr val="black">
                  <a:lumMod val="95000"/>
                  <a:lumOff val="5000"/>
                </a:prstClr>
              </a:solidFill>
              <a:effectLst/>
              <a:uLnTx/>
              <a:uFillTx/>
              <a:latin typeface="+mn-lt"/>
              <a:ea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cru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2500"/>
                            </p:stCondLst>
                            <p:childTnLst>
                              <p:par>
                                <p:cTn id="15" presetID="2" presetClass="entr" presetSubtype="12" fill="hold" grpId="0" nodeType="afterEffect">
                                  <p:stCondLst>
                                    <p:cond delay="0"/>
                                  </p:stCondLst>
                                  <p:iterate type="lt">
                                    <p:tmPct val="10000"/>
                                  </p:iterate>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26" presetClass="emph" presetSubtype="0" fill="hold" grpId="1" nodeType="withEffect">
                                  <p:stCondLst>
                                    <p:cond delay="500"/>
                                  </p:stCondLst>
                                  <p:iterate type="lt">
                                    <p:tmPct val="10000"/>
                                  </p:iterate>
                                  <p:childTnLst>
                                    <p:animEffect transition="out" filter="fade">
                                      <p:cBhvr>
                                        <p:cTn id="20" dur="500" tmFilter="0, 0; .2, .5; .8, .5; 1, 0"/>
                                        <p:tgtEl>
                                          <p:spTgt spid="14"/>
                                        </p:tgtEl>
                                      </p:cBhvr>
                                    </p:animEffect>
                                    <p:animScale>
                                      <p:cBhvr>
                                        <p:cTn id="21" dur="250" autoRev="1" fill="hold"/>
                                        <p:tgtEl>
                                          <p:spTgt spid="14"/>
                                        </p:tgtEl>
                                      </p:cBhvr>
                                      <p:by x="105000" y="105000"/>
                                    </p:animScale>
                                  </p:childTnLst>
                                </p:cTn>
                              </p:par>
                            </p:childTnLst>
                          </p:cTn>
                        </p:par>
                        <p:par>
                          <p:cTn id="22" fill="hold">
                            <p:stCondLst>
                              <p:cond delay="1899"/>
                            </p:stCondLst>
                            <p:childTnLst>
                              <p:par>
                                <p:cTn id="23" presetID="2" presetClass="entr" presetSubtype="6" decel="100000"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500" fill="hold"/>
                                        <p:tgtEl>
                                          <p:spTgt spid="9"/>
                                        </p:tgtEl>
                                        <p:attrNameLst>
                                          <p:attrName>ppt_x</p:attrName>
                                        </p:attrNameLst>
                                      </p:cBhvr>
                                      <p:tavLst>
                                        <p:tav tm="0">
                                          <p:val>
                                            <p:strVal val="1+#ppt_w/2"/>
                                          </p:val>
                                        </p:tav>
                                        <p:tav tm="100000">
                                          <p:val>
                                            <p:strVal val="#ppt_x"/>
                                          </p:val>
                                        </p:tav>
                                      </p:tavLst>
                                    </p:anim>
                                    <p:anim calcmode="lin" valueType="num">
                                      <p:cBhvr additive="base">
                                        <p:cTn id="26" dur="1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6" decel="10000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1500" fill="hold"/>
                                        <p:tgtEl>
                                          <p:spTgt spid="7"/>
                                        </p:tgtEl>
                                        <p:attrNameLst>
                                          <p:attrName>ppt_x</p:attrName>
                                        </p:attrNameLst>
                                      </p:cBhvr>
                                      <p:tavLst>
                                        <p:tav tm="0">
                                          <p:val>
                                            <p:strVal val="1+#ppt_w/2"/>
                                          </p:val>
                                        </p:tav>
                                        <p:tav tm="100000">
                                          <p:val>
                                            <p:strVal val="#ppt_x"/>
                                          </p:val>
                                        </p:tav>
                                      </p:tavLst>
                                    </p:anim>
                                    <p:anim calcmode="lin" valueType="num">
                                      <p:cBhvr additive="base">
                                        <p:cTn id="30" dur="1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10748671" y="5298931"/>
            <a:ext cx="318916" cy="476794"/>
          </a:xfrm>
          <a:prstGeom prst="rect">
            <a:avLst/>
          </a:prstGeom>
        </p:spPr>
      </p:pic>
      <p:sp>
        <p:nvSpPr>
          <p:cNvPr id="14" name="文本框 13"/>
          <p:cNvSpPr txBox="1"/>
          <p:nvPr/>
        </p:nvSpPr>
        <p:spPr>
          <a:xfrm>
            <a:off x="904504" y="2425239"/>
            <a:ext cx="1292662" cy="2413461"/>
          </a:xfrm>
          <a:prstGeom prst="rect">
            <a:avLst/>
          </a:prstGeom>
          <a:noFill/>
        </p:spPr>
        <p:txBody>
          <a:bodyPr vert="eaVert" wrap="square" rtlCol="0">
            <a:spAutoFit/>
          </a:bodyPr>
          <a:lstStyle/>
          <a:p>
            <a:pPr algn="ctr"/>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sp>
        <p:nvSpPr>
          <p:cNvPr id="15" name="文本框 14"/>
          <p:cNvSpPr txBox="1"/>
          <p:nvPr/>
        </p:nvSpPr>
        <p:spPr>
          <a:xfrm>
            <a:off x="3567379" y="2475862"/>
            <a:ext cx="738664" cy="2062103"/>
          </a:xfrm>
          <a:prstGeom prst="rect">
            <a:avLst/>
          </a:prstGeom>
          <a:noFill/>
        </p:spPr>
        <p:txBody>
          <a:bodyPr vert="eaVert" wrap="square" rtlCol="0">
            <a:spAutoFit/>
          </a:bodyPr>
          <a:lstStyle/>
          <a:p>
            <a:pPr algn="ctr"/>
            <a:r>
              <a:rPr lang="zh-CN" altLang="en-US" sz="3600" dirty="0">
                <a:cs typeface="+mn-ea"/>
                <a:sym typeface="+mn-lt"/>
              </a:rPr>
              <a:t>输入题目</a:t>
            </a:r>
            <a:endParaRPr lang="zh-CN" altLang="en-US" sz="3600" dirty="0">
              <a:cs typeface="+mn-ea"/>
              <a:sym typeface="+mn-lt"/>
            </a:endParaRPr>
          </a:p>
        </p:txBody>
      </p:sp>
      <p:pic>
        <p:nvPicPr>
          <p:cNvPr id="16" name="图片 15"/>
          <p:cNvPicPr>
            <a:picLocks noChangeAspect="1"/>
          </p:cNvPicPr>
          <p:nvPr/>
        </p:nvPicPr>
        <p:blipFill rotWithShape="1">
          <a:blip r:embed="rId2" cstate="screen"/>
          <a:srcRect/>
          <a:stretch>
            <a:fillRect/>
          </a:stretch>
        </p:blipFill>
        <p:spPr>
          <a:xfrm>
            <a:off x="2311170" y="2228850"/>
            <a:ext cx="1136650" cy="2311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8072" y="2611107"/>
            <a:ext cx="6096012" cy="3921768"/>
          </a:xfrm>
          <a:prstGeom prst="rect">
            <a:avLst/>
          </a:prstGeom>
        </p:spPr>
      </p:pic>
      <p:sp>
        <p:nvSpPr>
          <p:cNvPr id="11" name="文本框 10"/>
          <p:cNvSpPr txBox="1"/>
          <p:nvPr/>
        </p:nvSpPr>
        <p:spPr>
          <a:xfrm rot="16200000">
            <a:off x="7998569" y="2189024"/>
            <a:ext cx="3139321" cy="3291361"/>
          </a:xfrm>
          <a:prstGeom prst="rect">
            <a:avLst/>
          </a:prstGeom>
          <a:noFill/>
        </p:spPr>
        <p:txBody>
          <a:bodyPr vert="eaVert" wrap="square" rtlCol="0">
            <a:spAutoFit/>
          </a:bodyPr>
          <a:lstStyle/>
          <a:p>
            <a:endParaRPr lang="zh-CN" altLang="en-US" sz="1600" spc="600" dirty="0">
              <a:cs typeface="+mn-ea"/>
              <a:sym typeface="+mn-lt"/>
            </a:endParaRPr>
          </a:p>
          <a:p>
            <a:r>
              <a:rPr lang="zh-CN" altLang="en-US" sz="1600" spc="600" dirty="0">
                <a:cs typeface="+mn-ea"/>
                <a:sym typeface="+mn-lt"/>
              </a:rPr>
              <a:t>琴音何处寄</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流星泯灭光阴</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琉璃月下冰冷的空气</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檐下花灯熟悉记忆</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风动烛火似已熄</a:t>
            </a:r>
            <a:endParaRPr lang="en-US" altLang="zh-CN" sz="1600" spc="600" dirty="0">
              <a:cs typeface="+mn-ea"/>
              <a:sym typeface="+mn-lt"/>
            </a:endParaRPr>
          </a:p>
          <a:p>
            <a:endParaRPr lang="zh-CN" altLang="en-US" sz="1600" spc="600" dirty="0">
              <a:cs typeface="+mn-ea"/>
              <a:sym typeface="+mn-lt"/>
            </a:endParaRPr>
          </a:p>
          <a:p>
            <a:r>
              <a:rPr lang="zh-CN" altLang="en-US" sz="1600" spc="600" dirty="0">
                <a:cs typeface="+mn-ea"/>
                <a:sym typeface="+mn-lt"/>
              </a:rPr>
              <a:t>怀念忘川夜空中流萤</a:t>
            </a:r>
            <a:endParaRPr lang="zh-CN" altLang="en-US" sz="1600" spc="600" dirty="0">
              <a:cs typeface="+mn-ea"/>
              <a:sym typeface="+mn-lt"/>
            </a:endParaRPr>
          </a:p>
        </p:txBody>
      </p:sp>
      <p:pic>
        <p:nvPicPr>
          <p:cNvPr id="12" name="图片 11"/>
          <p:cNvPicPr>
            <a:picLocks noChangeAspect="1"/>
          </p:cNvPicPr>
          <p:nvPr/>
        </p:nvPicPr>
        <p:blipFill>
          <a:blip r:embed="rId3" cstate="screen"/>
          <a:stretch>
            <a:fillRect/>
          </a:stretch>
        </p:blipFill>
        <p:spPr>
          <a:xfrm>
            <a:off x="9711395" y="447836"/>
            <a:ext cx="1661973" cy="1661973"/>
          </a:xfrm>
          <a:prstGeom prst="rect">
            <a:avLst/>
          </a:prstGeom>
        </p:spPr>
      </p:pic>
      <p:sp>
        <p:nvSpPr>
          <p:cNvPr id="13" name="文本框 12"/>
          <p:cNvSpPr txBox="1"/>
          <p:nvPr/>
        </p:nvSpPr>
        <p:spPr>
          <a:xfrm>
            <a:off x="11476513" y="0"/>
            <a:ext cx="1292662" cy="2489200"/>
          </a:xfrm>
          <a:prstGeom prst="rect">
            <a:avLst/>
          </a:prstGeom>
          <a:noFill/>
        </p:spPr>
        <p:txBody>
          <a:bodyPr vert="eaVert" wrap="square" rtlCol="0">
            <a:spAutoFit/>
          </a:bodyPr>
          <a:lstStyle/>
          <a:p>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pic>
        <p:nvPicPr>
          <p:cNvPr id="14" name="图片 13"/>
          <p:cNvPicPr>
            <a:picLocks noChangeAspect="1"/>
          </p:cNvPicPr>
          <p:nvPr/>
        </p:nvPicPr>
        <p:blipFill>
          <a:blip r:embed="rId4" cstate="print"/>
          <a:stretch>
            <a:fillRect/>
          </a:stretch>
        </p:blipFill>
        <p:spPr>
          <a:xfrm>
            <a:off x="11213910" y="5765247"/>
            <a:ext cx="318916" cy="476794"/>
          </a:xfrm>
          <a:prstGeom prst="rect">
            <a:avLst/>
          </a:prstGeom>
        </p:spPr>
      </p:pic>
      <p:pic>
        <p:nvPicPr>
          <p:cNvPr id="15" name="图片 14"/>
          <p:cNvPicPr>
            <a:picLocks noChangeAspect="1"/>
          </p:cNvPicPr>
          <p:nvPr/>
        </p:nvPicPr>
        <p:blipFill>
          <a:blip r:embed="rId5" cstate="screen"/>
          <a:stretch>
            <a:fillRect/>
          </a:stretch>
        </p:blipFill>
        <p:spPr>
          <a:xfrm>
            <a:off x="2573899" y="1103243"/>
            <a:ext cx="4134679" cy="232575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10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par>
                          <p:cTn id="34" fill="hold">
                            <p:stCondLst>
                              <p:cond delay="1000"/>
                            </p:stCondLst>
                            <p:childTnLst>
                              <p:par>
                                <p:cTn id="35" presetID="2" presetClass="entr" presetSubtype="6" fill="hold" grpId="0" nodeType="afterEffect">
                                  <p:stCondLst>
                                    <p:cond delay="0"/>
                                  </p:stCondLst>
                                  <p:iterate type="lt">
                                    <p:tmPct val="4651"/>
                                  </p:iterate>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2999"/>
                            </p:stCondLst>
                            <p:childTnLst>
                              <p:par>
                                <p:cTn id="40" presetID="10"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703228"/>
          </a:xfrm>
          <a:prstGeom prst="rect">
            <a:avLst/>
          </a:prstGeom>
          <a:noFill/>
        </p:spPr>
        <p:txBody>
          <a:bodyPr vert="eaVert" wrap="square" rtlCol="0">
            <a:spAutoFit/>
          </a:bodyPr>
          <a:lstStyle/>
          <a:p>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pic>
        <p:nvPicPr>
          <p:cNvPr id="61" name="图片 60"/>
          <p:cNvPicPr>
            <a:picLocks noChangeAspect="1"/>
          </p:cNvPicPr>
          <p:nvPr/>
        </p:nvPicPr>
        <p:blipFill>
          <a:blip r:embed="rId2" cstate="screen"/>
          <a:stretch>
            <a:fillRect/>
          </a:stretch>
        </p:blipFill>
        <p:spPr>
          <a:xfrm>
            <a:off x="6379275" y="1918623"/>
            <a:ext cx="662634" cy="342272"/>
          </a:xfrm>
          <a:prstGeom prst="rect">
            <a:avLst/>
          </a:prstGeom>
        </p:spPr>
      </p:pic>
      <p:sp>
        <p:nvSpPr>
          <p:cNvPr id="62" name="文本框 8"/>
          <p:cNvSpPr txBox="1"/>
          <p:nvPr/>
        </p:nvSpPr>
        <p:spPr>
          <a:xfrm>
            <a:off x="7122272" y="1694784"/>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63" name="矩形 62"/>
          <p:cNvSpPr/>
          <p:nvPr/>
        </p:nvSpPr>
        <p:spPr>
          <a:xfrm>
            <a:off x="7122272" y="1999381"/>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pic>
        <p:nvPicPr>
          <p:cNvPr id="64" name="图片 63"/>
          <p:cNvPicPr>
            <a:picLocks noChangeAspect="1"/>
          </p:cNvPicPr>
          <p:nvPr/>
        </p:nvPicPr>
        <p:blipFill>
          <a:blip r:embed="rId2" cstate="screen"/>
          <a:stretch>
            <a:fillRect/>
          </a:stretch>
        </p:blipFill>
        <p:spPr>
          <a:xfrm>
            <a:off x="6379275" y="3517102"/>
            <a:ext cx="662634" cy="342272"/>
          </a:xfrm>
          <a:prstGeom prst="rect">
            <a:avLst/>
          </a:prstGeom>
        </p:spPr>
      </p:pic>
      <p:sp>
        <p:nvSpPr>
          <p:cNvPr id="65" name="文本框 8"/>
          <p:cNvSpPr txBox="1"/>
          <p:nvPr/>
        </p:nvSpPr>
        <p:spPr>
          <a:xfrm>
            <a:off x="7122272" y="3293263"/>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66" name="矩形 65"/>
          <p:cNvSpPr/>
          <p:nvPr/>
        </p:nvSpPr>
        <p:spPr>
          <a:xfrm>
            <a:off x="7122272" y="3597860"/>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pic>
        <p:nvPicPr>
          <p:cNvPr id="67" name="图片 66"/>
          <p:cNvPicPr>
            <a:picLocks noChangeAspect="1"/>
          </p:cNvPicPr>
          <p:nvPr/>
        </p:nvPicPr>
        <p:blipFill>
          <a:blip r:embed="rId2" cstate="screen"/>
          <a:stretch>
            <a:fillRect/>
          </a:stretch>
        </p:blipFill>
        <p:spPr>
          <a:xfrm>
            <a:off x="6379275" y="5084524"/>
            <a:ext cx="662634" cy="342272"/>
          </a:xfrm>
          <a:prstGeom prst="rect">
            <a:avLst/>
          </a:prstGeom>
        </p:spPr>
      </p:pic>
      <p:sp>
        <p:nvSpPr>
          <p:cNvPr id="68" name="文本框 8"/>
          <p:cNvSpPr txBox="1"/>
          <p:nvPr/>
        </p:nvSpPr>
        <p:spPr>
          <a:xfrm>
            <a:off x="7122272" y="4860685"/>
            <a:ext cx="2072978" cy="338633"/>
          </a:xfrm>
          <a:prstGeom prst="rect">
            <a:avLst/>
          </a:prstGeom>
          <a:noFill/>
        </p:spPr>
        <p:txBody>
          <a:bodyPr wrap="square" rtlCol="0">
            <a:spAutoFit/>
          </a:bodyPr>
          <a:lstStyle/>
          <a:p>
            <a:pPr fontAlgn="auto">
              <a:spcBef>
                <a:spcPts val="0"/>
              </a:spcBef>
              <a:spcAft>
                <a:spcPts val="0"/>
              </a:spcAft>
            </a:pPr>
            <a:r>
              <a:rPr lang="zh-CN" altLang="en-US" sz="1600" b="1" dirty="0">
                <a:solidFill>
                  <a:schemeClr val="tx1">
                    <a:lumMod val="75000"/>
                    <a:lumOff val="25000"/>
                  </a:schemeClr>
                </a:solidFill>
                <a:cs typeface="+mn-ea"/>
                <a:sym typeface="+mn-lt"/>
              </a:rPr>
              <a:t>填写段落标题</a:t>
            </a:r>
            <a:endParaRPr lang="zh-CN" altLang="en-US" sz="1600" b="1" dirty="0">
              <a:solidFill>
                <a:schemeClr val="tx1">
                  <a:lumMod val="75000"/>
                  <a:lumOff val="25000"/>
                </a:schemeClr>
              </a:solidFill>
              <a:cs typeface="+mn-ea"/>
              <a:sym typeface="+mn-lt"/>
            </a:endParaRPr>
          </a:p>
        </p:txBody>
      </p:sp>
      <p:sp>
        <p:nvSpPr>
          <p:cNvPr id="69" name="矩形 68"/>
          <p:cNvSpPr/>
          <p:nvPr/>
        </p:nvSpPr>
        <p:spPr>
          <a:xfrm>
            <a:off x="7122272" y="5165282"/>
            <a:ext cx="4233645" cy="703847"/>
          </a:xfrm>
          <a:prstGeom prst="rect">
            <a:avLst/>
          </a:prstGeom>
        </p:spPr>
        <p:txBody>
          <a:bodyPr wrap="square">
            <a:spAutoFit/>
          </a:bodyPr>
          <a:lstStyle/>
          <a:p>
            <a:pPr fontAlgn="auto">
              <a:lnSpc>
                <a:spcPct val="150000"/>
              </a:lnSpc>
              <a:spcBef>
                <a:spcPts val="0"/>
              </a:spcBef>
              <a:spcAft>
                <a:spcPts val="0"/>
              </a:spcAft>
            </a:pPr>
            <a:r>
              <a:rPr lang="zh-CN" altLang="en-US" sz="1400" dirty="0">
                <a:solidFill>
                  <a:schemeClr val="tx1">
                    <a:lumMod val="75000"/>
                    <a:lumOff val="25000"/>
                  </a:schemeClr>
                </a:solidFill>
                <a:cs typeface="+mn-ea"/>
                <a:sym typeface="+mn-lt"/>
              </a:rPr>
              <a:t>这里输入简单的文字概述里输入简单文字概述输入简单的文字概述里输入输入里这里输入简单</a:t>
            </a:r>
            <a:endParaRPr lang="zh-CN" altLang="en-US" sz="1400" dirty="0">
              <a:solidFill>
                <a:schemeClr val="tx1">
                  <a:lumMod val="75000"/>
                  <a:lumOff val="25000"/>
                </a:schemeClr>
              </a:solidFill>
              <a:cs typeface="+mn-ea"/>
              <a:sym typeface="+mn-lt"/>
            </a:endParaRPr>
          </a:p>
        </p:txBody>
      </p:sp>
      <p:sp>
        <p:nvSpPr>
          <p:cNvPr id="86" name="椭圆 85"/>
          <p:cNvSpPr/>
          <p:nvPr/>
        </p:nvSpPr>
        <p:spPr>
          <a:xfrm>
            <a:off x="974155" y="1775636"/>
            <a:ext cx="4233646" cy="4293177"/>
          </a:xfrm>
          <a:prstGeom prst="ellipse">
            <a:avLst/>
          </a:prstGeom>
          <a:blipFill dpi="0" rotWithShape="1">
            <a:blip r:embed="rId3" cstate="screen"/>
            <a:srcRect/>
            <a:stretch>
              <a:fillRect/>
            </a:stretch>
          </a:blipFill>
          <a:ln w="57150">
            <a:solidFill>
              <a:srgbClr val="DAC49D"/>
            </a:solidFill>
          </a:ln>
          <a:effectLst>
            <a:outerShdw blurRad="635000" dist="6350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87" name="图片 86"/>
          <p:cNvPicPr>
            <a:picLocks noChangeAspect="1"/>
          </p:cNvPicPr>
          <p:nvPr/>
        </p:nvPicPr>
        <p:blipFill>
          <a:blip r:embed="rId4" cstate="print"/>
          <a:stretch>
            <a:fillRect/>
          </a:stretch>
        </p:blipFill>
        <p:spPr>
          <a:xfrm>
            <a:off x="5634080" y="5830416"/>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55" presetClass="entr" presetSubtype="0" fill="hold" grpId="0" nodeType="withEffect">
                                  <p:stCondLst>
                                    <p:cond delay="500"/>
                                  </p:stCondLst>
                                  <p:childTnLst>
                                    <p:set>
                                      <p:cBhvr>
                                        <p:cTn id="21" dur="1" fill="hold">
                                          <p:stCondLst>
                                            <p:cond delay="0"/>
                                          </p:stCondLst>
                                        </p:cTn>
                                        <p:tgtEl>
                                          <p:spTgt spid="86"/>
                                        </p:tgtEl>
                                        <p:attrNameLst>
                                          <p:attrName>style.visibility</p:attrName>
                                        </p:attrNameLst>
                                      </p:cBhvr>
                                      <p:to>
                                        <p:strVal val="visible"/>
                                      </p:to>
                                    </p:set>
                                    <p:anim calcmode="lin" valueType="num">
                                      <p:cBhvr>
                                        <p:cTn id="22" dur="1000" fill="hold"/>
                                        <p:tgtEl>
                                          <p:spTgt spid="86"/>
                                        </p:tgtEl>
                                        <p:attrNameLst>
                                          <p:attrName>ppt_w</p:attrName>
                                        </p:attrNameLst>
                                      </p:cBhvr>
                                      <p:tavLst>
                                        <p:tav tm="0">
                                          <p:val>
                                            <p:strVal val="#ppt_w*0.70"/>
                                          </p:val>
                                        </p:tav>
                                        <p:tav tm="100000">
                                          <p:val>
                                            <p:strVal val="#ppt_w"/>
                                          </p:val>
                                        </p:tav>
                                      </p:tavLst>
                                    </p:anim>
                                    <p:anim calcmode="lin" valueType="num">
                                      <p:cBhvr>
                                        <p:cTn id="23" dur="1000" fill="hold"/>
                                        <p:tgtEl>
                                          <p:spTgt spid="86"/>
                                        </p:tgtEl>
                                        <p:attrNameLst>
                                          <p:attrName>ppt_h</p:attrName>
                                        </p:attrNameLst>
                                      </p:cBhvr>
                                      <p:tavLst>
                                        <p:tav tm="0">
                                          <p:val>
                                            <p:strVal val="#ppt_h"/>
                                          </p:val>
                                        </p:tav>
                                        <p:tav tm="100000">
                                          <p:val>
                                            <p:strVal val="#ppt_h"/>
                                          </p:val>
                                        </p:tav>
                                      </p:tavLst>
                                    </p:anim>
                                    <p:animEffect transition="in" filter="fade">
                                      <p:cBhvr>
                                        <p:cTn id="24" dur="1000"/>
                                        <p:tgtEl>
                                          <p:spTgt spid="86"/>
                                        </p:tgtEl>
                                      </p:cBhvr>
                                    </p:animEffect>
                                  </p:childTnLst>
                                </p:cTn>
                              </p:par>
                            </p:childTnLst>
                          </p:cTn>
                        </p:par>
                        <p:par>
                          <p:cTn id="25" fill="hold">
                            <p:stCondLst>
                              <p:cond delay="0"/>
                            </p:stCondLst>
                            <p:childTnLst>
                              <p:par>
                                <p:cTn id="26" presetID="2" presetClass="entr" presetSubtype="4" decel="100000" fill="hold" nodeType="afterEffect">
                                  <p:stCondLst>
                                    <p:cond delay="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1500" fill="hold"/>
                                        <p:tgtEl>
                                          <p:spTgt spid="61"/>
                                        </p:tgtEl>
                                        <p:attrNameLst>
                                          <p:attrName>ppt_x</p:attrName>
                                        </p:attrNameLst>
                                      </p:cBhvr>
                                      <p:tavLst>
                                        <p:tav tm="0">
                                          <p:val>
                                            <p:strVal val="#ppt_x"/>
                                          </p:val>
                                        </p:tav>
                                        <p:tav tm="100000">
                                          <p:val>
                                            <p:strVal val="#ppt_x"/>
                                          </p:val>
                                        </p:tav>
                                      </p:tavLst>
                                    </p:anim>
                                    <p:anim calcmode="lin" valueType="num">
                                      <p:cBhvr additive="base">
                                        <p:cTn id="29" dur="1500" fill="hold"/>
                                        <p:tgtEl>
                                          <p:spTgt spid="61"/>
                                        </p:tgtEl>
                                        <p:attrNameLst>
                                          <p:attrName>ppt_y</p:attrName>
                                        </p:attrNameLst>
                                      </p:cBhvr>
                                      <p:tavLst>
                                        <p:tav tm="0">
                                          <p:val>
                                            <p:strVal val="1+#ppt_h/2"/>
                                          </p:val>
                                        </p:tav>
                                        <p:tav tm="100000">
                                          <p:val>
                                            <p:strVal val="#ppt_y"/>
                                          </p:val>
                                        </p:tav>
                                      </p:tavLst>
                                    </p:anim>
                                  </p:childTnLst>
                                </p:cTn>
                              </p:par>
                              <p:par>
                                <p:cTn id="30" presetID="2" presetClass="entr" presetSubtype="4" decel="100000" fill="hold" nodeType="withEffect">
                                  <p:stCondLst>
                                    <p:cond delay="0"/>
                                  </p:stCondLst>
                                  <p:childTnLst>
                                    <p:set>
                                      <p:cBhvr>
                                        <p:cTn id="31" dur="1" fill="hold">
                                          <p:stCondLst>
                                            <p:cond delay="0"/>
                                          </p:stCondLst>
                                        </p:cTn>
                                        <p:tgtEl>
                                          <p:spTgt spid="64"/>
                                        </p:tgtEl>
                                        <p:attrNameLst>
                                          <p:attrName>style.visibility</p:attrName>
                                        </p:attrNameLst>
                                      </p:cBhvr>
                                      <p:to>
                                        <p:strVal val="visible"/>
                                      </p:to>
                                    </p:set>
                                    <p:anim calcmode="lin" valueType="num">
                                      <p:cBhvr additive="base">
                                        <p:cTn id="32" dur="1500" fill="hold"/>
                                        <p:tgtEl>
                                          <p:spTgt spid="64"/>
                                        </p:tgtEl>
                                        <p:attrNameLst>
                                          <p:attrName>ppt_x</p:attrName>
                                        </p:attrNameLst>
                                      </p:cBhvr>
                                      <p:tavLst>
                                        <p:tav tm="0">
                                          <p:val>
                                            <p:strVal val="#ppt_x"/>
                                          </p:val>
                                        </p:tav>
                                        <p:tav tm="100000">
                                          <p:val>
                                            <p:strVal val="#ppt_x"/>
                                          </p:val>
                                        </p:tav>
                                      </p:tavLst>
                                    </p:anim>
                                    <p:anim calcmode="lin" valueType="num">
                                      <p:cBhvr additive="base">
                                        <p:cTn id="33" dur="1500" fill="hold"/>
                                        <p:tgtEl>
                                          <p:spTgt spid="64"/>
                                        </p:tgtEl>
                                        <p:attrNameLst>
                                          <p:attrName>ppt_y</p:attrName>
                                        </p:attrNameLst>
                                      </p:cBhvr>
                                      <p:tavLst>
                                        <p:tav tm="0">
                                          <p:val>
                                            <p:strVal val="1+#ppt_h/2"/>
                                          </p:val>
                                        </p:tav>
                                        <p:tav tm="100000">
                                          <p:val>
                                            <p:strVal val="#ppt_y"/>
                                          </p:val>
                                        </p:tav>
                                      </p:tavLst>
                                    </p:anim>
                                  </p:childTnLst>
                                </p:cTn>
                              </p:par>
                              <p:par>
                                <p:cTn id="34" presetID="2" presetClass="entr" presetSubtype="4" decel="100000" fill="hold" nodeType="withEffect">
                                  <p:stCondLst>
                                    <p:cond delay="0"/>
                                  </p:stCondLst>
                                  <p:childTnLst>
                                    <p:set>
                                      <p:cBhvr>
                                        <p:cTn id="35" dur="1" fill="hold">
                                          <p:stCondLst>
                                            <p:cond delay="0"/>
                                          </p:stCondLst>
                                        </p:cTn>
                                        <p:tgtEl>
                                          <p:spTgt spid="67"/>
                                        </p:tgtEl>
                                        <p:attrNameLst>
                                          <p:attrName>style.visibility</p:attrName>
                                        </p:attrNameLst>
                                      </p:cBhvr>
                                      <p:to>
                                        <p:strVal val="visible"/>
                                      </p:to>
                                    </p:set>
                                    <p:anim calcmode="lin" valueType="num">
                                      <p:cBhvr additive="base">
                                        <p:cTn id="36" dur="1500" fill="hold"/>
                                        <p:tgtEl>
                                          <p:spTgt spid="67"/>
                                        </p:tgtEl>
                                        <p:attrNameLst>
                                          <p:attrName>ppt_x</p:attrName>
                                        </p:attrNameLst>
                                      </p:cBhvr>
                                      <p:tavLst>
                                        <p:tav tm="0">
                                          <p:val>
                                            <p:strVal val="#ppt_x"/>
                                          </p:val>
                                        </p:tav>
                                        <p:tav tm="100000">
                                          <p:val>
                                            <p:strVal val="#ppt_x"/>
                                          </p:val>
                                        </p:tav>
                                      </p:tavLst>
                                    </p:anim>
                                    <p:anim calcmode="lin" valueType="num">
                                      <p:cBhvr additive="base">
                                        <p:cTn id="37" dur="1500" fill="hold"/>
                                        <p:tgtEl>
                                          <p:spTgt spid="67"/>
                                        </p:tgtEl>
                                        <p:attrNameLst>
                                          <p:attrName>ppt_y</p:attrName>
                                        </p:attrNameLst>
                                      </p:cBhvr>
                                      <p:tavLst>
                                        <p:tav tm="0">
                                          <p:val>
                                            <p:strVal val="1+#ppt_h/2"/>
                                          </p:val>
                                        </p:tav>
                                        <p:tav tm="100000">
                                          <p:val>
                                            <p:strVal val="#ppt_y"/>
                                          </p:val>
                                        </p:tav>
                                      </p:tavLst>
                                    </p:anim>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childTnLst>
                          </p:cTn>
                        </p:par>
                        <p:par>
                          <p:cTn id="42" fill="hold">
                            <p:stCondLst>
                              <p:cond delay="2000"/>
                            </p:stCondLst>
                            <p:childTnLst>
                              <p:par>
                                <p:cTn id="43" presetID="2" presetClass="entr" presetSubtype="2"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 calcmode="lin" valueType="num">
                                      <p:cBhvr additive="base">
                                        <p:cTn id="45" dur="1000" fill="hold"/>
                                        <p:tgtEl>
                                          <p:spTgt spid="63"/>
                                        </p:tgtEl>
                                        <p:attrNameLst>
                                          <p:attrName>ppt_x</p:attrName>
                                        </p:attrNameLst>
                                      </p:cBhvr>
                                      <p:tavLst>
                                        <p:tav tm="0">
                                          <p:val>
                                            <p:strVal val="1+#ppt_w/2"/>
                                          </p:val>
                                        </p:tav>
                                        <p:tav tm="100000">
                                          <p:val>
                                            <p:strVal val="#ppt_x"/>
                                          </p:val>
                                        </p:tav>
                                      </p:tavLst>
                                    </p:anim>
                                    <p:anim calcmode="lin" valueType="num">
                                      <p:cBhvr additive="base">
                                        <p:cTn id="46" dur="1000" fill="hold"/>
                                        <p:tgtEl>
                                          <p:spTgt spid="63"/>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500"/>
                                        <p:tgtEl>
                                          <p:spTgt spid="65"/>
                                        </p:tgtEl>
                                      </p:cBhvr>
                                    </p:animEffect>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1000" fill="hold"/>
                                        <p:tgtEl>
                                          <p:spTgt spid="66"/>
                                        </p:tgtEl>
                                        <p:attrNameLst>
                                          <p:attrName>ppt_x</p:attrName>
                                        </p:attrNameLst>
                                      </p:cBhvr>
                                      <p:tavLst>
                                        <p:tav tm="0">
                                          <p:val>
                                            <p:strVal val="1+#ppt_w/2"/>
                                          </p:val>
                                        </p:tav>
                                        <p:tav tm="100000">
                                          <p:val>
                                            <p:strVal val="#ppt_x"/>
                                          </p:val>
                                        </p:tav>
                                      </p:tavLst>
                                    </p:anim>
                                    <p:anim calcmode="lin" valueType="num">
                                      <p:cBhvr additive="base">
                                        <p:cTn id="55" dur="1000" fill="hold"/>
                                        <p:tgtEl>
                                          <p:spTgt spid="66"/>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22" presetClass="entr" presetSubtype="8"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par>
                          <p:cTn id="60" fill="hold">
                            <p:stCondLst>
                              <p:cond delay="5000"/>
                            </p:stCondLst>
                            <p:childTnLst>
                              <p:par>
                                <p:cTn id="61" presetID="2" presetClass="entr" presetSubtype="2" fill="hold" grpId="0" nodeType="afterEffect">
                                  <p:stCondLst>
                                    <p:cond delay="0"/>
                                  </p:stCondLst>
                                  <p:childTnLst>
                                    <p:set>
                                      <p:cBhvr>
                                        <p:cTn id="62" dur="1" fill="hold">
                                          <p:stCondLst>
                                            <p:cond delay="0"/>
                                          </p:stCondLst>
                                        </p:cTn>
                                        <p:tgtEl>
                                          <p:spTgt spid="69"/>
                                        </p:tgtEl>
                                        <p:attrNameLst>
                                          <p:attrName>style.visibility</p:attrName>
                                        </p:attrNameLst>
                                      </p:cBhvr>
                                      <p:to>
                                        <p:strVal val="visible"/>
                                      </p:to>
                                    </p:set>
                                    <p:anim calcmode="lin" valueType="num">
                                      <p:cBhvr additive="base">
                                        <p:cTn id="63" dur="1000" fill="hold"/>
                                        <p:tgtEl>
                                          <p:spTgt spid="69"/>
                                        </p:tgtEl>
                                        <p:attrNameLst>
                                          <p:attrName>ppt_x</p:attrName>
                                        </p:attrNameLst>
                                      </p:cBhvr>
                                      <p:tavLst>
                                        <p:tav tm="0">
                                          <p:val>
                                            <p:strVal val="1+#ppt_w/2"/>
                                          </p:val>
                                        </p:tav>
                                        <p:tav tm="100000">
                                          <p:val>
                                            <p:strVal val="#ppt_x"/>
                                          </p:val>
                                        </p:tav>
                                      </p:tavLst>
                                    </p:anim>
                                    <p:anim calcmode="lin" valueType="num">
                                      <p:cBhvr additive="base">
                                        <p:cTn id="64" dur="1000" fill="hold"/>
                                        <p:tgtEl>
                                          <p:spTgt spid="69"/>
                                        </p:tgtEl>
                                        <p:attrNameLst>
                                          <p:attrName>ppt_y</p:attrName>
                                        </p:attrNameLst>
                                      </p:cBhvr>
                                      <p:tavLst>
                                        <p:tav tm="0">
                                          <p:val>
                                            <p:strVal val="#ppt_y"/>
                                          </p:val>
                                        </p:tav>
                                        <p:tav tm="100000">
                                          <p:val>
                                            <p:strVal val="#ppt_y"/>
                                          </p:val>
                                        </p:tav>
                                      </p:tavLst>
                                    </p:anim>
                                  </p:childTnLst>
                                </p:cTn>
                              </p:par>
                            </p:childTnLst>
                          </p:cTn>
                        </p:par>
                        <p:par>
                          <p:cTn id="65" fill="hold">
                            <p:stCondLst>
                              <p:cond delay="6000"/>
                            </p:stCondLst>
                            <p:childTnLst>
                              <p:par>
                                <p:cTn id="66" presetID="10" presetClass="entr" presetSubtype="0" fill="hold" nodeType="afterEffect">
                                  <p:stCondLst>
                                    <p:cond delay="0"/>
                                  </p:stCondLst>
                                  <p:childTnLst>
                                    <p:set>
                                      <p:cBhvr>
                                        <p:cTn id="67" dur="1" fill="hold">
                                          <p:stCondLst>
                                            <p:cond delay="0"/>
                                          </p:stCondLst>
                                        </p:cTn>
                                        <p:tgtEl>
                                          <p:spTgt spid="87"/>
                                        </p:tgtEl>
                                        <p:attrNameLst>
                                          <p:attrName>style.visibility</p:attrName>
                                        </p:attrNameLst>
                                      </p:cBhvr>
                                      <p:to>
                                        <p:strVal val="visible"/>
                                      </p:to>
                                    </p:set>
                                    <p:animEffect transition="in" filter="fade">
                                      <p:cBhvr>
                                        <p:cTn id="68"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62" grpId="0"/>
      <p:bldP spid="63" grpId="0"/>
      <p:bldP spid="65" grpId="0"/>
      <p:bldP spid="66" grpId="0"/>
      <p:bldP spid="68" grpId="0"/>
      <p:bldP spid="69" grpId="0"/>
      <p:bldP spid="8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438400"/>
          </a:xfrm>
          <a:prstGeom prst="rect">
            <a:avLst/>
          </a:prstGeom>
          <a:noFill/>
        </p:spPr>
        <p:txBody>
          <a:bodyPr vert="eaVert" wrap="square" rtlCol="0">
            <a:spAutoFit/>
          </a:bodyPr>
          <a:lstStyle/>
          <a:p>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pic>
        <p:nvPicPr>
          <p:cNvPr id="16" name="图片 15"/>
          <p:cNvPicPr>
            <a:picLocks noChangeAspect="1"/>
          </p:cNvPicPr>
          <p:nvPr/>
        </p:nvPicPr>
        <p:blipFill>
          <a:blip r:embed="rId2" cstate="screen"/>
          <a:stretch>
            <a:fillRect/>
          </a:stretch>
        </p:blipFill>
        <p:spPr>
          <a:xfrm>
            <a:off x="1876416" y="1767027"/>
            <a:ext cx="1661973" cy="1661973"/>
          </a:xfrm>
          <a:prstGeom prst="rect">
            <a:avLst/>
          </a:prstGeom>
        </p:spPr>
      </p:pic>
      <p:pic>
        <p:nvPicPr>
          <p:cNvPr id="17" name="图片 16"/>
          <p:cNvPicPr>
            <a:picLocks noChangeAspect="1"/>
          </p:cNvPicPr>
          <p:nvPr/>
        </p:nvPicPr>
        <p:blipFill>
          <a:blip r:embed="rId2" cstate="screen"/>
          <a:stretch>
            <a:fillRect/>
          </a:stretch>
        </p:blipFill>
        <p:spPr>
          <a:xfrm>
            <a:off x="5153576" y="1767027"/>
            <a:ext cx="1661973" cy="1661973"/>
          </a:xfrm>
          <a:prstGeom prst="rect">
            <a:avLst/>
          </a:prstGeom>
        </p:spPr>
      </p:pic>
      <p:pic>
        <p:nvPicPr>
          <p:cNvPr id="18" name="图片 17"/>
          <p:cNvPicPr>
            <a:picLocks noChangeAspect="1"/>
          </p:cNvPicPr>
          <p:nvPr/>
        </p:nvPicPr>
        <p:blipFill>
          <a:blip r:embed="rId2" cstate="screen"/>
          <a:stretch>
            <a:fillRect/>
          </a:stretch>
        </p:blipFill>
        <p:spPr>
          <a:xfrm>
            <a:off x="8430736" y="1767027"/>
            <a:ext cx="1661973" cy="1661973"/>
          </a:xfrm>
          <a:prstGeom prst="rect">
            <a:avLst/>
          </a:prstGeom>
        </p:spPr>
      </p:pic>
      <p:sp>
        <p:nvSpPr>
          <p:cNvPr id="19" name="矩形 18"/>
          <p:cNvSpPr/>
          <p:nvPr/>
        </p:nvSpPr>
        <p:spPr>
          <a:xfrm>
            <a:off x="5101130" y="3714928"/>
            <a:ext cx="1200327" cy="2077811"/>
          </a:xfrm>
          <a:prstGeom prst="rect">
            <a:avLst/>
          </a:prstGeom>
          <a:ln w="12700">
            <a:miter lim="400000"/>
          </a:ln>
        </p:spPr>
        <p:txBody>
          <a:bodyPr vert="eaVert" wrap="square" lIns="45719" rIns="45719" anchor="ctr">
            <a:spAutoFit/>
          </a:bodyPr>
          <a:lstStyle/>
          <a:p>
            <a:pPr lvl="0" algn="l">
              <a:defRPr/>
            </a:pPr>
            <a:r>
              <a:rPr lang="zh-CN" altLang="en-US" dirty="0">
                <a:solidFill>
                  <a:schemeClr val="bg1">
                    <a:lumMod val="50000"/>
                  </a:schemeClr>
                </a:solidFill>
                <a:cs typeface="+mn-ea"/>
                <a:sym typeface="+mn-lt"/>
              </a:rPr>
              <a:t>桃花帘外春意暖， 桃花帘内晨妆懒。</a:t>
            </a:r>
            <a:endParaRPr lang="zh-CN" altLang="en-US" dirty="0">
              <a:solidFill>
                <a:schemeClr val="bg1">
                  <a:lumMod val="50000"/>
                </a:schemeClr>
              </a:solidFill>
              <a:cs typeface="+mn-ea"/>
              <a:sym typeface="+mn-lt"/>
            </a:endParaRPr>
          </a:p>
          <a:p>
            <a:pPr lvl="0" algn="l">
              <a:defRPr/>
            </a:pPr>
            <a:r>
              <a:rPr lang="zh-CN" altLang="en-US" dirty="0">
                <a:solidFill>
                  <a:schemeClr val="bg1">
                    <a:lumMod val="50000"/>
                  </a:schemeClr>
                </a:solidFill>
                <a:cs typeface="+mn-ea"/>
                <a:sym typeface="+mn-lt"/>
              </a:rPr>
              <a:t>帘外桃花帘内人， 人与桃花隔不远</a:t>
            </a:r>
            <a:endParaRPr lang="zh-CN" altLang="en-US" spc="600" dirty="0">
              <a:solidFill>
                <a:schemeClr val="bg1">
                  <a:lumMod val="50000"/>
                </a:schemeClr>
              </a:solidFill>
              <a:cs typeface="+mn-ea"/>
              <a:sym typeface="+mn-lt"/>
            </a:endParaRPr>
          </a:p>
        </p:txBody>
      </p:sp>
      <p:sp>
        <p:nvSpPr>
          <p:cNvPr id="20" name="矩形 19"/>
          <p:cNvSpPr/>
          <p:nvPr/>
        </p:nvSpPr>
        <p:spPr>
          <a:xfrm>
            <a:off x="8307625" y="3714928"/>
            <a:ext cx="1200327" cy="2080754"/>
          </a:xfrm>
          <a:prstGeom prst="rect">
            <a:avLst/>
          </a:prstGeom>
          <a:ln w="12700">
            <a:miter lim="400000"/>
          </a:ln>
        </p:spPr>
        <p:txBody>
          <a:bodyPr vert="eaVert" wrap="square" lIns="45719" rIns="45719" anchor="ctr">
            <a:spAutoFit/>
          </a:bodyPr>
          <a:lstStyle/>
          <a:p>
            <a:pPr algn="l"/>
            <a:r>
              <a:rPr dirty="0" err="1">
                <a:solidFill>
                  <a:schemeClr val="bg1">
                    <a:lumMod val="50000"/>
                  </a:schemeClr>
                </a:solidFill>
                <a:cs typeface="+mn-ea"/>
                <a:sym typeface="+mn-lt"/>
              </a:rPr>
              <a:t>小桃西望那人家，出树香梢几树花</a:t>
            </a:r>
            <a:r>
              <a:rPr dirty="0">
                <a:solidFill>
                  <a:schemeClr val="bg1">
                    <a:lumMod val="50000"/>
                  </a:schemeClr>
                </a:solidFill>
                <a:cs typeface="+mn-ea"/>
                <a:sym typeface="+mn-lt"/>
              </a:rPr>
              <a:t>。</a:t>
            </a:r>
            <a:endParaRPr dirty="0">
              <a:solidFill>
                <a:schemeClr val="bg1">
                  <a:lumMod val="50000"/>
                </a:schemeClr>
              </a:solidFill>
              <a:cs typeface="+mn-ea"/>
              <a:sym typeface="+mn-lt"/>
            </a:endParaRPr>
          </a:p>
          <a:p>
            <a:pPr marL="0" marR="0" lvl="0" algn="l" defTabSz="914400" rtl="0" eaLnBrk="1" latinLnBrk="0" hangingPunct="1">
              <a:spcBef>
                <a:spcPts val="0"/>
              </a:spcBef>
              <a:spcAft>
                <a:spcPts val="0"/>
              </a:spcAft>
              <a:buClrTx/>
              <a:buSzTx/>
              <a:buFontTx/>
              <a:buNone/>
              <a:defRPr/>
            </a:pPr>
            <a:r>
              <a:rPr dirty="0" err="1">
                <a:solidFill>
                  <a:schemeClr val="bg1">
                    <a:lumMod val="50000"/>
                  </a:schemeClr>
                </a:solidFill>
                <a:cs typeface="+mn-ea"/>
                <a:sym typeface="+mn-lt"/>
              </a:rPr>
              <a:t>只恐东风能作恶，乱红如雨坠窗纱</a:t>
            </a:r>
            <a:r>
              <a:rPr dirty="0">
                <a:solidFill>
                  <a:schemeClr val="bg1">
                    <a:lumMod val="50000"/>
                  </a:schemeClr>
                </a:solidFill>
                <a:cs typeface="+mn-ea"/>
                <a:sym typeface="+mn-lt"/>
              </a:rPr>
              <a:t>。</a:t>
            </a:r>
            <a:endParaRPr lang="en-US" altLang="zh-CN" spc="600" dirty="0">
              <a:solidFill>
                <a:schemeClr val="bg1">
                  <a:lumMod val="50000"/>
                </a:schemeClr>
              </a:solidFill>
              <a:cs typeface="+mn-ea"/>
              <a:sym typeface="+mn-lt"/>
            </a:endParaRPr>
          </a:p>
        </p:txBody>
      </p:sp>
      <p:sp>
        <p:nvSpPr>
          <p:cNvPr id="21" name="矩形 20"/>
          <p:cNvSpPr/>
          <p:nvPr/>
        </p:nvSpPr>
        <p:spPr>
          <a:xfrm>
            <a:off x="9190328" y="3766224"/>
            <a:ext cx="864339" cy="1015663"/>
          </a:xfrm>
          <a:prstGeom prst="rect">
            <a:avLst/>
          </a:prstGeom>
        </p:spPr>
        <p:txBody>
          <a:bodyPr vert="eaVert" wrap="none">
            <a:spAutoFit/>
          </a:bodyPr>
          <a:lstStyle/>
          <a:p>
            <a:pPr algn="ctr">
              <a:spcBef>
                <a:spcPts val="500"/>
              </a:spcBef>
              <a:spcAft>
                <a:spcPts val="0"/>
              </a:spcAft>
              <a:defRPr/>
            </a:pPr>
            <a:r>
              <a:rPr lang="zh-CN" altLang="en-US" sz="2000" dirty="0">
                <a:solidFill>
                  <a:schemeClr val="tx1">
                    <a:lumMod val="75000"/>
                    <a:lumOff val="25000"/>
                  </a:schemeClr>
                </a:solidFill>
                <a:cs typeface="+mn-ea"/>
                <a:sym typeface="+mn-lt"/>
              </a:rPr>
              <a:t>文章标题</a:t>
            </a:r>
            <a:endParaRPr lang="zh-CN" altLang="en-US" sz="2000" dirty="0">
              <a:solidFill>
                <a:schemeClr val="tx1">
                  <a:lumMod val="75000"/>
                  <a:lumOff val="25000"/>
                </a:schemeClr>
              </a:solidFill>
              <a:cs typeface="+mn-ea"/>
              <a:sym typeface="+mn-lt"/>
            </a:endParaRPr>
          </a:p>
          <a:p>
            <a:pPr algn="ctr">
              <a:spcBef>
                <a:spcPts val="500"/>
              </a:spcBef>
              <a:spcAft>
                <a:spcPts val="0"/>
              </a:spcAft>
              <a:defRPr/>
            </a:pPr>
            <a:endParaRPr lang="zh-CN" altLang="en-US" sz="2000" b="1" kern="100" spc="600" dirty="0">
              <a:solidFill>
                <a:schemeClr val="tx1">
                  <a:lumMod val="75000"/>
                  <a:lumOff val="25000"/>
                </a:schemeClr>
              </a:solidFill>
              <a:cs typeface="+mn-ea"/>
              <a:sym typeface="+mn-lt"/>
            </a:endParaRPr>
          </a:p>
        </p:txBody>
      </p:sp>
      <p:sp>
        <p:nvSpPr>
          <p:cNvPr id="22" name="矩形 21"/>
          <p:cNvSpPr/>
          <p:nvPr/>
        </p:nvSpPr>
        <p:spPr>
          <a:xfrm>
            <a:off x="5983832" y="3766224"/>
            <a:ext cx="864339" cy="1015663"/>
          </a:xfrm>
          <a:prstGeom prst="rect">
            <a:avLst/>
          </a:prstGeom>
        </p:spPr>
        <p:txBody>
          <a:bodyPr vert="eaVert" wrap="none">
            <a:spAutoFit/>
          </a:bodyPr>
          <a:lstStyle/>
          <a:p>
            <a:pPr algn="ctr">
              <a:spcBef>
                <a:spcPts val="500"/>
              </a:spcBef>
              <a:spcAft>
                <a:spcPts val="0"/>
              </a:spcAft>
              <a:defRPr/>
            </a:pPr>
            <a:r>
              <a:rPr lang="zh-CN" altLang="en-US" sz="2000" dirty="0">
                <a:solidFill>
                  <a:schemeClr val="tx1">
                    <a:lumMod val="75000"/>
                    <a:lumOff val="25000"/>
                  </a:schemeClr>
                </a:solidFill>
                <a:cs typeface="+mn-ea"/>
                <a:sym typeface="+mn-lt"/>
              </a:rPr>
              <a:t>文章标题</a:t>
            </a:r>
            <a:endParaRPr lang="zh-CN" altLang="en-US" sz="2000" dirty="0">
              <a:solidFill>
                <a:schemeClr val="tx1">
                  <a:lumMod val="75000"/>
                  <a:lumOff val="25000"/>
                </a:schemeClr>
              </a:solidFill>
              <a:cs typeface="+mn-ea"/>
              <a:sym typeface="+mn-lt"/>
            </a:endParaRPr>
          </a:p>
          <a:p>
            <a:pPr algn="ctr">
              <a:spcBef>
                <a:spcPts val="500"/>
              </a:spcBef>
              <a:spcAft>
                <a:spcPts val="0"/>
              </a:spcAft>
              <a:defRPr/>
            </a:pPr>
            <a:endParaRPr lang="zh-CN" altLang="en-US" sz="2000" b="1" kern="100" spc="600" dirty="0">
              <a:solidFill>
                <a:schemeClr val="tx1">
                  <a:lumMod val="75000"/>
                  <a:lumOff val="25000"/>
                </a:schemeClr>
              </a:solidFill>
              <a:cs typeface="+mn-ea"/>
              <a:sym typeface="+mn-lt"/>
            </a:endParaRPr>
          </a:p>
        </p:txBody>
      </p:sp>
      <p:sp>
        <p:nvSpPr>
          <p:cNvPr id="23" name="矩形 22"/>
          <p:cNvSpPr/>
          <p:nvPr/>
        </p:nvSpPr>
        <p:spPr>
          <a:xfrm>
            <a:off x="1894632" y="3714928"/>
            <a:ext cx="1200327" cy="2080754"/>
          </a:xfrm>
          <a:prstGeom prst="rect">
            <a:avLst/>
          </a:prstGeom>
          <a:ln w="12700">
            <a:miter lim="400000"/>
          </a:ln>
        </p:spPr>
        <p:txBody>
          <a:bodyPr vert="eaVert" wrap="square" lIns="45719" rIns="45719" anchor="ctr">
            <a:spAutoFit/>
          </a:bodyPr>
          <a:lstStyle/>
          <a:p>
            <a:pPr algn="l"/>
            <a:r>
              <a:rPr dirty="0" err="1">
                <a:solidFill>
                  <a:schemeClr val="bg1">
                    <a:lumMod val="50000"/>
                  </a:schemeClr>
                </a:solidFill>
                <a:cs typeface="+mn-ea"/>
                <a:sym typeface="+mn-lt"/>
              </a:rPr>
              <a:t>小桃西望那人家，出树香梢几树花</a:t>
            </a:r>
            <a:r>
              <a:rPr dirty="0">
                <a:solidFill>
                  <a:schemeClr val="bg1">
                    <a:lumMod val="50000"/>
                  </a:schemeClr>
                </a:solidFill>
                <a:cs typeface="+mn-ea"/>
                <a:sym typeface="+mn-lt"/>
              </a:rPr>
              <a:t>。</a:t>
            </a:r>
            <a:endParaRPr dirty="0">
              <a:solidFill>
                <a:schemeClr val="bg1">
                  <a:lumMod val="50000"/>
                </a:schemeClr>
              </a:solidFill>
              <a:cs typeface="+mn-ea"/>
              <a:sym typeface="+mn-lt"/>
            </a:endParaRPr>
          </a:p>
          <a:p>
            <a:pPr marL="0" marR="0" lvl="0" algn="l" defTabSz="914400" rtl="0" eaLnBrk="1" latinLnBrk="0" hangingPunct="1">
              <a:spcBef>
                <a:spcPts val="0"/>
              </a:spcBef>
              <a:spcAft>
                <a:spcPts val="0"/>
              </a:spcAft>
              <a:buClrTx/>
              <a:buSzTx/>
              <a:buFontTx/>
              <a:buNone/>
              <a:defRPr/>
            </a:pPr>
            <a:r>
              <a:rPr dirty="0" err="1">
                <a:solidFill>
                  <a:schemeClr val="bg1">
                    <a:lumMod val="50000"/>
                  </a:schemeClr>
                </a:solidFill>
                <a:cs typeface="+mn-ea"/>
                <a:sym typeface="+mn-lt"/>
              </a:rPr>
              <a:t>只恐东风能作恶，乱红如雨坠窗纱</a:t>
            </a:r>
            <a:r>
              <a:rPr dirty="0">
                <a:solidFill>
                  <a:schemeClr val="bg1">
                    <a:lumMod val="50000"/>
                  </a:schemeClr>
                </a:solidFill>
                <a:cs typeface="+mn-ea"/>
                <a:sym typeface="+mn-lt"/>
              </a:rPr>
              <a:t>。</a:t>
            </a:r>
            <a:endParaRPr lang="en-US" altLang="zh-CN" spc="600" dirty="0">
              <a:solidFill>
                <a:schemeClr val="bg1">
                  <a:lumMod val="50000"/>
                </a:schemeClr>
              </a:solidFill>
              <a:cs typeface="+mn-ea"/>
              <a:sym typeface="+mn-lt"/>
            </a:endParaRPr>
          </a:p>
        </p:txBody>
      </p:sp>
      <p:sp>
        <p:nvSpPr>
          <p:cNvPr id="24" name="矩形 23"/>
          <p:cNvSpPr/>
          <p:nvPr/>
        </p:nvSpPr>
        <p:spPr>
          <a:xfrm>
            <a:off x="2777335" y="3766224"/>
            <a:ext cx="864339" cy="1015663"/>
          </a:xfrm>
          <a:prstGeom prst="rect">
            <a:avLst/>
          </a:prstGeom>
        </p:spPr>
        <p:txBody>
          <a:bodyPr vert="eaVert" wrap="none">
            <a:spAutoFit/>
          </a:bodyPr>
          <a:lstStyle/>
          <a:p>
            <a:pPr algn="ctr">
              <a:spcBef>
                <a:spcPts val="500"/>
              </a:spcBef>
              <a:spcAft>
                <a:spcPts val="0"/>
              </a:spcAft>
              <a:defRPr/>
            </a:pPr>
            <a:r>
              <a:rPr lang="zh-CN" altLang="en-US" sz="2000" dirty="0">
                <a:solidFill>
                  <a:schemeClr val="tx1">
                    <a:lumMod val="75000"/>
                    <a:lumOff val="25000"/>
                  </a:schemeClr>
                </a:solidFill>
                <a:cs typeface="+mn-ea"/>
                <a:sym typeface="+mn-lt"/>
              </a:rPr>
              <a:t>文章标题</a:t>
            </a:r>
            <a:endParaRPr lang="zh-CN" altLang="en-US" sz="2000" dirty="0">
              <a:solidFill>
                <a:schemeClr val="tx1">
                  <a:lumMod val="75000"/>
                  <a:lumOff val="25000"/>
                </a:schemeClr>
              </a:solidFill>
              <a:cs typeface="+mn-ea"/>
              <a:sym typeface="+mn-lt"/>
            </a:endParaRPr>
          </a:p>
          <a:p>
            <a:pPr algn="ctr">
              <a:spcBef>
                <a:spcPts val="500"/>
              </a:spcBef>
              <a:spcAft>
                <a:spcPts val="0"/>
              </a:spcAft>
              <a:defRPr/>
            </a:pPr>
            <a:endParaRPr lang="zh-CN" altLang="en-US" sz="2000" b="1" kern="100" spc="600" dirty="0">
              <a:solidFill>
                <a:schemeClr val="tx1">
                  <a:lumMod val="75000"/>
                  <a:lumOff val="25000"/>
                </a:schemeClr>
              </a:solidFill>
              <a:cs typeface="+mn-ea"/>
              <a:sym typeface="+mn-lt"/>
            </a:endParaRPr>
          </a:p>
        </p:txBody>
      </p:sp>
      <p:pic>
        <p:nvPicPr>
          <p:cNvPr id="25" name="图片 24"/>
          <p:cNvPicPr>
            <a:picLocks noChangeAspect="1"/>
          </p:cNvPicPr>
          <p:nvPr/>
        </p:nvPicPr>
        <p:blipFill>
          <a:blip r:embed="rId3" cstate="print"/>
          <a:stretch>
            <a:fillRect/>
          </a:stretch>
        </p:blipFill>
        <p:spPr>
          <a:xfrm>
            <a:off x="11072716" y="5388730"/>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42"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1000"/>
                            </p:stCondLst>
                            <p:childTnLst>
                              <p:par>
                                <p:cTn id="37" presetID="2" presetClass="entr" presetSubtype="8" decel="10000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1500" fill="hold"/>
                                        <p:tgtEl>
                                          <p:spTgt spid="21"/>
                                        </p:tgtEl>
                                        <p:attrNameLst>
                                          <p:attrName>ppt_x</p:attrName>
                                        </p:attrNameLst>
                                      </p:cBhvr>
                                      <p:tavLst>
                                        <p:tav tm="0">
                                          <p:val>
                                            <p:strVal val="0-#ppt_w/2"/>
                                          </p:val>
                                        </p:tav>
                                        <p:tav tm="100000">
                                          <p:val>
                                            <p:strVal val="#ppt_x"/>
                                          </p:val>
                                        </p:tav>
                                      </p:tavLst>
                                    </p:anim>
                                    <p:anim calcmode="lin" valueType="num">
                                      <p:cBhvr additive="base">
                                        <p:cTn id="40" dur="15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8" decel="10000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1500" fill="hold"/>
                                        <p:tgtEl>
                                          <p:spTgt spid="22"/>
                                        </p:tgtEl>
                                        <p:attrNameLst>
                                          <p:attrName>ppt_x</p:attrName>
                                        </p:attrNameLst>
                                      </p:cBhvr>
                                      <p:tavLst>
                                        <p:tav tm="0">
                                          <p:val>
                                            <p:strVal val="0-#ppt_w/2"/>
                                          </p:val>
                                        </p:tav>
                                        <p:tav tm="100000">
                                          <p:val>
                                            <p:strVal val="#ppt_x"/>
                                          </p:val>
                                        </p:tav>
                                      </p:tavLst>
                                    </p:anim>
                                    <p:anim calcmode="lin" valueType="num">
                                      <p:cBhvr additive="base">
                                        <p:cTn id="44" dur="1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decel="100000"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1500" fill="hold"/>
                                        <p:tgtEl>
                                          <p:spTgt spid="24"/>
                                        </p:tgtEl>
                                        <p:attrNameLst>
                                          <p:attrName>ppt_x</p:attrName>
                                        </p:attrNameLst>
                                      </p:cBhvr>
                                      <p:tavLst>
                                        <p:tav tm="0">
                                          <p:val>
                                            <p:strVal val="0-#ppt_w/2"/>
                                          </p:val>
                                        </p:tav>
                                        <p:tav tm="100000">
                                          <p:val>
                                            <p:strVal val="#ppt_x"/>
                                          </p:val>
                                        </p:tav>
                                      </p:tavLst>
                                    </p:anim>
                                    <p:anim calcmode="lin" valueType="num">
                                      <p:cBhvr additive="base">
                                        <p:cTn id="48" dur="1500" fill="hold"/>
                                        <p:tgtEl>
                                          <p:spTgt spid="24"/>
                                        </p:tgtEl>
                                        <p:attrNameLst>
                                          <p:attrName>ppt_y</p:attrName>
                                        </p:attrNameLst>
                                      </p:cBhvr>
                                      <p:tavLst>
                                        <p:tav tm="0">
                                          <p:val>
                                            <p:strVal val="#ppt_y"/>
                                          </p:val>
                                        </p:tav>
                                        <p:tav tm="100000">
                                          <p:val>
                                            <p:strVal val="#ppt_y"/>
                                          </p:val>
                                        </p:tav>
                                      </p:tavLst>
                                    </p:anim>
                                  </p:childTnLst>
                                </p:cTn>
                              </p:par>
                            </p:childTnLst>
                          </p:cTn>
                        </p:par>
                        <p:par>
                          <p:cTn id="49" fill="hold">
                            <p:stCondLst>
                              <p:cond delay="2500"/>
                            </p:stCondLst>
                            <p:childTnLst>
                              <p:par>
                                <p:cTn id="50" presetID="50" presetClass="entr" presetSubtype="0" decel="10000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1000" fill="hold"/>
                                        <p:tgtEl>
                                          <p:spTgt spid="20"/>
                                        </p:tgtEl>
                                        <p:attrNameLst>
                                          <p:attrName>ppt_w</p:attrName>
                                        </p:attrNameLst>
                                      </p:cBhvr>
                                      <p:tavLst>
                                        <p:tav tm="0">
                                          <p:val>
                                            <p:strVal val="#ppt_w+.3"/>
                                          </p:val>
                                        </p:tav>
                                        <p:tav tm="100000">
                                          <p:val>
                                            <p:strVal val="#ppt_w"/>
                                          </p:val>
                                        </p:tav>
                                      </p:tavLst>
                                    </p:anim>
                                    <p:anim calcmode="lin" valueType="num">
                                      <p:cBhvr>
                                        <p:cTn id="53" dur="1000" fill="hold"/>
                                        <p:tgtEl>
                                          <p:spTgt spid="20"/>
                                        </p:tgtEl>
                                        <p:attrNameLst>
                                          <p:attrName>ppt_h</p:attrName>
                                        </p:attrNameLst>
                                      </p:cBhvr>
                                      <p:tavLst>
                                        <p:tav tm="0">
                                          <p:val>
                                            <p:strVal val="#ppt_h"/>
                                          </p:val>
                                        </p:tav>
                                        <p:tav tm="100000">
                                          <p:val>
                                            <p:strVal val="#ppt_h"/>
                                          </p:val>
                                        </p:tav>
                                      </p:tavLst>
                                    </p:anim>
                                    <p:animEffect transition="in" filter="fade">
                                      <p:cBhvr>
                                        <p:cTn id="54" dur="1000"/>
                                        <p:tgtEl>
                                          <p:spTgt spid="20"/>
                                        </p:tgtEl>
                                      </p:cBhvr>
                                    </p:animEffect>
                                  </p:childTnLst>
                                </p:cTn>
                              </p:par>
                            </p:childTnLst>
                          </p:cTn>
                        </p:par>
                        <p:par>
                          <p:cTn id="55" fill="hold">
                            <p:stCondLst>
                              <p:cond delay="3500"/>
                            </p:stCondLst>
                            <p:childTnLst>
                              <p:par>
                                <p:cTn id="56" presetID="50" presetClass="entr" presetSubtype="0" decel="10000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1000" fill="hold"/>
                                        <p:tgtEl>
                                          <p:spTgt spid="19"/>
                                        </p:tgtEl>
                                        <p:attrNameLst>
                                          <p:attrName>ppt_w</p:attrName>
                                        </p:attrNameLst>
                                      </p:cBhvr>
                                      <p:tavLst>
                                        <p:tav tm="0">
                                          <p:val>
                                            <p:strVal val="#ppt_w+.3"/>
                                          </p:val>
                                        </p:tav>
                                        <p:tav tm="100000">
                                          <p:val>
                                            <p:strVal val="#ppt_w"/>
                                          </p:val>
                                        </p:tav>
                                      </p:tavLst>
                                    </p:anim>
                                    <p:anim calcmode="lin" valueType="num">
                                      <p:cBhvr>
                                        <p:cTn id="59" dur="1000" fill="hold"/>
                                        <p:tgtEl>
                                          <p:spTgt spid="19"/>
                                        </p:tgtEl>
                                        <p:attrNameLst>
                                          <p:attrName>ppt_h</p:attrName>
                                        </p:attrNameLst>
                                      </p:cBhvr>
                                      <p:tavLst>
                                        <p:tav tm="0">
                                          <p:val>
                                            <p:strVal val="#ppt_h"/>
                                          </p:val>
                                        </p:tav>
                                        <p:tav tm="100000">
                                          <p:val>
                                            <p:strVal val="#ppt_h"/>
                                          </p:val>
                                        </p:tav>
                                      </p:tavLst>
                                    </p:anim>
                                    <p:animEffect transition="in" filter="fade">
                                      <p:cBhvr>
                                        <p:cTn id="60" dur="1000"/>
                                        <p:tgtEl>
                                          <p:spTgt spid="19"/>
                                        </p:tgtEl>
                                      </p:cBhvr>
                                    </p:animEffect>
                                  </p:childTnLst>
                                </p:cTn>
                              </p:par>
                            </p:childTnLst>
                          </p:cTn>
                        </p:par>
                        <p:par>
                          <p:cTn id="61" fill="hold">
                            <p:stCondLst>
                              <p:cond delay="4500"/>
                            </p:stCondLst>
                            <p:childTnLst>
                              <p:par>
                                <p:cTn id="62" presetID="50" presetClass="entr" presetSubtype="0" decel="100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1000" fill="hold"/>
                                        <p:tgtEl>
                                          <p:spTgt spid="23"/>
                                        </p:tgtEl>
                                        <p:attrNameLst>
                                          <p:attrName>ppt_w</p:attrName>
                                        </p:attrNameLst>
                                      </p:cBhvr>
                                      <p:tavLst>
                                        <p:tav tm="0">
                                          <p:val>
                                            <p:strVal val="#ppt_w+.3"/>
                                          </p:val>
                                        </p:tav>
                                        <p:tav tm="100000">
                                          <p:val>
                                            <p:strVal val="#ppt_w"/>
                                          </p:val>
                                        </p:tav>
                                      </p:tavLst>
                                    </p:anim>
                                    <p:anim calcmode="lin" valueType="num">
                                      <p:cBhvr>
                                        <p:cTn id="65" dur="1000" fill="hold"/>
                                        <p:tgtEl>
                                          <p:spTgt spid="23"/>
                                        </p:tgtEl>
                                        <p:attrNameLst>
                                          <p:attrName>ppt_h</p:attrName>
                                        </p:attrNameLst>
                                      </p:cBhvr>
                                      <p:tavLst>
                                        <p:tav tm="0">
                                          <p:val>
                                            <p:strVal val="#ppt_h"/>
                                          </p:val>
                                        </p:tav>
                                        <p:tav tm="100000">
                                          <p:val>
                                            <p:strVal val="#ppt_h"/>
                                          </p:val>
                                        </p:tav>
                                      </p:tavLst>
                                    </p:anim>
                                    <p:animEffect transition="in" filter="fade">
                                      <p:cBhvr>
                                        <p:cTn id="66" dur="1000"/>
                                        <p:tgtEl>
                                          <p:spTgt spid="23"/>
                                        </p:tgtEl>
                                      </p:cBhvr>
                                    </p:animEffect>
                                  </p:childTnLst>
                                </p:cTn>
                              </p:par>
                            </p:childTnLst>
                          </p:cTn>
                        </p:par>
                        <p:par>
                          <p:cTn id="67" fill="hold">
                            <p:stCondLst>
                              <p:cond delay="5500"/>
                            </p:stCondLst>
                            <p:childTnLst>
                              <p:par>
                                <p:cTn id="68" presetID="10" presetClass="entr" presetSubtype="0" fill="hold"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19" grpId="0" animBg="1"/>
      <p:bldP spid="20" grpId="0" animBg="1"/>
      <p:bldP spid="21" grpId="0"/>
      <p:bldP spid="22" grpId="0"/>
      <p:bldP spid="23"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498711"/>
          </a:xfrm>
          <a:prstGeom prst="rect">
            <a:avLst/>
          </a:prstGeom>
          <a:noFill/>
        </p:spPr>
        <p:txBody>
          <a:bodyPr vert="eaVert" wrap="square" rtlCol="0">
            <a:spAutoFit/>
          </a:bodyPr>
          <a:lstStyle/>
          <a:p>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 y="2267765"/>
            <a:ext cx="12186463" cy="4590235"/>
          </a:xfrm>
          <a:prstGeom prst="rect">
            <a:avLst/>
          </a:prstGeom>
        </p:spPr>
      </p:pic>
      <p:sp>
        <p:nvSpPr>
          <p:cNvPr id="27" name="文本框 26"/>
          <p:cNvSpPr txBox="1"/>
          <p:nvPr/>
        </p:nvSpPr>
        <p:spPr>
          <a:xfrm>
            <a:off x="970118" y="2498711"/>
            <a:ext cx="1074977" cy="400110"/>
          </a:xfrm>
          <a:prstGeom prst="rect">
            <a:avLst/>
          </a:prstGeom>
          <a:noFill/>
        </p:spPr>
        <p:txBody>
          <a:bodyPr vert="horz" wrap="square" rtlCol="0">
            <a:spAutoFit/>
          </a:bodyPr>
          <a:lstStyle/>
          <a:p>
            <a:pPr algn="ctr"/>
            <a:r>
              <a:rPr lang="zh-CN" altLang="en-US" sz="2000" dirty="0">
                <a:solidFill>
                  <a:schemeClr val="tx1">
                    <a:lumMod val="75000"/>
                    <a:lumOff val="25000"/>
                  </a:schemeClr>
                </a:solidFill>
                <a:cs typeface="+mn-ea"/>
                <a:sym typeface="+mn-lt"/>
              </a:rPr>
              <a:t>标题</a:t>
            </a:r>
            <a:endParaRPr lang="zh-CN" altLang="en-US" sz="2000" dirty="0">
              <a:solidFill>
                <a:schemeClr val="tx1">
                  <a:lumMod val="75000"/>
                  <a:lumOff val="25000"/>
                </a:schemeClr>
              </a:solidFill>
              <a:cs typeface="+mn-ea"/>
              <a:sym typeface="+mn-lt"/>
            </a:endParaRPr>
          </a:p>
        </p:txBody>
      </p:sp>
      <p:sp>
        <p:nvSpPr>
          <p:cNvPr id="28" name="文本框 27"/>
          <p:cNvSpPr txBox="1"/>
          <p:nvPr/>
        </p:nvSpPr>
        <p:spPr>
          <a:xfrm>
            <a:off x="491794" y="2898821"/>
            <a:ext cx="2031625" cy="854080"/>
          </a:xfrm>
          <a:prstGeom prst="rect">
            <a:avLst/>
          </a:prstGeom>
          <a:noFill/>
        </p:spPr>
        <p:txBody>
          <a:bodyPr vert="horz" wrap="square" rtlCol="0">
            <a:spAutoFit/>
          </a:bodyPr>
          <a:lstStyle/>
          <a:p>
            <a:pPr algn="ctr">
              <a:lnSpc>
                <a:spcPct val="15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100" dirty="0">
              <a:solidFill>
                <a:schemeClr val="tx1">
                  <a:lumMod val="75000"/>
                  <a:lumOff val="25000"/>
                </a:schemeClr>
              </a:solidFill>
              <a:cs typeface="+mn-ea"/>
              <a:sym typeface="+mn-lt"/>
            </a:endParaRPr>
          </a:p>
        </p:txBody>
      </p:sp>
      <p:sp>
        <p:nvSpPr>
          <p:cNvPr id="29" name="文本框 28"/>
          <p:cNvSpPr txBox="1"/>
          <p:nvPr/>
        </p:nvSpPr>
        <p:spPr>
          <a:xfrm>
            <a:off x="3633513" y="1566267"/>
            <a:ext cx="1074977" cy="400110"/>
          </a:xfrm>
          <a:prstGeom prst="rect">
            <a:avLst/>
          </a:prstGeom>
          <a:noFill/>
        </p:spPr>
        <p:txBody>
          <a:bodyPr vert="horz" wrap="square" rtlCol="0">
            <a:spAutoFit/>
          </a:bodyPr>
          <a:lstStyle/>
          <a:p>
            <a:pPr algn="ctr"/>
            <a:r>
              <a:rPr lang="zh-CN" altLang="en-US" sz="2000" dirty="0">
                <a:solidFill>
                  <a:schemeClr val="tx1">
                    <a:lumMod val="75000"/>
                    <a:lumOff val="25000"/>
                  </a:schemeClr>
                </a:solidFill>
                <a:cs typeface="+mn-ea"/>
                <a:sym typeface="+mn-lt"/>
              </a:rPr>
              <a:t>标题</a:t>
            </a:r>
            <a:endParaRPr lang="zh-CN" altLang="en-US" sz="2000" dirty="0">
              <a:solidFill>
                <a:schemeClr val="tx1">
                  <a:lumMod val="75000"/>
                  <a:lumOff val="25000"/>
                </a:schemeClr>
              </a:solidFill>
              <a:cs typeface="+mn-ea"/>
              <a:sym typeface="+mn-lt"/>
            </a:endParaRPr>
          </a:p>
        </p:txBody>
      </p:sp>
      <p:sp>
        <p:nvSpPr>
          <p:cNvPr id="30" name="文本框 29"/>
          <p:cNvSpPr txBox="1"/>
          <p:nvPr/>
        </p:nvSpPr>
        <p:spPr>
          <a:xfrm>
            <a:off x="3155189" y="1966377"/>
            <a:ext cx="2031625" cy="854080"/>
          </a:xfrm>
          <a:prstGeom prst="rect">
            <a:avLst/>
          </a:prstGeom>
          <a:noFill/>
        </p:spPr>
        <p:txBody>
          <a:bodyPr vert="horz" wrap="square" rtlCol="0">
            <a:spAutoFit/>
          </a:bodyPr>
          <a:lstStyle/>
          <a:p>
            <a:pPr algn="ctr">
              <a:lnSpc>
                <a:spcPct val="15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100" dirty="0">
              <a:solidFill>
                <a:schemeClr val="tx1">
                  <a:lumMod val="75000"/>
                  <a:lumOff val="25000"/>
                </a:schemeClr>
              </a:solidFill>
              <a:cs typeface="+mn-ea"/>
              <a:sym typeface="+mn-lt"/>
            </a:endParaRPr>
          </a:p>
        </p:txBody>
      </p:sp>
      <p:sp>
        <p:nvSpPr>
          <p:cNvPr id="31" name="文本框 30"/>
          <p:cNvSpPr txBox="1"/>
          <p:nvPr/>
        </p:nvSpPr>
        <p:spPr>
          <a:xfrm>
            <a:off x="6539201" y="2295321"/>
            <a:ext cx="1074977" cy="400110"/>
          </a:xfrm>
          <a:prstGeom prst="rect">
            <a:avLst/>
          </a:prstGeom>
          <a:noFill/>
        </p:spPr>
        <p:txBody>
          <a:bodyPr vert="horz" wrap="square" rtlCol="0">
            <a:spAutoFit/>
          </a:bodyPr>
          <a:lstStyle/>
          <a:p>
            <a:pPr algn="ctr"/>
            <a:r>
              <a:rPr lang="zh-CN" altLang="en-US" sz="2000" dirty="0">
                <a:solidFill>
                  <a:schemeClr val="tx1">
                    <a:lumMod val="75000"/>
                    <a:lumOff val="25000"/>
                  </a:schemeClr>
                </a:solidFill>
                <a:cs typeface="+mn-ea"/>
                <a:sym typeface="+mn-lt"/>
              </a:rPr>
              <a:t>标题</a:t>
            </a:r>
            <a:endParaRPr lang="zh-CN" altLang="en-US" sz="2000" dirty="0">
              <a:solidFill>
                <a:schemeClr val="tx1">
                  <a:lumMod val="75000"/>
                  <a:lumOff val="25000"/>
                </a:schemeClr>
              </a:solidFill>
              <a:cs typeface="+mn-ea"/>
              <a:sym typeface="+mn-lt"/>
            </a:endParaRPr>
          </a:p>
        </p:txBody>
      </p:sp>
      <p:sp>
        <p:nvSpPr>
          <p:cNvPr id="32" name="文本框 31"/>
          <p:cNvSpPr txBox="1"/>
          <p:nvPr/>
        </p:nvSpPr>
        <p:spPr>
          <a:xfrm>
            <a:off x="6060877" y="2695431"/>
            <a:ext cx="2031625" cy="854080"/>
          </a:xfrm>
          <a:prstGeom prst="rect">
            <a:avLst/>
          </a:prstGeom>
          <a:noFill/>
        </p:spPr>
        <p:txBody>
          <a:bodyPr vert="horz" wrap="square" rtlCol="0">
            <a:spAutoFit/>
          </a:bodyPr>
          <a:lstStyle/>
          <a:p>
            <a:pPr algn="ctr">
              <a:lnSpc>
                <a:spcPct val="15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100" dirty="0">
              <a:solidFill>
                <a:schemeClr val="tx1">
                  <a:lumMod val="75000"/>
                  <a:lumOff val="25000"/>
                </a:schemeClr>
              </a:solidFill>
              <a:cs typeface="+mn-ea"/>
              <a:sym typeface="+mn-lt"/>
            </a:endParaRPr>
          </a:p>
        </p:txBody>
      </p:sp>
      <p:sp>
        <p:nvSpPr>
          <p:cNvPr id="33" name="文本框 32"/>
          <p:cNvSpPr txBox="1"/>
          <p:nvPr/>
        </p:nvSpPr>
        <p:spPr>
          <a:xfrm>
            <a:off x="9444889" y="1566267"/>
            <a:ext cx="1074977" cy="400110"/>
          </a:xfrm>
          <a:prstGeom prst="rect">
            <a:avLst/>
          </a:prstGeom>
          <a:noFill/>
        </p:spPr>
        <p:txBody>
          <a:bodyPr vert="horz" wrap="square" rtlCol="0">
            <a:spAutoFit/>
          </a:bodyPr>
          <a:lstStyle/>
          <a:p>
            <a:pPr algn="ctr"/>
            <a:r>
              <a:rPr lang="zh-CN" altLang="en-US" sz="2000" dirty="0">
                <a:solidFill>
                  <a:schemeClr val="tx1">
                    <a:lumMod val="75000"/>
                    <a:lumOff val="25000"/>
                  </a:schemeClr>
                </a:solidFill>
                <a:cs typeface="+mn-ea"/>
                <a:sym typeface="+mn-lt"/>
              </a:rPr>
              <a:t>标题</a:t>
            </a:r>
            <a:endParaRPr lang="zh-CN" altLang="en-US" sz="2000" dirty="0">
              <a:solidFill>
                <a:schemeClr val="tx1">
                  <a:lumMod val="75000"/>
                  <a:lumOff val="25000"/>
                </a:schemeClr>
              </a:solidFill>
              <a:cs typeface="+mn-ea"/>
              <a:sym typeface="+mn-lt"/>
            </a:endParaRPr>
          </a:p>
        </p:txBody>
      </p:sp>
      <p:sp>
        <p:nvSpPr>
          <p:cNvPr id="34" name="文本框 33"/>
          <p:cNvSpPr txBox="1"/>
          <p:nvPr/>
        </p:nvSpPr>
        <p:spPr>
          <a:xfrm>
            <a:off x="8966565" y="1966377"/>
            <a:ext cx="2031625" cy="854080"/>
          </a:xfrm>
          <a:prstGeom prst="rect">
            <a:avLst/>
          </a:prstGeom>
          <a:noFill/>
        </p:spPr>
        <p:txBody>
          <a:bodyPr vert="horz" wrap="square" rtlCol="0">
            <a:spAutoFit/>
          </a:bodyPr>
          <a:lstStyle/>
          <a:p>
            <a:pPr algn="ctr">
              <a:lnSpc>
                <a:spcPct val="150000"/>
              </a:lnSpc>
            </a:pPr>
            <a:r>
              <a:rPr lang="zh-CN" altLang="en-US" sz="1100" dirty="0">
                <a:solidFill>
                  <a:schemeClr val="tx1">
                    <a:lumMod val="75000"/>
                    <a:lumOff val="25000"/>
                  </a:schemeClr>
                </a:solidFill>
                <a:cs typeface="+mn-ea"/>
                <a:sym typeface="+mn-lt"/>
              </a:rPr>
              <a:t>您的内容打在这里，或者通过复制您的文本后，在此框中选择粘贴，并选择只保留文字。</a:t>
            </a:r>
            <a:endParaRPr lang="zh-CN" altLang="en-US" sz="1100" dirty="0">
              <a:solidFill>
                <a:schemeClr val="tx1">
                  <a:lumMod val="75000"/>
                  <a:lumOff val="25000"/>
                </a:schemeClr>
              </a:solidFill>
              <a:cs typeface="+mn-ea"/>
              <a:sym typeface="+mn-lt"/>
            </a:endParaRPr>
          </a:p>
        </p:txBody>
      </p:sp>
      <p:pic>
        <p:nvPicPr>
          <p:cNvPr id="42" name="图片 41"/>
          <p:cNvPicPr>
            <a:picLocks noChangeAspect="1"/>
          </p:cNvPicPr>
          <p:nvPr/>
        </p:nvPicPr>
        <p:blipFill>
          <a:blip r:embed="rId3" cstate="print"/>
          <a:stretch>
            <a:fillRect/>
          </a:stretch>
        </p:blipFill>
        <p:spPr>
          <a:xfrm>
            <a:off x="10753232" y="5530864"/>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0"/>
                            </p:stCondLst>
                            <p:childTnLst>
                              <p:par>
                                <p:cTn id="26" presetID="53" presetClass="entr" presetSubtype="16"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500" fill="hold"/>
                                        <p:tgtEl>
                                          <p:spTgt spid="27"/>
                                        </p:tgtEl>
                                        <p:attrNameLst>
                                          <p:attrName>ppt_w</p:attrName>
                                        </p:attrNameLst>
                                      </p:cBhvr>
                                      <p:tavLst>
                                        <p:tav tm="0">
                                          <p:val>
                                            <p:fltVal val="0"/>
                                          </p:val>
                                        </p:tav>
                                        <p:tav tm="100000">
                                          <p:val>
                                            <p:strVal val="#ppt_w"/>
                                          </p:val>
                                        </p:tav>
                                      </p:tavLst>
                                    </p:anim>
                                    <p:anim calcmode="lin" valueType="num">
                                      <p:cBhvr>
                                        <p:cTn id="29" dur="500" fill="hold"/>
                                        <p:tgtEl>
                                          <p:spTgt spid="27"/>
                                        </p:tgtEl>
                                        <p:attrNameLst>
                                          <p:attrName>ppt_h</p:attrName>
                                        </p:attrNameLst>
                                      </p:cBhvr>
                                      <p:tavLst>
                                        <p:tav tm="0">
                                          <p:val>
                                            <p:fltVal val="0"/>
                                          </p:val>
                                        </p:tav>
                                        <p:tav tm="100000">
                                          <p:val>
                                            <p:strVal val="#ppt_h"/>
                                          </p:val>
                                        </p:tav>
                                      </p:tavLst>
                                    </p:anim>
                                    <p:animEffect transition="in" filter="fade">
                                      <p:cBhvr>
                                        <p:cTn id="30" dur="500"/>
                                        <p:tgtEl>
                                          <p:spTgt spid="27"/>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childTnLst>
                          </p:cTn>
                        </p:par>
                        <p:par>
                          <p:cTn id="36" fill="hold">
                            <p:stCondLst>
                              <p:cond delay="500"/>
                            </p:stCondLst>
                            <p:childTnLst>
                              <p:par>
                                <p:cTn id="37" presetID="53" presetClass="entr" presetSubtype="16"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par>
                                <p:cTn id="42" presetID="42" presetClass="entr" presetSubtype="0" fill="hold" grpId="0" nodeType="with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1000"/>
                                        <p:tgtEl>
                                          <p:spTgt spid="30"/>
                                        </p:tgtEl>
                                      </p:cBhvr>
                                    </p:animEffect>
                                    <p:anim calcmode="lin" valueType="num">
                                      <p:cBhvr>
                                        <p:cTn id="45" dur="1000" fill="hold"/>
                                        <p:tgtEl>
                                          <p:spTgt spid="30"/>
                                        </p:tgtEl>
                                        <p:attrNameLst>
                                          <p:attrName>ppt_x</p:attrName>
                                        </p:attrNameLst>
                                      </p:cBhvr>
                                      <p:tavLst>
                                        <p:tav tm="0">
                                          <p:val>
                                            <p:strVal val="#ppt_x"/>
                                          </p:val>
                                        </p:tav>
                                        <p:tav tm="100000">
                                          <p:val>
                                            <p:strVal val="#ppt_x"/>
                                          </p:val>
                                        </p:tav>
                                      </p:tavLst>
                                    </p:anim>
                                    <p:anim calcmode="lin" valueType="num">
                                      <p:cBhvr>
                                        <p:cTn id="46" dur="1000" fill="hold"/>
                                        <p:tgtEl>
                                          <p:spTgt spid="30"/>
                                        </p:tgtEl>
                                        <p:attrNameLst>
                                          <p:attrName>ppt_y</p:attrName>
                                        </p:attrNameLst>
                                      </p:cBhvr>
                                      <p:tavLst>
                                        <p:tav tm="0">
                                          <p:val>
                                            <p:strVal val="#ppt_y+.1"/>
                                          </p:val>
                                        </p:tav>
                                        <p:tav tm="100000">
                                          <p:val>
                                            <p:strVal val="#ppt_y"/>
                                          </p:val>
                                        </p:tav>
                                      </p:tavLst>
                                    </p:anim>
                                  </p:childTnLst>
                                </p:cTn>
                              </p:par>
                            </p:childTnLst>
                          </p:cTn>
                        </p:par>
                        <p:par>
                          <p:cTn id="47" fill="hold">
                            <p:stCondLst>
                              <p:cond delay="1000"/>
                            </p:stCondLst>
                            <p:childTnLst>
                              <p:par>
                                <p:cTn id="48" presetID="53" presetClass="entr" presetSubtype="16"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1000"/>
                                        <p:tgtEl>
                                          <p:spTgt spid="32"/>
                                        </p:tgtEl>
                                      </p:cBhvr>
                                    </p:animEffect>
                                    <p:anim calcmode="lin" valueType="num">
                                      <p:cBhvr>
                                        <p:cTn id="56" dur="1000" fill="hold"/>
                                        <p:tgtEl>
                                          <p:spTgt spid="32"/>
                                        </p:tgtEl>
                                        <p:attrNameLst>
                                          <p:attrName>ppt_x</p:attrName>
                                        </p:attrNameLst>
                                      </p:cBhvr>
                                      <p:tavLst>
                                        <p:tav tm="0">
                                          <p:val>
                                            <p:strVal val="#ppt_x"/>
                                          </p:val>
                                        </p:tav>
                                        <p:tav tm="100000">
                                          <p:val>
                                            <p:strVal val="#ppt_x"/>
                                          </p:val>
                                        </p:tav>
                                      </p:tavLst>
                                    </p:anim>
                                    <p:anim calcmode="lin" valueType="num">
                                      <p:cBhvr>
                                        <p:cTn id="57" dur="1000" fill="hold"/>
                                        <p:tgtEl>
                                          <p:spTgt spid="32"/>
                                        </p:tgtEl>
                                        <p:attrNameLst>
                                          <p:attrName>ppt_y</p:attrName>
                                        </p:attrNameLst>
                                      </p:cBhvr>
                                      <p:tavLst>
                                        <p:tav tm="0">
                                          <p:val>
                                            <p:strVal val="#ppt_y+.1"/>
                                          </p:val>
                                        </p:tav>
                                        <p:tav tm="100000">
                                          <p:val>
                                            <p:strVal val="#ppt_y"/>
                                          </p:val>
                                        </p:tav>
                                      </p:tavLst>
                                    </p:anim>
                                  </p:childTnLst>
                                </p:cTn>
                              </p:par>
                            </p:childTnLst>
                          </p:cTn>
                        </p:par>
                        <p:par>
                          <p:cTn id="58" fill="hold">
                            <p:stCondLst>
                              <p:cond delay="1500"/>
                            </p:stCondLst>
                            <p:childTnLst>
                              <p:par>
                                <p:cTn id="59" presetID="53" presetClass="entr" presetSubtype="16" fill="hold" grpId="0" nodeType="afterEffect">
                                  <p:stCondLst>
                                    <p:cond delay="0"/>
                                  </p:stCondLst>
                                  <p:childTnLst>
                                    <p:set>
                                      <p:cBhvr>
                                        <p:cTn id="60" dur="1" fill="hold">
                                          <p:stCondLst>
                                            <p:cond delay="0"/>
                                          </p:stCondLst>
                                        </p:cTn>
                                        <p:tgtEl>
                                          <p:spTgt spid="33"/>
                                        </p:tgtEl>
                                        <p:attrNameLst>
                                          <p:attrName>style.visibility</p:attrName>
                                        </p:attrNameLst>
                                      </p:cBhvr>
                                      <p:to>
                                        <p:strVal val="visible"/>
                                      </p:to>
                                    </p:set>
                                    <p:anim calcmode="lin" valueType="num">
                                      <p:cBhvr>
                                        <p:cTn id="61" dur="500" fill="hold"/>
                                        <p:tgtEl>
                                          <p:spTgt spid="33"/>
                                        </p:tgtEl>
                                        <p:attrNameLst>
                                          <p:attrName>ppt_w</p:attrName>
                                        </p:attrNameLst>
                                      </p:cBhvr>
                                      <p:tavLst>
                                        <p:tav tm="0">
                                          <p:val>
                                            <p:fltVal val="0"/>
                                          </p:val>
                                        </p:tav>
                                        <p:tav tm="100000">
                                          <p:val>
                                            <p:strVal val="#ppt_w"/>
                                          </p:val>
                                        </p:tav>
                                      </p:tavLst>
                                    </p:anim>
                                    <p:anim calcmode="lin" valueType="num">
                                      <p:cBhvr>
                                        <p:cTn id="62" dur="500" fill="hold"/>
                                        <p:tgtEl>
                                          <p:spTgt spid="33"/>
                                        </p:tgtEl>
                                        <p:attrNameLst>
                                          <p:attrName>ppt_h</p:attrName>
                                        </p:attrNameLst>
                                      </p:cBhvr>
                                      <p:tavLst>
                                        <p:tav tm="0">
                                          <p:val>
                                            <p:fltVal val="0"/>
                                          </p:val>
                                        </p:tav>
                                        <p:tav tm="100000">
                                          <p:val>
                                            <p:strVal val="#ppt_h"/>
                                          </p:val>
                                        </p:tav>
                                      </p:tavLst>
                                    </p:anim>
                                    <p:animEffect transition="in" filter="fade">
                                      <p:cBhvr>
                                        <p:cTn id="63" dur="500"/>
                                        <p:tgtEl>
                                          <p:spTgt spid="33"/>
                                        </p:tgtEl>
                                      </p:cBhvr>
                                    </p:animEffect>
                                  </p:childTnLst>
                                </p:cTn>
                              </p:par>
                              <p:par>
                                <p:cTn id="64" presetID="42" presetClass="entr" presetSubtype="0" fill="hold" grpId="0" nodeType="withEffect">
                                  <p:stCondLst>
                                    <p:cond delay="0"/>
                                  </p:stCondLst>
                                  <p:childTnLst>
                                    <p:set>
                                      <p:cBhvr>
                                        <p:cTn id="65" dur="1" fill="hold">
                                          <p:stCondLst>
                                            <p:cond delay="0"/>
                                          </p:stCondLst>
                                        </p:cTn>
                                        <p:tgtEl>
                                          <p:spTgt spid="34"/>
                                        </p:tgtEl>
                                        <p:attrNameLst>
                                          <p:attrName>style.visibility</p:attrName>
                                        </p:attrNameLst>
                                      </p:cBhvr>
                                      <p:to>
                                        <p:strVal val="visible"/>
                                      </p:to>
                                    </p:set>
                                    <p:animEffect transition="in" filter="fade">
                                      <p:cBhvr>
                                        <p:cTn id="66" dur="1000"/>
                                        <p:tgtEl>
                                          <p:spTgt spid="34"/>
                                        </p:tgtEl>
                                      </p:cBhvr>
                                    </p:animEffect>
                                    <p:anim calcmode="lin" valueType="num">
                                      <p:cBhvr>
                                        <p:cTn id="67" dur="1000" fill="hold"/>
                                        <p:tgtEl>
                                          <p:spTgt spid="34"/>
                                        </p:tgtEl>
                                        <p:attrNameLst>
                                          <p:attrName>ppt_x</p:attrName>
                                        </p:attrNameLst>
                                      </p:cBhvr>
                                      <p:tavLst>
                                        <p:tav tm="0">
                                          <p:val>
                                            <p:strVal val="#ppt_x"/>
                                          </p:val>
                                        </p:tav>
                                        <p:tav tm="100000">
                                          <p:val>
                                            <p:strVal val="#ppt_x"/>
                                          </p:val>
                                        </p:tav>
                                      </p:tavLst>
                                    </p:anim>
                                    <p:anim calcmode="lin" valueType="num">
                                      <p:cBhvr>
                                        <p:cTn id="68" dur="1000" fill="hold"/>
                                        <p:tgtEl>
                                          <p:spTgt spid="34"/>
                                        </p:tgtEl>
                                        <p:attrNameLst>
                                          <p:attrName>ppt_y</p:attrName>
                                        </p:attrNameLst>
                                      </p:cBhvr>
                                      <p:tavLst>
                                        <p:tav tm="0">
                                          <p:val>
                                            <p:strVal val="#ppt_y+.1"/>
                                          </p:val>
                                        </p:tav>
                                        <p:tav tm="100000">
                                          <p:val>
                                            <p:strVal val="#ppt_y"/>
                                          </p:val>
                                        </p:tav>
                                      </p:tavLst>
                                    </p:anim>
                                  </p:childTnLst>
                                </p:cTn>
                              </p:par>
                            </p:childTnLst>
                          </p:cTn>
                        </p:par>
                        <p:par>
                          <p:cTn id="69" fill="hold">
                            <p:stCondLst>
                              <p:cond delay="2000"/>
                            </p:stCondLst>
                            <p:childTnLst>
                              <p:par>
                                <p:cTn id="70" presetID="14" presetClass="entr" presetSubtype="10" fill="hold"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randombar(horizontal)">
                                      <p:cBhvr>
                                        <p:cTn id="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27" grpId="0"/>
      <p:bldP spid="28" grpId="0"/>
      <p:bldP spid="29" grpId="0"/>
      <p:bldP spid="30" grpId="0"/>
      <p:bldP spid="31" grpId="0"/>
      <p:bldP spid="32"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1" cstate="screen"/>
          <a:srcRect/>
          <a:stretch>
            <a:fillRect/>
          </a:stretch>
        </p:blipFill>
        <p:spPr>
          <a:xfrm>
            <a:off x="491794" y="156108"/>
            <a:ext cx="646278" cy="1314219"/>
          </a:xfrm>
          <a:prstGeom prst="rect">
            <a:avLst/>
          </a:prstGeom>
        </p:spPr>
      </p:pic>
      <p:sp>
        <p:nvSpPr>
          <p:cNvPr id="9" name="TextBox 7"/>
          <p:cNvSpPr txBox="1">
            <a:spLocks noChangeArrowheads="1"/>
          </p:cNvSpPr>
          <p:nvPr/>
        </p:nvSpPr>
        <p:spPr bwMode="auto">
          <a:xfrm>
            <a:off x="1279725" y="491948"/>
            <a:ext cx="3438940" cy="676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08" tIns="60902" rIns="121808" bIns="60902">
            <a:spAutoFit/>
          </a:bodyPr>
          <a:lstStyle>
            <a:lvl1pPr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eaLnBrk="0" hangingPunct="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1218565" eaLnBrk="1" fontAlgn="base" hangingPunct="1">
              <a:spcBef>
                <a:spcPct val="0"/>
              </a:spcBef>
              <a:spcAft>
                <a:spcPct val="0"/>
              </a:spcAft>
            </a:pPr>
            <a:r>
              <a:rPr lang="zh-CN" altLang="en-US" sz="3600" dirty="0">
                <a:solidFill>
                  <a:srgbClr val="000000"/>
                </a:solidFill>
                <a:latin typeface="+mn-lt"/>
                <a:ea typeface="+mn-ea"/>
                <a:cs typeface="+mn-ea"/>
                <a:sym typeface="+mn-lt"/>
              </a:rPr>
              <a:t>输入题目</a:t>
            </a:r>
            <a:endParaRPr lang="zh-CN" altLang="en-US" sz="3600" dirty="0">
              <a:solidFill>
                <a:srgbClr val="000000"/>
              </a:solidFill>
              <a:latin typeface="+mn-lt"/>
              <a:ea typeface="+mn-ea"/>
              <a:cs typeface="+mn-ea"/>
              <a:sym typeface="+mn-lt"/>
            </a:endParaRPr>
          </a:p>
        </p:txBody>
      </p:sp>
      <p:sp>
        <p:nvSpPr>
          <p:cNvPr id="13" name="文本框 12"/>
          <p:cNvSpPr txBox="1"/>
          <p:nvPr/>
        </p:nvSpPr>
        <p:spPr>
          <a:xfrm>
            <a:off x="11476513" y="0"/>
            <a:ext cx="1292662" cy="2489081"/>
          </a:xfrm>
          <a:prstGeom prst="rect">
            <a:avLst/>
          </a:prstGeom>
          <a:noFill/>
        </p:spPr>
        <p:txBody>
          <a:bodyPr vert="eaVert" wrap="square" rtlCol="0">
            <a:spAutoFit/>
          </a:bodyPr>
          <a:lstStyle/>
          <a:p>
            <a:r>
              <a:rPr lang="en-US" altLang="zh-CN" sz="7200" spc="-300" dirty="0">
                <a:solidFill>
                  <a:srgbClr val="DAC49D"/>
                </a:solidFill>
                <a:cs typeface="+mn-ea"/>
                <a:sym typeface="+mn-lt"/>
              </a:rPr>
              <a:t>ONE</a:t>
            </a:r>
            <a:endParaRPr lang="zh-CN" altLang="en-US" sz="7200" spc="-300" dirty="0">
              <a:solidFill>
                <a:srgbClr val="DAC49D"/>
              </a:solidFill>
              <a:cs typeface="+mn-ea"/>
              <a:sym typeface="+mn-lt"/>
            </a:endParaRPr>
          </a:p>
        </p:txBody>
      </p:sp>
      <p:grpSp>
        <p:nvGrpSpPr>
          <p:cNvPr id="21" name="组合 20"/>
          <p:cNvGrpSpPr/>
          <p:nvPr/>
        </p:nvGrpSpPr>
        <p:grpSpPr>
          <a:xfrm>
            <a:off x="1597422" y="1991241"/>
            <a:ext cx="1602991" cy="1574434"/>
            <a:chOff x="2141539" y="1265967"/>
            <a:chExt cx="967295" cy="950063"/>
          </a:xfrm>
          <a:solidFill>
            <a:srgbClr val="DAC49D"/>
          </a:solidFill>
        </p:grpSpPr>
        <p:grpSp>
          <p:nvGrpSpPr>
            <p:cNvPr id="22" name="组合 21"/>
            <p:cNvGrpSpPr/>
            <p:nvPr/>
          </p:nvGrpSpPr>
          <p:grpSpPr>
            <a:xfrm>
              <a:off x="2141539" y="1265967"/>
              <a:ext cx="967295" cy="950063"/>
              <a:chOff x="4325938" y="1010443"/>
              <a:chExt cx="1336675" cy="1312863"/>
            </a:xfrm>
            <a:grpFill/>
          </p:grpSpPr>
          <p:sp>
            <p:nvSpPr>
              <p:cNvPr id="24"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lstStyle/>
              <a:p>
                <a:endParaRPr lang="zh-CN" altLang="en-US" sz="4000">
                  <a:cs typeface="+mn-ea"/>
                  <a:sym typeface="+mn-lt"/>
                </a:endParaRPr>
              </a:p>
            </p:txBody>
          </p:sp>
          <p:grpSp>
            <p:nvGrpSpPr>
              <p:cNvPr id="25" name="组合 24"/>
              <p:cNvGrpSpPr/>
              <p:nvPr/>
            </p:nvGrpSpPr>
            <p:grpSpPr>
              <a:xfrm>
                <a:off x="4495006" y="1185861"/>
                <a:ext cx="998538" cy="962025"/>
                <a:chOff x="2149476" y="1700213"/>
                <a:chExt cx="998538" cy="962025"/>
              </a:xfrm>
              <a:grpFill/>
            </p:grpSpPr>
            <p:sp>
              <p:nvSpPr>
                <p:cNvPr id="26" name="Freeform 6"/>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 name="Freeform 7"/>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 name="Freeform 8"/>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 name="Freeform 9"/>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 name="Freeform 10"/>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 name="Freeform 11"/>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dirty="0">
                    <a:cs typeface="+mn-ea"/>
                    <a:sym typeface="+mn-lt"/>
                  </a:endParaRPr>
                </a:p>
              </p:txBody>
            </p:sp>
            <p:sp>
              <p:nvSpPr>
                <p:cNvPr id="32" name="Freeform 12"/>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3" name="Freeform 13"/>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 name="Freeform 14"/>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 name="Freeform 15"/>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 name="Freeform 16"/>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 name="Freeform 17"/>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 name="Freeform 18"/>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 name="Freeform 19"/>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 name="Freeform 20"/>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 name="Freeform 21"/>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 name="Freeform 22"/>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 name="Freeform 23"/>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4" name="Freeform 24"/>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5" name="Freeform 25"/>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6" name="Freeform 26"/>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7" name="Freeform 27"/>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8" name="Freeform 28"/>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9" name="Freeform 29"/>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0" name="Freeform 30"/>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1" name="Freeform 31"/>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2" name="Freeform 32"/>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3" name="Freeform 33"/>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4" name="Freeform 34"/>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5" name="Freeform 35"/>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6" name="Freeform 36"/>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7" name="Freeform 37"/>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8" name="Freeform 38"/>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59" name="Freeform 39"/>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0" name="Freeform 40"/>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1" name="Freeform 41"/>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2" name="Freeform 42"/>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3" name="Freeform 43"/>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4" name="Freeform 44"/>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5" name="Freeform 45"/>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6" name="Freeform 46"/>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7" name="Freeform 47"/>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8" name="Freeform 48"/>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69" name="Freeform 49"/>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0" name="Freeform 50"/>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1" name="Freeform 51"/>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2" name="Freeform 52"/>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3" name="Freeform 53"/>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4" name="Freeform 54"/>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5" name="Freeform 55"/>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6" name="Freeform 56"/>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7" name="Freeform 57"/>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8" name="Freeform 58"/>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79" name="Freeform 59"/>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0" name="Freeform 60"/>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1" name="Freeform 61"/>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2" name="Freeform 62"/>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3" name="Freeform 63"/>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4" name="Freeform 64"/>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5" name="Freeform 65"/>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6" name="Freeform 66"/>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7" name="Freeform 67"/>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8" name="Freeform 68"/>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89" name="Freeform 69"/>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0" name="Freeform 70"/>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1" name="Freeform 71"/>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2" name="Freeform 72"/>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4" name="Freeform 73"/>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5" name="Freeform 74"/>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6" name="Freeform 75"/>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7" name="Freeform 76"/>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8" name="Freeform 77"/>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99" name="Freeform 78"/>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0" name="Freeform 79"/>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1" name="Freeform 80"/>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2" name="Freeform 81"/>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3" name="Freeform 82"/>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4" name="Freeform 83"/>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5" name="Freeform 84"/>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6" name="Freeform 85"/>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7" name="Freeform 86"/>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8" name="Freeform 87"/>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09" name="Freeform 88"/>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0" name="Freeform 89"/>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1" name="Freeform 90"/>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2" name="Freeform 91"/>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3" name="Freeform 92"/>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4" name="Freeform 93"/>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5" name="Freeform 94"/>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6" name="Freeform 95"/>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7" name="Freeform 96"/>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8" name="Freeform 97"/>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19" name="Freeform 98"/>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20" name="Freeform 99"/>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21" name="Freeform 100"/>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22" name="Freeform 101"/>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23" name="Freeform 102"/>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24" name="Freeform 103"/>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grpSp>
        </p:grpSp>
        <p:sp>
          <p:nvSpPr>
            <p:cNvPr id="23" name="文本框 22"/>
            <p:cNvSpPr txBox="1"/>
            <p:nvPr/>
          </p:nvSpPr>
          <p:spPr>
            <a:xfrm>
              <a:off x="2469986" y="1542555"/>
              <a:ext cx="311665" cy="427161"/>
            </a:xfrm>
            <a:prstGeom prst="rect">
              <a:avLst/>
            </a:prstGeom>
            <a:grpFill/>
          </p:spPr>
          <p:txBody>
            <a:bodyPr wrap="none" rtlCol="0">
              <a:spAutoFit/>
            </a:bodyPr>
            <a:lstStyle/>
            <a:p>
              <a:r>
                <a:rPr lang="en-US" altLang="zh-CN" sz="4000" b="1" dirty="0">
                  <a:solidFill>
                    <a:schemeClr val="bg1"/>
                  </a:solidFill>
                  <a:cs typeface="+mn-ea"/>
                  <a:sym typeface="+mn-lt"/>
                </a:rPr>
                <a:t>1</a:t>
              </a:r>
              <a:endParaRPr lang="zh-CN" altLang="en-US" sz="4000" b="1" dirty="0">
                <a:solidFill>
                  <a:schemeClr val="bg1"/>
                </a:solidFill>
                <a:cs typeface="+mn-ea"/>
                <a:sym typeface="+mn-lt"/>
              </a:endParaRPr>
            </a:p>
          </p:txBody>
        </p:sp>
      </p:grpSp>
      <p:grpSp>
        <p:nvGrpSpPr>
          <p:cNvPr id="125" name="组合 124"/>
          <p:cNvGrpSpPr/>
          <p:nvPr/>
        </p:nvGrpSpPr>
        <p:grpSpPr>
          <a:xfrm>
            <a:off x="4162298" y="1991241"/>
            <a:ext cx="1602991" cy="1574434"/>
            <a:chOff x="3789532" y="1265967"/>
            <a:chExt cx="967295" cy="950063"/>
          </a:xfrm>
          <a:solidFill>
            <a:srgbClr val="DAC49D"/>
          </a:solidFill>
        </p:grpSpPr>
        <p:grpSp>
          <p:nvGrpSpPr>
            <p:cNvPr id="126" name="组合 125"/>
            <p:cNvGrpSpPr/>
            <p:nvPr/>
          </p:nvGrpSpPr>
          <p:grpSpPr>
            <a:xfrm>
              <a:off x="3789532" y="1265967"/>
              <a:ext cx="967295" cy="950063"/>
              <a:chOff x="4325938" y="1010443"/>
              <a:chExt cx="1336675" cy="1312863"/>
            </a:xfrm>
            <a:grpFill/>
          </p:grpSpPr>
          <p:sp>
            <p:nvSpPr>
              <p:cNvPr id="128"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lstStyle/>
              <a:p>
                <a:endParaRPr lang="zh-CN" altLang="en-US" sz="4000" dirty="0">
                  <a:cs typeface="+mn-ea"/>
                  <a:sym typeface="+mn-lt"/>
                </a:endParaRPr>
              </a:p>
            </p:txBody>
          </p:sp>
          <p:grpSp>
            <p:nvGrpSpPr>
              <p:cNvPr id="129" name="组合 128"/>
              <p:cNvGrpSpPr/>
              <p:nvPr/>
            </p:nvGrpSpPr>
            <p:grpSpPr>
              <a:xfrm>
                <a:off x="4495006" y="1185861"/>
                <a:ext cx="998538" cy="962025"/>
                <a:chOff x="2149476" y="1700213"/>
                <a:chExt cx="998538" cy="962025"/>
              </a:xfrm>
              <a:grpFill/>
            </p:grpSpPr>
            <p:sp>
              <p:nvSpPr>
                <p:cNvPr id="130" name="Freeform 6"/>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1" name="Freeform 7"/>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2" name="Freeform 8"/>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3" name="Freeform 9"/>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4" name="Freeform 10"/>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5" name="Freeform 11"/>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6" name="Freeform 12"/>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7" name="Freeform 13"/>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8" name="Freeform 14"/>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39" name="Freeform 15"/>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0" name="Freeform 16"/>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1" name="Freeform 17"/>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2" name="Freeform 18"/>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3" name="Freeform 19"/>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4" name="Freeform 20"/>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5" name="Freeform 21"/>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6" name="Freeform 22"/>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7" name="Freeform 23"/>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8" name="Freeform 24"/>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49" name="Freeform 25"/>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0" name="Freeform 26"/>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1" name="Freeform 27"/>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2" name="Freeform 28"/>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3" name="Freeform 29"/>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4" name="Freeform 30"/>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5" name="Freeform 31"/>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6" name="Freeform 32"/>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7" name="Freeform 33"/>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8" name="Freeform 34"/>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59" name="Freeform 35"/>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0" name="Freeform 36"/>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1" name="Freeform 37"/>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2" name="Freeform 38"/>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3" name="Freeform 39"/>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4" name="Freeform 40"/>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5" name="Freeform 41"/>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6" name="Freeform 42"/>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7" name="Freeform 43"/>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8" name="Freeform 44"/>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69" name="Freeform 45"/>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0" name="Freeform 46"/>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1" name="Freeform 47"/>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2" name="Freeform 48"/>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3" name="Freeform 49"/>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4" name="Freeform 50"/>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5" name="Freeform 51"/>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6" name="Freeform 52"/>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7" name="Freeform 53"/>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8" name="Freeform 54"/>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79" name="Freeform 55"/>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0" name="Freeform 56"/>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1" name="Freeform 57"/>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2" name="Freeform 58"/>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3" name="Freeform 59"/>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4" name="Freeform 60"/>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5" name="Freeform 61"/>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6" name="Freeform 62"/>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7" name="Freeform 63"/>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8" name="Freeform 64"/>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89" name="Freeform 65"/>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0" name="Freeform 66"/>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1" name="Freeform 67"/>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2" name="Freeform 68"/>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3" name="Freeform 69"/>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4" name="Freeform 70"/>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5" name="Freeform 71"/>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6" name="Freeform 72"/>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7" name="Freeform 73"/>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8" name="Freeform 74"/>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199" name="Freeform 75"/>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0" name="Freeform 76"/>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1" name="Freeform 77"/>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2" name="Freeform 78"/>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3" name="Freeform 79"/>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4" name="Freeform 80"/>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5" name="Freeform 81"/>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6" name="Freeform 82"/>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7" name="Freeform 83"/>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8" name="Freeform 84"/>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09" name="Freeform 85"/>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0" name="Freeform 86"/>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1" name="Freeform 87"/>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2" name="Freeform 88"/>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3" name="Freeform 89"/>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4" name="Freeform 90"/>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5" name="Freeform 91"/>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6" name="Freeform 92"/>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7" name="Freeform 93"/>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8" name="Freeform 94"/>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19" name="Freeform 95"/>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0" name="Freeform 96"/>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1" name="Freeform 97"/>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2" name="Freeform 98"/>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3" name="Freeform 99"/>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4" name="Freeform 100"/>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5" name="Freeform 101"/>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6" name="Freeform 102"/>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27" name="Freeform 103"/>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grpSp>
        </p:grpSp>
        <p:sp>
          <p:nvSpPr>
            <p:cNvPr id="127" name="文本框 126"/>
            <p:cNvSpPr txBox="1"/>
            <p:nvPr/>
          </p:nvSpPr>
          <p:spPr>
            <a:xfrm>
              <a:off x="4108439" y="1535943"/>
              <a:ext cx="311665" cy="427161"/>
            </a:xfrm>
            <a:prstGeom prst="rect">
              <a:avLst/>
            </a:prstGeom>
            <a:grpFill/>
          </p:spPr>
          <p:txBody>
            <a:bodyPr wrap="none" rtlCol="0">
              <a:spAutoFit/>
            </a:bodyPr>
            <a:lstStyle/>
            <a:p>
              <a:r>
                <a:rPr lang="en-US" altLang="zh-CN" sz="4000" b="1" dirty="0">
                  <a:solidFill>
                    <a:schemeClr val="bg1"/>
                  </a:solidFill>
                  <a:cs typeface="+mn-ea"/>
                  <a:sym typeface="+mn-lt"/>
                </a:rPr>
                <a:t>2</a:t>
              </a:r>
              <a:endParaRPr lang="zh-CN" altLang="en-US" sz="4000" b="1" dirty="0">
                <a:solidFill>
                  <a:schemeClr val="bg1"/>
                </a:solidFill>
                <a:cs typeface="+mn-ea"/>
                <a:sym typeface="+mn-lt"/>
              </a:endParaRPr>
            </a:p>
          </p:txBody>
        </p:sp>
      </p:grpSp>
      <p:grpSp>
        <p:nvGrpSpPr>
          <p:cNvPr id="228" name="组合 227"/>
          <p:cNvGrpSpPr/>
          <p:nvPr/>
        </p:nvGrpSpPr>
        <p:grpSpPr>
          <a:xfrm>
            <a:off x="6678419" y="4158641"/>
            <a:ext cx="1602991" cy="1574434"/>
            <a:chOff x="5427156" y="1254476"/>
            <a:chExt cx="967295" cy="950063"/>
          </a:xfrm>
          <a:solidFill>
            <a:srgbClr val="DAC49D"/>
          </a:solidFill>
        </p:grpSpPr>
        <p:grpSp>
          <p:nvGrpSpPr>
            <p:cNvPr id="229" name="组合 228"/>
            <p:cNvGrpSpPr/>
            <p:nvPr/>
          </p:nvGrpSpPr>
          <p:grpSpPr>
            <a:xfrm>
              <a:off x="5427156" y="1254476"/>
              <a:ext cx="967295" cy="950063"/>
              <a:chOff x="4325938" y="1010443"/>
              <a:chExt cx="1336675" cy="1312863"/>
            </a:xfrm>
            <a:grpFill/>
          </p:grpSpPr>
          <p:sp>
            <p:nvSpPr>
              <p:cNvPr id="231"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lstStyle/>
              <a:p>
                <a:endParaRPr lang="zh-CN" altLang="en-US" sz="4000">
                  <a:cs typeface="+mn-ea"/>
                  <a:sym typeface="+mn-lt"/>
                </a:endParaRPr>
              </a:p>
            </p:txBody>
          </p:sp>
          <p:grpSp>
            <p:nvGrpSpPr>
              <p:cNvPr id="232" name="组合 231"/>
              <p:cNvGrpSpPr/>
              <p:nvPr/>
            </p:nvGrpSpPr>
            <p:grpSpPr>
              <a:xfrm>
                <a:off x="4495006" y="1185861"/>
                <a:ext cx="998538" cy="962025"/>
                <a:chOff x="2149476" y="1700213"/>
                <a:chExt cx="998538" cy="962025"/>
              </a:xfrm>
              <a:grpFill/>
            </p:grpSpPr>
            <p:sp>
              <p:nvSpPr>
                <p:cNvPr id="233" name="Freeform 6"/>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4" name="Freeform 7"/>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5" name="Freeform 8"/>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6" name="Freeform 9"/>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7" name="Freeform 10"/>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8" name="Freeform 11"/>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39" name="Freeform 12"/>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0" name="Freeform 13"/>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1" name="Freeform 14"/>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2" name="Freeform 15"/>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3" name="Freeform 16"/>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4" name="Freeform 17"/>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5" name="Freeform 18"/>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6" name="Freeform 19"/>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7" name="Freeform 20"/>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8" name="Freeform 21"/>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49" name="Freeform 22"/>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0" name="Freeform 23"/>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1" name="Freeform 24"/>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2" name="Freeform 25"/>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3" name="Freeform 26"/>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4" name="Freeform 27"/>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5" name="Freeform 28"/>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6" name="Freeform 29"/>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7" name="Freeform 30"/>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8" name="Freeform 31"/>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59" name="Freeform 32"/>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0" name="Freeform 33"/>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1" name="Freeform 34"/>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2" name="Freeform 35"/>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3" name="Freeform 36"/>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4" name="Freeform 37"/>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5" name="Freeform 38"/>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6" name="Freeform 39"/>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7" name="Freeform 40"/>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8" name="Freeform 41"/>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69" name="Freeform 42"/>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0" name="Freeform 43"/>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1" name="Freeform 44"/>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2" name="Freeform 45"/>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3" name="Freeform 46"/>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4" name="Freeform 47"/>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5" name="Freeform 48"/>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6" name="Freeform 49"/>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7" name="Freeform 50"/>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8" name="Freeform 51"/>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79" name="Freeform 52"/>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0" name="Freeform 53"/>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1" name="Freeform 54"/>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2" name="Freeform 55"/>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3" name="Freeform 56"/>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4" name="Freeform 57"/>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5" name="Freeform 58"/>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6" name="Freeform 59"/>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7" name="Freeform 60"/>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8" name="Freeform 61"/>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89" name="Freeform 62"/>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0" name="Freeform 63"/>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1" name="Freeform 64"/>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2" name="Freeform 65"/>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3" name="Freeform 66"/>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4" name="Freeform 67"/>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5" name="Freeform 68"/>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6" name="Freeform 69"/>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7" name="Freeform 70"/>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8" name="Freeform 71"/>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299" name="Freeform 72"/>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0" name="Freeform 73"/>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1" name="Freeform 74"/>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2" name="Freeform 75"/>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3" name="Freeform 76"/>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4" name="Freeform 77"/>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5" name="Freeform 78"/>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6" name="Freeform 79"/>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7" name="Freeform 80"/>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8" name="Freeform 81"/>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09" name="Freeform 82"/>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0" name="Freeform 83"/>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1" name="Freeform 84"/>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2" name="Freeform 85"/>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3" name="Freeform 86"/>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4" name="Freeform 87"/>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5" name="Freeform 88"/>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6" name="Freeform 89"/>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7" name="Freeform 90"/>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8" name="Freeform 91"/>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19" name="Freeform 92"/>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0" name="Freeform 93"/>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1" name="Freeform 94"/>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2" name="Freeform 95"/>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3" name="Freeform 96"/>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4" name="Freeform 97"/>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5" name="Freeform 98"/>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6" name="Freeform 99"/>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7" name="Freeform 100"/>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8" name="Freeform 101"/>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29" name="Freeform 102"/>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30" name="Freeform 103"/>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grpSp>
        </p:grpSp>
        <p:sp>
          <p:nvSpPr>
            <p:cNvPr id="230" name="文本框 229"/>
            <p:cNvSpPr txBox="1"/>
            <p:nvPr/>
          </p:nvSpPr>
          <p:spPr>
            <a:xfrm>
              <a:off x="5748609" y="1541969"/>
              <a:ext cx="311665" cy="427161"/>
            </a:xfrm>
            <a:prstGeom prst="rect">
              <a:avLst/>
            </a:prstGeom>
            <a:grpFill/>
          </p:spPr>
          <p:txBody>
            <a:bodyPr wrap="none" rtlCol="0">
              <a:spAutoFit/>
            </a:bodyPr>
            <a:lstStyle/>
            <a:p>
              <a:r>
                <a:rPr lang="en-US" altLang="zh-CN" sz="4000" b="1" dirty="0">
                  <a:solidFill>
                    <a:schemeClr val="bg1"/>
                  </a:solidFill>
                  <a:cs typeface="+mn-ea"/>
                  <a:sym typeface="+mn-lt"/>
                </a:rPr>
                <a:t>3</a:t>
              </a:r>
              <a:endParaRPr lang="zh-CN" altLang="en-US" sz="4000" b="1" dirty="0">
                <a:solidFill>
                  <a:schemeClr val="bg1"/>
                </a:solidFill>
                <a:cs typeface="+mn-ea"/>
                <a:sym typeface="+mn-lt"/>
              </a:endParaRPr>
            </a:p>
          </p:txBody>
        </p:sp>
      </p:grpSp>
      <p:sp>
        <p:nvSpPr>
          <p:cNvPr id="331" name="矩形 330"/>
          <p:cNvSpPr/>
          <p:nvPr/>
        </p:nvSpPr>
        <p:spPr>
          <a:xfrm>
            <a:off x="1470021" y="4104807"/>
            <a:ext cx="1947477"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请在此处添加详细描述文本，尽量与标题文本语言风格相符合，语言描述尽量简洁生动。</a:t>
            </a:r>
            <a:endParaRPr lang="zh-CN" altLang="en-US" sz="1600" dirty="0">
              <a:solidFill>
                <a:schemeClr val="tx1">
                  <a:lumMod val="75000"/>
                  <a:lumOff val="25000"/>
                </a:schemeClr>
              </a:solidFill>
              <a:cs typeface="+mn-ea"/>
              <a:sym typeface="+mn-lt"/>
            </a:endParaRPr>
          </a:p>
        </p:txBody>
      </p:sp>
      <p:sp>
        <p:nvSpPr>
          <p:cNvPr id="332" name="矩形 331"/>
          <p:cNvSpPr/>
          <p:nvPr/>
        </p:nvSpPr>
        <p:spPr>
          <a:xfrm>
            <a:off x="4046736" y="4139617"/>
            <a:ext cx="193448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请在此处添加详细描述文本，尽量与标题文本语言风格相符合，语言描述尽量简洁生动。</a:t>
            </a:r>
            <a:endParaRPr lang="zh-CN" altLang="en-US" sz="1600" dirty="0">
              <a:solidFill>
                <a:schemeClr val="tx1">
                  <a:lumMod val="75000"/>
                  <a:lumOff val="25000"/>
                </a:schemeClr>
              </a:solidFill>
              <a:cs typeface="+mn-ea"/>
              <a:sym typeface="+mn-lt"/>
            </a:endParaRPr>
          </a:p>
        </p:txBody>
      </p:sp>
      <p:sp>
        <p:nvSpPr>
          <p:cNvPr id="333" name="矩形 332"/>
          <p:cNvSpPr/>
          <p:nvPr/>
        </p:nvSpPr>
        <p:spPr>
          <a:xfrm>
            <a:off x="6564344" y="2059292"/>
            <a:ext cx="193129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请在此处添加详细描述文本，尽量与标题文本语言风格相符合，语言描述尽量简洁生动。</a:t>
            </a:r>
            <a:endParaRPr lang="zh-CN" altLang="en-US" sz="1600" dirty="0">
              <a:solidFill>
                <a:schemeClr val="tx1">
                  <a:lumMod val="75000"/>
                  <a:lumOff val="25000"/>
                </a:schemeClr>
              </a:solidFill>
              <a:cs typeface="+mn-ea"/>
              <a:sym typeface="+mn-lt"/>
            </a:endParaRPr>
          </a:p>
        </p:txBody>
      </p:sp>
      <p:grpSp>
        <p:nvGrpSpPr>
          <p:cNvPr id="334" name="组合 333"/>
          <p:cNvGrpSpPr/>
          <p:nvPr/>
        </p:nvGrpSpPr>
        <p:grpSpPr>
          <a:xfrm>
            <a:off x="9133489" y="4151025"/>
            <a:ext cx="1602991" cy="1574434"/>
            <a:chOff x="5427156" y="1254476"/>
            <a:chExt cx="967295" cy="950063"/>
          </a:xfrm>
          <a:solidFill>
            <a:srgbClr val="DAC49D"/>
          </a:solidFill>
        </p:grpSpPr>
        <p:grpSp>
          <p:nvGrpSpPr>
            <p:cNvPr id="335" name="组合 334"/>
            <p:cNvGrpSpPr/>
            <p:nvPr/>
          </p:nvGrpSpPr>
          <p:grpSpPr>
            <a:xfrm>
              <a:off x="5427156" y="1254476"/>
              <a:ext cx="967295" cy="950063"/>
              <a:chOff x="4325938" y="1010443"/>
              <a:chExt cx="1336675" cy="1312863"/>
            </a:xfrm>
            <a:grpFill/>
          </p:grpSpPr>
          <p:sp>
            <p:nvSpPr>
              <p:cNvPr id="337" name="Freeform 5"/>
              <p:cNvSpPr>
                <a:spLocks noEditPoints="1"/>
              </p:cNvSpPr>
              <p:nvPr/>
            </p:nvSpPr>
            <p:spPr bwMode="auto">
              <a:xfrm>
                <a:off x="4325938" y="1010443"/>
                <a:ext cx="1336675" cy="1312863"/>
              </a:xfrm>
              <a:custGeom>
                <a:avLst/>
                <a:gdLst>
                  <a:gd name="T0" fmla="*/ 220 w 873"/>
                  <a:gd name="T1" fmla="*/ 18 h 856"/>
                  <a:gd name="T2" fmla="*/ 735 w 873"/>
                  <a:gd name="T3" fmla="*/ 183 h 856"/>
                  <a:gd name="T4" fmla="*/ 462 w 873"/>
                  <a:gd name="T5" fmla="*/ 17 h 856"/>
                  <a:gd name="T6" fmla="*/ 785 w 873"/>
                  <a:gd name="T7" fmla="*/ 253 h 856"/>
                  <a:gd name="T8" fmla="*/ 794 w 873"/>
                  <a:gd name="T9" fmla="*/ 30 h 856"/>
                  <a:gd name="T10" fmla="*/ 250 w 873"/>
                  <a:gd name="T11" fmla="*/ 24 h 856"/>
                  <a:gd name="T12" fmla="*/ 91 w 873"/>
                  <a:gd name="T13" fmla="*/ 76 h 856"/>
                  <a:gd name="T14" fmla="*/ 26 w 873"/>
                  <a:gd name="T15" fmla="*/ 402 h 856"/>
                  <a:gd name="T16" fmla="*/ 66 w 873"/>
                  <a:gd name="T17" fmla="*/ 84 h 856"/>
                  <a:gd name="T18" fmla="*/ 212 w 873"/>
                  <a:gd name="T19" fmla="*/ 57 h 856"/>
                  <a:gd name="T20" fmla="*/ 837 w 873"/>
                  <a:gd name="T21" fmla="*/ 140 h 856"/>
                  <a:gd name="T22" fmla="*/ 123 w 873"/>
                  <a:gd name="T23" fmla="*/ 45 h 856"/>
                  <a:gd name="T24" fmla="*/ 716 w 873"/>
                  <a:gd name="T25" fmla="*/ 97 h 856"/>
                  <a:gd name="T26" fmla="*/ 247 w 873"/>
                  <a:gd name="T27" fmla="*/ 194 h 856"/>
                  <a:gd name="T28" fmla="*/ 251 w 873"/>
                  <a:gd name="T29" fmla="*/ 198 h 856"/>
                  <a:gd name="T30" fmla="*/ 751 w 873"/>
                  <a:gd name="T31" fmla="*/ 204 h 856"/>
                  <a:gd name="T32" fmla="*/ 278 w 873"/>
                  <a:gd name="T33" fmla="*/ 678 h 856"/>
                  <a:gd name="T34" fmla="*/ 121 w 873"/>
                  <a:gd name="T35" fmla="*/ 157 h 856"/>
                  <a:gd name="T36" fmla="*/ 490 w 873"/>
                  <a:gd name="T37" fmla="*/ 189 h 856"/>
                  <a:gd name="T38" fmla="*/ 324 w 873"/>
                  <a:gd name="T39" fmla="*/ 167 h 856"/>
                  <a:gd name="T40" fmla="*/ 31 w 873"/>
                  <a:gd name="T41" fmla="*/ 234 h 856"/>
                  <a:gd name="T42" fmla="*/ 357 w 873"/>
                  <a:gd name="T43" fmla="*/ 265 h 856"/>
                  <a:gd name="T44" fmla="*/ 328 w 873"/>
                  <a:gd name="T45" fmla="*/ 235 h 856"/>
                  <a:gd name="T46" fmla="*/ 382 w 873"/>
                  <a:gd name="T47" fmla="*/ 301 h 856"/>
                  <a:gd name="T48" fmla="*/ 514 w 873"/>
                  <a:gd name="T49" fmla="*/ 286 h 856"/>
                  <a:gd name="T50" fmla="*/ 224 w 873"/>
                  <a:gd name="T51" fmla="*/ 257 h 856"/>
                  <a:gd name="T52" fmla="*/ 458 w 873"/>
                  <a:gd name="T53" fmla="*/ 342 h 856"/>
                  <a:gd name="T54" fmla="*/ 346 w 873"/>
                  <a:gd name="T55" fmla="*/ 476 h 856"/>
                  <a:gd name="T56" fmla="*/ 572 w 873"/>
                  <a:gd name="T57" fmla="*/ 499 h 856"/>
                  <a:gd name="T58" fmla="*/ 500 w 873"/>
                  <a:gd name="T59" fmla="*/ 363 h 856"/>
                  <a:gd name="T60" fmla="*/ 341 w 873"/>
                  <a:gd name="T61" fmla="*/ 544 h 856"/>
                  <a:gd name="T62" fmla="*/ 550 w 873"/>
                  <a:gd name="T63" fmla="*/ 513 h 856"/>
                  <a:gd name="T64" fmla="*/ 685 w 873"/>
                  <a:gd name="T65" fmla="*/ 420 h 856"/>
                  <a:gd name="T66" fmla="*/ 547 w 873"/>
                  <a:gd name="T67" fmla="*/ 330 h 856"/>
                  <a:gd name="T68" fmla="*/ 265 w 873"/>
                  <a:gd name="T69" fmla="*/ 472 h 856"/>
                  <a:gd name="T70" fmla="*/ 548 w 873"/>
                  <a:gd name="T71" fmla="*/ 443 h 856"/>
                  <a:gd name="T72" fmla="*/ 433 w 873"/>
                  <a:gd name="T73" fmla="*/ 422 h 856"/>
                  <a:gd name="T74" fmla="*/ 462 w 873"/>
                  <a:gd name="T75" fmla="*/ 838 h 856"/>
                  <a:gd name="T76" fmla="*/ 695 w 873"/>
                  <a:gd name="T77" fmla="*/ 450 h 856"/>
                  <a:gd name="T78" fmla="*/ 20 w 873"/>
                  <a:gd name="T79" fmla="*/ 781 h 856"/>
                  <a:gd name="T80" fmla="*/ 837 w 873"/>
                  <a:gd name="T81" fmla="*/ 709 h 856"/>
                  <a:gd name="T82" fmla="*/ 614 w 873"/>
                  <a:gd name="T83" fmla="*/ 809 h 856"/>
                  <a:gd name="T84" fmla="*/ 796 w 873"/>
                  <a:gd name="T85" fmla="*/ 594 h 856"/>
                  <a:gd name="T86" fmla="*/ 161 w 873"/>
                  <a:gd name="T87" fmla="*/ 761 h 856"/>
                  <a:gd name="T88" fmla="*/ 139 w 873"/>
                  <a:gd name="T89" fmla="*/ 789 h 856"/>
                  <a:gd name="T90" fmla="*/ 40 w 873"/>
                  <a:gd name="T91" fmla="*/ 573 h 856"/>
                  <a:gd name="T92" fmla="*/ 825 w 873"/>
                  <a:gd name="T93" fmla="*/ 566 h 856"/>
                  <a:gd name="T94" fmla="*/ 219 w 873"/>
                  <a:gd name="T95" fmla="*/ 475 h 856"/>
                  <a:gd name="T96" fmla="*/ 400 w 873"/>
                  <a:gd name="T97" fmla="*/ 527 h 856"/>
                  <a:gd name="T98" fmla="*/ 485 w 873"/>
                  <a:gd name="T99" fmla="*/ 582 h 856"/>
                  <a:gd name="T100" fmla="*/ 637 w 873"/>
                  <a:gd name="T101" fmla="*/ 580 h 856"/>
                  <a:gd name="T102" fmla="*/ 349 w 873"/>
                  <a:gd name="T103" fmla="*/ 571 h 856"/>
                  <a:gd name="T104" fmla="*/ 768 w 873"/>
                  <a:gd name="T105" fmla="*/ 649 h 856"/>
                  <a:gd name="T106" fmla="*/ 805 w 873"/>
                  <a:gd name="T107" fmla="*/ 638 h 856"/>
                  <a:gd name="T108" fmla="*/ 312 w 873"/>
                  <a:gd name="T109" fmla="*/ 656 h 856"/>
                  <a:gd name="T110" fmla="*/ 850 w 873"/>
                  <a:gd name="T111" fmla="*/ 655 h 856"/>
                  <a:gd name="T112" fmla="*/ 419 w 873"/>
                  <a:gd name="T113" fmla="*/ 698 h 856"/>
                  <a:gd name="T114" fmla="*/ 410 w 873"/>
                  <a:gd name="T115" fmla="*/ 695 h 856"/>
                  <a:gd name="T116" fmla="*/ 731 w 873"/>
                  <a:gd name="T117" fmla="*/ 728 h 856"/>
                  <a:gd name="T118" fmla="*/ 34 w 873"/>
                  <a:gd name="T119" fmla="*/ 800 h 856"/>
                  <a:gd name="T120" fmla="*/ 139 w 873"/>
                  <a:gd name="T121" fmla="*/ 739 h 856"/>
                  <a:gd name="T122" fmla="*/ 716 w 873"/>
                  <a:gd name="T123" fmla="*/ 811 h 856"/>
                  <a:gd name="T124" fmla="*/ 285 w 873"/>
                  <a:gd name="T125" fmla="*/ 806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73" h="856">
                    <a:moveTo>
                      <a:pt x="418" y="13"/>
                    </a:moveTo>
                    <a:cubicBezTo>
                      <a:pt x="395" y="18"/>
                      <a:pt x="391" y="47"/>
                      <a:pt x="371" y="57"/>
                    </a:cubicBezTo>
                    <a:cubicBezTo>
                      <a:pt x="357" y="65"/>
                      <a:pt x="337" y="62"/>
                      <a:pt x="321" y="58"/>
                    </a:cubicBezTo>
                    <a:cubicBezTo>
                      <a:pt x="308" y="61"/>
                      <a:pt x="301" y="76"/>
                      <a:pt x="288" y="78"/>
                    </a:cubicBezTo>
                    <a:cubicBezTo>
                      <a:pt x="282" y="79"/>
                      <a:pt x="276" y="79"/>
                      <a:pt x="272" y="78"/>
                    </a:cubicBezTo>
                    <a:cubicBezTo>
                      <a:pt x="265" y="94"/>
                      <a:pt x="248" y="103"/>
                      <a:pt x="232" y="107"/>
                    </a:cubicBezTo>
                    <a:cubicBezTo>
                      <a:pt x="225" y="124"/>
                      <a:pt x="207" y="135"/>
                      <a:pt x="189" y="137"/>
                    </a:cubicBezTo>
                    <a:cubicBezTo>
                      <a:pt x="186" y="135"/>
                      <a:pt x="182" y="135"/>
                      <a:pt x="180" y="138"/>
                    </a:cubicBezTo>
                    <a:cubicBezTo>
                      <a:pt x="173" y="142"/>
                      <a:pt x="180" y="148"/>
                      <a:pt x="178" y="155"/>
                    </a:cubicBezTo>
                    <a:cubicBezTo>
                      <a:pt x="178" y="169"/>
                      <a:pt x="164" y="178"/>
                      <a:pt x="152" y="182"/>
                    </a:cubicBezTo>
                    <a:cubicBezTo>
                      <a:pt x="144" y="184"/>
                      <a:pt x="144" y="184"/>
                      <a:pt x="144" y="184"/>
                    </a:cubicBezTo>
                    <a:cubicBezTo>
                      <a:pt x="134" y="198"/>
                      <a:pt x="134" y="198"/>
                      <a:pt x="134" y="198"/>
                    </a:cubicBezTo>
                    <a:cubicBezTo>
                      <a:pt x="119" y="204"/>
                      <a:pt x="125" y="221"/>
                      <a:pt x="114" y="230"/>
                    </a:cubicBezTo>
                    <a:cubicBezTo>
                      <a:pt x="107" y="239"/>
                      <a:pt x="98" y="241"/>
                      <a:pt x="88" y="244"/>
                    </a:cubicBezTo>
                    <a:cubicBezTo>
                      <a:pt x="86" y="251"/>
                      <a:pt x="85" y="259"/>
                      <a:pt x="80" y="264"/>
                    </a:cubicBezTo>
                    <a:cubicBezTo>
                      <a:pt x="75" y="268"/>
                      <a:pt x="69" y="269"/>
                      <a:pt x="68" y="274"/>
                    </a:cubicBezTo>
                    <a:cubicBezTo>
                      <a:pt x="73" y="291"/>
                      <a:pt x="72" y="313"/>
                      <a:pt x="58" y="325"/>
                    </a:cubicBezTo>
                    <a:cubicBezTo>
                      <a:pt x="50" y="334"/>
                      <a:pt x="57" y="346"/>
                      <a:pt x="58" y="357"/>
                    </a:cubicBezTo>
                    <a:cubicBezTo>
                      <a:pt x="57" y="372"/>
                      <a:pt x="54" y="388"/>
                      <a:pt x="42" y="399"/>
                    </a:cubicBezTo>
                    <a:cubicBezTo>
                      <a:pt x="35" y="407"/>
                      <a:pt x="19" y="404"/>
                      <a:pt x="17" y="416"/>
                    </a:cubicBezTo>
                    <a:cubicBezTo>
                      <a:pt x="17" y="417"/>
                      <a:pt x="16" y="420"/>
                      <a:pt x="15" y="420"/>
                    </a:cubicBezTo>
                    <a:cubicBezTo>
                      <a:pt x="12" y="420"/>
                      <a:pt x="12" y="418"/>
                      <a:pt x="11" y="416"/>
                    </a:cubicBezTo>
                    <a:cubicBezTo>
                      <a:pt x="2" y="402"/>
                      <a:pt x="18" y="391"/>
                      <a:pt x="16" y="377"/>
                    </a:cubicBezTo>
                    <a:cubicBezTo>
                      <a:pt x="12" y="357"/>
                      <a:pt x="0" y="341"/>
                      <a:pt x="4" y="318"/>
                    </a:cubicBezTo>
                    <a:cubicBezTo>
                      <a:pt x="5" y="306"/>
                      <a:pt x="10" y="297"/>
                      <a:pt x="15" y="287"/>
                    </a:cubicBezTo>
                    <a:cubicBezTo>
                      <a:pt x="12" y="278"/>
                      <a:pt x="4" y="271"/>
                      <a:pt x="5" y="260"/>
                    </a:cubicBezTo>
                    <a:cubicBezTo>
                      <a:pt x="4" y="246"/>
                      <a:pt x="9" y="234"/>
                      <a:pt x="17" y="223"/>
                    </a:cubicBezTo>
                    <a:cubicBezTo>
                      <a:pt x="18" y="219"/>
                      <a:pt x="12" y="217"/>
                      <a:pt x="12" y="213"/>
                    </a:cubicBezTo>
                    <a:cubicBezTo>
                      <a:pt x="5" y="201"/>
                      <a:pt x="2" y="187"/>
                      <a:pt x="7" y="173"/>
                    </a:cubicBezTo>
                    <a:cubicBezTo>
                      <a:pt x="10" y="164"/>
                      <a:pt x="16" y="156"/>
                      <a:pt x="23" y="148"/>
                    </a:cubicBezTo>
                    <a:cubicBezTo>
                      <a:pt x="22" y="143"/>
                      <a:pt x="17" y="139"/>
                      <a:pt x="14" y="134"/>
                    </a:cubicBezTo>
                    <a:cubicBezTo>
                      <a:pt x="3" y="116"/>
                      <a:pt x="9" y="95"/>
                      <a:pt x="18" y="78"/>
                    </a:cubicBezTo>
                    <a:cubicBezTo>
                      <a:pt x="15" y="70"/>
                      <a:pt x="10" y="63"/>
                      <a:pt x="11" y="54"/>
                    </a:cubicBezTo>
                    <a:cubicBezTo>
                      <a:pt x="10" y="42"/>
                      <a:pt x="20" y="32"/>
                      <a:pt x="30" y="26"/>
                    </a:cubicBezTo>
                    <a:cubicBezTo>
                      <a:pt x="39" y="18"/>
                      <a:pt x="51" y="23"/>
                      <a:pt x="62" y="22"/>
                    </a:cubicBezTo>
                    <a:cubicBezTo>
                      <a:pt x="67" y="23"/>
                      <a:pt x="71" y="29"/>
                      <a:pt x="76" y="24"/>
                    </a:cubicBezTo>
                    <a:cubicBezTo>
                      <a:pt x="83" y="20"/>
                      <a:pt x="91" y="16"/>
                      <a:pt x="100" y="15"/>
                    </a:cubicBezTo>
                    <a:cubicBezTo>
                      <a:pt x="114" y="12"/>
                      <a:pt x="130" y="18"/>
                      <a:pt x="141" y="28"/>
                    </a:cubicBezTo>
                    <a:cubicBezTo>
                      <a:pt x="158" y="18"/>
                      <a:pt x="178" y="7"/>
                      <a:pt x="199" y="13"/>
                    </a:cubicBezTo>
                    <a:cubicBezTo>
                      <a:pt x="207" y="13"/>
                      <a:pt x="213" y="26"/>
                      <a:pt x="220" y="18"/>
                    </a:cubicBezTo>
                    <a:cubicBezTo>
                      <a:pt x="231" y="12"/>
                      <a:pt x="244" y="6"/>
                      <a:pt x="257" y="7"/>
                    </a:cubicBezTo>
                    <a:cubicBezTo>
                      <a:pt x="289" y="14"/>
                      <a:pt x="289" y="14"/>
                      <a:pt x="289" y="14"/>
                    </a:cubicBezTo>
                    <a:cubicBezTo>
                      <a:pt x="302" y="0"/>
                      <a:pt x="323" y="0"/>
                      <a:pt x="339" y="4"/>
                    </a:cubicBezTo>
                    <a:cubicBezTo>
                      <a:pt x="353" y="7"/>
                      <a:pt x="366" y="19"/>
                      <a:pt x="381" y="10"/>
                    </a:cubicBezTo>
                    <a:cubicBezTo>
                      <a:pt x="388" y="6"/>
                      <a:pt x="395" y="3"/>
                      <a:pt x="403" y="1"/>
                    </a:cubicBezTo>
                    <a:cubicBezTo>
                      <a:pt x="409" y="4"/>
                      <a:pt x="417" y="6"/>
                      <a:pt x="418" y="13"/>
                    </a:cubicBezTo>
                    <a:close/>
                    <a:moveTo>
                      <a:pt x="578" y="17"/>
                    </a:moveTo>
                    <a:cubicBezTo>
                      <a:pt x="588" y="22"/>
                      <a:pt x="594" y="10"/>
                      <a:pt x="602" y="8"/>
                    </a:cubicBezTo>
                    <a:cubicBezTo>
                      <a:pt x="614" y="1"/>
                      <a:pt x="627" y="8"/>
                      <a:pt x="637" y="13"/>
                    </a:cubicBezTo>
                    <a:cubicBezTo>
                      <a:pt x="646" y="14"/>
                      <a:pt x="656" y="16"/>
                      <a:pt x="662" y="23"/>
                    </a:cubicBezTo>
                    <a:cubicBezTo>
                      <a:pt x="668" y="22"/>
                      <a:pt x="674" y="15"/>
                      <a:pt x="681" y="15"/>
                    </a:cubicBezTo>
                    <a:cubicBezTo>
                      <a:pt x="698" y="11"/>
                      <a:pt x="715" y="17"/>
                      <a:pt x="728" y="29"/>
                    </a:cubicBezTo>
                    <a:cubicBezTo>
                      <a:pt x="736" y="21"/>
                      <a:pt x="745" y="10"/>
                      <a:pt x="759" y="12"/>
                    </a:cubicBezTo>
                    <a:cubicBezTo>
                      <a:pt x="772" y="11"/>
                      <a:pt x="783" y="16"/>
                      <a:pt x="793" y="23"/>
                    </a:cubicBezTo>
                    <a:cubicBezTo>
                      <a:pt x="799" y="26"/>
                      <a:pt x="802" y="19"/>
                      <a:pt x="807" y="19"/>
                    </a:cubicBezTo>
                    <a:cubicBezTo>
                      <a:pt x="819" y="17"/>
                      <a:pt x="832" y="17"/>
                      <a:pt x="842" y="23"/>
                    </a:cubicBezTo>
                    <a:cubicBezTo>
                      <a:pt x="854" y="32"/>
                      <a:pt x="859" y="45"/>
                      <a:pt x="858" y="59"/>
                    </a:cubicBezTo>
                    <a:cubicBezTo>
                      <a:pt x="859" y="67"/>
                      <a:pt x="849" y="74"/>
                      <a:pt x="855" y="82"/>
                    </a:cubicBezTo>
                    <a:cubicBezTo>
                      <a:pt x="865" y="98"/>
                      <a:pt x="868" y="119"/>
                      <a:pt x="860" y="137"/>
                    </a:cubicBezTo>
                    <a:cubicBezTo>
                      <a:pt x="858" y="141"/>
                      <a:pt x="855" y="144"/>
                      <a:pt x="852" y="147"/>
                    </a:cubicBezTo>
                    <a:cubicBezTo>
                      <a:pt x="854" y="157"/>
                      <a:pt x="862" y="163"/>
                      <a:pt x="864" y="173"/>
                    </a:cubicBezTo>
                    <a:cubicBezTo>
                      <a:pt x="867" y="187"/>
                      <a:pt x="861" y="203"/>
                      <a:pt x="851" y="214"/>
                    </a:cubicBezTo>
                    <a:cubicBezTo>
                      <a:pt x="853" y="217"/>
                      <a:pt x="858" y="220"/>
                      <a:pt x="860" y="224"/>
                    </a:cubicBezTo>
                    <a:cubicBezTo>
                      <a:pt x="870" y="236"/>
                      <a:pt x="871" y="256"/>
                      <a:pt x="864" y="269"/>
                    </a:cubicBezTo>
                    <a:cubicBezTo>
                      <a:pt x="862" y="272"/>
                      <a:pt x="860" y="276"/>
                      <a:pt x="861" y="279"/>
                    </a:cubicBezTo>
                    <a:cubicBezTo>
                      <a:pt x="863" y="279"/>
                      <a:pt x="863" y="279"/>
                      <a:pt x="863" y="279"/>
                    </a:cubicBezTo>
                    <a:cubicBezTo>
                      <a:pt x="862" y="282"/>
                      <a:pt x="863" y="286"/>
                      <a:pt x="866" y="289"/>
                    </a:cubicBezTo>
                    <a:cubicBezTo>
                      <a:pt x="868" y="302"/>
                      <a:pt x="870" y="317"/>
                      <a:pt x="864" y="329"/>
                    </a:cubicBezTo>
                    <a:cubicBezTo>
                      <a:pt x="860" y="340"/>
                      <a:pt x="856" y="352"/>
                      <a:pt x="856" y="363"/>
                    </a:cubicBezTo>
                    <a:cubicBezTo>
                      <a:pt x="858" y="373"/>
                      <a:pt x="867" y="380"/>
                      <a:pt x="869" y="389"/>
                    </a:cubicBezTo>
                    <a:cubicBezTo>
                      <a:pt x="868" y="397"/>
                      <a:pt x="873" y="408"/>
                      <a:pt x="864" y="410"/>
                    </a:cubicBezTo>
                    <a:cubicBezTo>
                      <a:pt x="859" y="404"/>
                      <a:pt x="852" y="397"/>
                      <a:pt x="844" y="396"/>
                    </a:cubicBezTo>
                    <a:cubicBezTo>
                      <a:pt x="831" y="389"/>
                      <a:pt x="818" y="377"/>
                      <a:pt x="819" y="361"/>
                    </a:cubicBezTo>
                    <a:cubicBezTo>
                      <a:pt x="821" y="340"/>
                      <a:pt x="826" y="318"/>
                      <a:pt x="811" y="302"/>
                    </a:cubicBezTo>
                    <a:cubicBezTo>
                      <a:pt x="804" y="294"/>
                      <a:pt x="798" y="284"/>
                      <a:pt x="799" y="273"/>
                    </a:cubicBezTo>
                    <a:cubicBezTo>
                      <a:pt x="791" y="269"/>
                      <a:pt x="783" y="263"/>
                      <a:pt x="779" y="255"/>
                    </a:cubicBezTo>
                    <a:cubicBezTo>
                      <a:pt x="775" y="250"/>
                      <a:pt x="781" y="238"/>
                      <a:pt x="771" y="239"/>
                    </a:cubicBezTo>
                    <a:cubicBezTo>
                      <a:pt x="757" y="238"/>
                      <a:pt x="748" y="227"/>
                      <a:pt x="742" y="216"/>
                    </a:cubicBezTo>
                    <a:cubicBezTo>
                      <a:pt x="739" y="208"/>
                      <a:pt x="737" y="199"/>
                      <a:pt x="740" y="190"/>
                    </a:cubicBezTo>
                    <a:cubicBezTo>
                      <a:pt x="739" y="188"/>
                      <a:pt x="737" y="185"/>
                      <a:pt x="735" y="183"/>
                    </a:cubicBezTo>
                    <a:cubicBezTo>
                      <a:pt x="725" y="184"/>
                      <a:pt x="713" y="181"/>
                      <a:pt x="706" y="171"/>
                    </a:cubicBezTo>
                    <a:cubicBezTo>
                      <a:pt x="702" y="165"/>
                      <a:pt x="700" y="158"/>
                      <a:pt x="699" y="151"/>
                    </a:cubicBezTo>
                    <a:cubicBezTo>
                      <a:pt x="693" y="146"/>
                      <a:pt x="686" y="141"/>
                      <a:pt x="683" y="133"/>
                    </a:cubicBezTo>
                    <a:cubicBezTo>
                      <a:pt x="680" y="132"/>
                      <a:pt x="676" y="133"/>
                      <a:pt x="672" y="133"/>
                    </a:cubicBezTo>
                    <a:cubicBezTo>
                      <a:pt x="663" y="131"/>
                      <a:pt x="655" y="127"/>
                      <a:pt x="647" y="122"/>
                    </a:cubicBezTo>
                    <a:cubicBezTo>
                      <a:pt x="642" y="114"/>
                      <a:pt x="635" y="106"/>
                      <a:pt x="632" y="96"/>
                    </a:cubicBezTo>
                    <a:cubicBezTo>
                      <a:pt x="629" y="95"/>
                      <a:pt x="624" y="95"/>
                      <a:pt x="621" y="92"/>
                    </a:cubicBezTo>
                    <a:cubicBezTo>
                      <a:pt x="614" y="90"/>
                      <a:pt x="607" y="85"/>
                      <a:pt x="603" y="79"/>
                    </a:cubicBezTo>
                    <a:cubicBezTo>
                      <a:pt x="599" y="77"/>
                      <a:pt x="594" y="80"/>
                      <a:pt x="589" y="81"/>
                    </a:cubicBezTo>
                    <a:cubicBezTo>
                      <a:pt x="566" y="85"/>
                      <a:pt x="550" y="69"/>
                      <a:pt x="532" y="60"/>
                    </a:cubicBezTo>
                    <a:cubicBezTo>
                      <a:pt x="521" y="57"/>
                      <a:pt x="512" y="66"/>
                      <a:pt x="502" y="60"/>
                    </a:cubicBezTo>
                    <a:cubicBezTo>
                      <a:pt x="500" y="60"/>
                      <a:pt x="498" y="56"/>
                      <a:pt x="496" y="59"/>
                    </a:cubicBezTo>
                    <a:cubicBezTo>
                      <a:pt x="479" y="54"/>
                      <a:pt x="467" y="37"/>
                      <a:pt x="459" y="22"/>
                    </a:cubicBezTo>
                    <a:cubicBezTo>
                      <a:pt x="457" y="17"/>
                      <a:pt x="445" y="23"/>
                      <a:pt x="448" y="15"/>
                    </a:cubicBezTo>
                    <a:cubicBezTo>
                      <a:pt x="458" y="9"/>
                      <a:pt x="472" y="3"/>
                      <a:pt x="483" y="11"/>
                    </a:cubicBezTo>
                    <a:cubicBezTo>
                      <a:pt x="500" y="24"/>
                      <a:pt x="519" y="9"/>
                      <a:pt x="536" y="3"/>
                    </a:cubicBezTo>
                    <a:cubicBezTo>
                      <a:pt x="551" y="3"/>
                      <a:pt x="567" y="6"/>
                      <a:pt x="578" y="17"/>
                    </a:cubicBezTo>
                    <a:close/>
                    <a:moveTo>
                      <a:pt x="377" y="17"/>
                    </a:moveTo>
                    <a:cubicBezTo>
                      <a:pt x="373" y="19"/>
                      <a:pt x="368" y="16"/>
                      <a:pt x="363" y="18"/>
                    </a:cubicBezTo>
                    <a:cubicBezTo>
                      <a:pt x="352" y="16"/>
                      <a:pt x="342" y="10"/>
                      <a:pt x="332" y="7"/>
                    </a:cubicBezTo>
                    <a:cubicBezTo>
                      <a:pt x="319" y="3"/>
                      <a:pt x="303" y="7"/>
                      <a:pt x="293" y="17"/>
                    </a:cubicBezTo>
                    <a:cubicBezTo>
                      <a:pt x="289" y="22"/>
                      <a:pt x="283" y="18"/>
                      <a:pt x="278" y="17"/>
                    </a:cubicBezTo>
                    <a:cubicBezTo>
                      <a:pt x="260" y="10"/>
                      <a:pt x="237" y="10"/>
                      <a:pt x="222" y="23"/>
                    </a:cubicBezTo>
                    <a:cubicBezTo>
                      <a:pt x="221" y="24"/>
                      <a:pt x="219" y="23"/>
                      <a:pt x="219" y="26"/>
                    </a:cubicBezTo>
                    <a:cubicBezTo>
                      <a:pt x="221" y="31"/>
                      <a:pt x="222" y="37"/>
                      <a:pt x="221" y="43"/>
                    </a:cubicBezTo>
                    <a:cubicBezTo>
                      <a:pt x="224" y="42"/>
                      <a:pt x="228" y="40"/>
                      <a:pt x="231" y="39"/>
                    </a:cubicBezTo>
                    <a:cubicBezTo>
                      <a:pt x="242" y="35"/>
                      <a:pt x="256" y="35"/>
                      <a:pt x="265" y="43"/>
                    </a:cubicBezTo>
                    <a:cubicBezTo>
                      <a:pt x="275" y="49"/>
                      <a:pt x="275" y="62"/>
                      <a:pt x="274" y="72"/>
                    </a:cubicBezTo>
                    <a:cubicBezTo>
                      <a:pt x="275" y="77"/>
                      <a:pt x="281" y="73"/>
                      <a:pt x="284" y="74"/>
                    </a:cubicBezTo>
                    <a:cubicBezTo>
                      <a:pt x="299" y="73"/>
                      <a:pt x="305" y="54"/>
                      <a:pt x="321" y="53"/>
                    </a:cubicBezTo>
                    <a:cubicBezTo>
                      <a:pt x="330" y="54"/>
                      <a:pt x="338" y="57"/>
                      <a:pt x="347" y="58"/>
                    </a:cubicBezTo>
                    <a:cubicBezTo>
                      <a:pt x="366" y="59"/>
                      <a:pt x="382" y="44"/>
                      <a:pt x="391" y="28"/>
                    </a:cubicBezTo>
                    <a:cubicBezTo>
                      <a:pt x="396" y="23"/>
                      <a:pt x="400" y="14"/>
                      <a:pt x="408" y="13"/>
                    </a:cubicBezTo>
                    <a:cubicBezTo>
                      <a:pt x="409" y="12"/>
                      <a:pt x="409" y="11"/>
                      <a:pt x="408" y="10"/>
                    </a:cubicBezTo>
                    <a:cubicBezTo>
                      <a:pt x="397" y="5"/>
                      <a:pt x="387" y="12"/>
                      <a:pt x="377" y="17"/>
                    </a:cubicBezTo>
                    <a:close/>
                    <a:moveTo>
                      <a:pt x="580" y="24"/>
                    </a:moveTo>
                    <a:cubicBezTo>
                      <a:pt x="568" y="16"/>
                      <a:pt x="555" y="9"/>
                      <a:pt x="539" y="10"/>
                    </a:cubicBezTo>
                    <a:cubicBezTo>
                      <a:pt x="527" y="11"/>
                      <a:pt x="518" y="21"/>
                      <a:pt x="506" y="21"/>
                    </a:cubicBezTo>
                    <a:cubicBezTo>
                      <a:pt x="493" y="25"/>
                      <a:pt x="484" y="16"/>
                      <a:pt x="473" y="13"/>
                    </a:cubicBezTo>
                    <a:cubicBezTo>
                      <a:pt x="469" y="14"/>
                      <a:pt x="462" y="12"/>
                      <a:pt x="462" y="17"/>
                    </a:cubicBezTo>
                    <a:cubicBezTo>
                      <a:pt x="468" y="24"/>
                      <a:pt x="472" y="33"/>
                      <a:pt x="478" y="40"/>
                    </a:cubicBezTo>
                    <a:cubicBezTo>
                      <a:pt x="490" y="54"/>
                      <a:pt x="508" y="60"/>
                      <a:pt x="524" y="53"/>
                    </a:cubicBezTo>
                    <a:cubicBezTo>
                      <a:pt x="540" y="54"/>
                      <a:pt x="552" y="67"/>
                      <a:pt x="566" y="73"/>
                    </a:cubicBezTo>
                    <a:cubicBezTo>
                      <a:pt x="577" y="77"/>
                      <a:pt x="591" y="77"/>
                      <a:pt x="600" y="71"/>
                    </a:cubicBezTo>
                    <a:cubicBezTo>
                      <a:pt x="602" y="61"/>
                      <a:pt x="607" y="51"/>
                      <a:pt x="617" y="48"/>
                    </a:cubicBezTo>
                    <a:cubicBezTo>
                      <a:pt x="623" y="48"/>
                      <a:pt x="630" y="46"/>
                      <a:pt x="635" y="51"/>
                    </a:cubicBezTo>
                    <a:cubicBezTo>
                      <a:pt x="636" y="53"/>
                      <a:pt x="636" y="57"/>
                      <a:pt x="634" y="58"/>
                    </a:cubicBezTo>
                    <a:cubicBezTo>
                      <a:pt x="630" y="62"/>
                      <a:pt x="628" y="55"/>
                      <a:pt x="624" y="55"/>
                    </a:cubicBezTo>
                    <a:cubicBezTo>
                      <a:pt x="620" y="54"/>
                      <a:pt x="616" y="57"/>
                      <a:pt x="612" y="60"/>
                    </a:cubicBezTo>
                    <a:cubicBezTo>
                      <a:pt x="609" y="64"/>
                      <a:pt x="608" y="69"/>
                      <a:pt x="609" y="75"/>
                    </a:cubicBezTo>
                    <a:cubicBezTo>
                      <a:pt x="613" y="82"/>
                      <a:pt x="619" y="86"/>
                      <a:pt x="626" y="89"/>
                    </a:cubicBezTo>
                    <a:cubicBezTo>
                      <a:pt x="630" y="92"/>
                      <a:pt x="635" y="87"/>
                      <a:pt x="638" y="90"/>
                    </a:cubicBezTo>
                    <a:cubicBezTo>
                      <a:pt x="637" y="101"/>
                      <a:pt x="645" y="109"/>
                      <a:pt x="650" y="117"/>
                    </a:cubicBezTo>
                    <a:cubicBezTo>
                      <a:pt x="660" y="124"/>
                      <a:pt x="671" y="131"/>
                      <a:pt x="683" y="126"/>
                    </a:cubicBezTo>
                    <a:cubicBezTo>
                      <a:pt x="686" y="128"/>
                      <a:pt x="687" y="132"/>
                      <a:pt x="689" y="135"/>
                    </a:cubicBezTo>
                    <a:cubicBezTo>
                      <a:pt x="696" y="144"/>
                      <a:pt x="708" y="148"/>
                      <a:pt x="719" y="146"/>
                    </a:cubicBezTo>
                    <a:cubicBezTo>
                      <a:pt x="731" y="141"/>
                      <a:pt x="741" y="129"/>
                      <a:pt x="743" y="117"/>
                    </a:cubicBezTo>
                    <a:cubicBezTo>
                      <a:pt x="743" y="107"/>
                      <a:pt x="740" y="98"/>
                      <a:pt x="733" y="93"/>
                    </a:cubicBezTo>
                    <a:cubicBezTo>
                      <a:pt x="727" y="88"/>
                      <a:pt x="720" y="88"/>
                      <a:pt x="713" y="88"/>
                    </a:cubicBezTo>
                    <a:cubicBezTo>
                      <a:pt x="705" y="90"/>
                      <a:pt x="715" y="98"/>
                      <a:pt x="707" y="102"/>
                    </a:cubicBezTo>
                    <a:cubicBezTo>
                      <a:pt x="705" y="103"/>
                      <a:pt x="702" y="101"/>
                      <a:pt x="701" y="98"/>
                    </a:cubicBezTo>
                    <a:cubicBezTo>
                      <a:pt x="699" y="94"/>
                      <a:pt x="699" y="89"/>
                      <a:pt x="702" y="86"/>
                    </a:cubicBezTo>
                    <a:cubicBezTo>
                      <a:pt x="705" y="82"/>
                      <a:pt x="710" y="81"/>
                      <a:pt x="715" y="81"/>
                    </a:cubicBezTo>
                    <a:cubicBezTo>
                      <a:pt x="726" y="82"/>
                      <a:pt x="737" y="84"/>
                      <a:pt x="742" y="94"/>
                    </a:cubicBezTo>
                    <a:cubicBezTo>
                      <a:pt x="748" y="103"/>
                      <a:pt x="749" y="114"/>
                      <a:pt x="747" y="124"/>
                    </a:cubicBezTo>
                    <a:cubicBezTo>
                      <a:pt x="746" y="126"/>
                      <a:pt x="746" y="128"/>
                      <a:pt x="748" y="129"/>
                    </a:cubicBezTo>
                    <a:cubicBezTo>
                      <a:pt x="763" y="126"/>
                      <a:pt x="776" y="132"/>
                      <a:pt x="786" y="142"/>
                    </a:cubicBezTo>
                    <a:cubicBezTo>
                      <a:pt x="793" y="147"/>
                      <a:pt x="791" y="157"/>
                      <a:pt x="791" y="164"/>
                    </a:cubicBezTo>
                    <a:cubicBezTo>
                      <a:pt x="791" y="172"/>
                      <a:pt x="783" y="176"/>
                      <a:pt x="777" y="182"/>
                    </a:cubicBezTo>
                    <a:cubicBezTo>
                      <a:pt x="775" y="183"/>
                      <a:pt x="772" y="183"/>
                      <a:pt x="771" y="180"/>
                    </a:cubicBezTo>
                    <a:cubicBezTo>
                      <a:pt x="770" y="177"/>
                      <a:pt x="768" y="173"/>
                      <a:pt x="772" y="170"/>
                    </a:cubicBezTo>
                    <a:cubicBezTo>
                      <a:pt x="776" y="165"/>
                      <a:pt x="779" y="176"/>
                      <a:pt x="783" y="171"/>
                    </a:cubicBezTo>
                    <a:cubicBezTo>
                      <a:pt x="784" y="168"/>
                      <a:pt x="786" y="165"/>
                      <a:pt x="785" y="161"/>
                    </a:cubicBezTo>
                    <a:cubicBezTo>
                      <a:pt x="785" y="153"/>
                      <a:pt x="782" y="145"/>
                      <a:pt x="775" y="141"/>
                    </a:cubicBezTo>
                    <a:cubicBezTo>
                      <a:pt x="766" y="135"/>
                      <a:pt x="752" y="133"/>
                      <a:pt x="743" y="139"/>
                    </a:cubicBezTo>
                    <a:cubicBezTo>
                      <a:pt x="733" y="150"/>
                      <a:pt x="734" y="164"/>
                      <a:pt x="739" y="177"/>
                    </a:cubicBezTo>
                    <a:cubicBezTo>
                      <a:pt x="740" y="183"/>
                      <a:pt x="753" y="186"/>
                      <a:pt x="746" y="192"/>
                    </a:cubicBezTo>
                    <a:cubicBezTo>
                      <a:pt x="742" y="204"/>
                      <a:pt x="748" y="215"/>
                      <a:pt x="755" y="224"/>
                    </a:cubicBezTo>
                    <a:cubicBezTo>
                      <a:pt x="761" y="229"/>
                      <a:pt x="768" y="235"/>
                      <a:pt x="778" y="234"/>
                    </a:cubicBezTo>
                    <a:cubicBezTo>
                      <a:pt x="786" y="237"/>
                      <a:pt x="780" y="247"/>
                      <a:pt x="785" y="253"/>
                    </a:cubicBezTo>
                    <a:cubicBezTo>
                      <a:pt x="790" y="263"/>
                      <a:pt x="802" y="269"/>
                      <a:pt x="813" y="268"/>
                    </a:cubicBezTo>
                    <a:cubicBezTo>
                      <a:pt x="819" y="265"/>
                      <a:pt x="828" y="263"/>
                      <a:pt x="828" y="254"/>
                    </a:cubicBezTo>
                    <a:cubicBezTo>
                      <a:pt x="828" y="253"/>
                      <a:pt x="826" y="253"/>
                      <a:pt x="824" y="252"/>
                    </a:cubicBezTo>
                    <a:cubicBezTo>
                      <a:pt x="822" y="251"/>
                      <a:pt x="820" y="248"/>
                      <a:pt x="820" y="246"/>
                    </a:cubicBezTo>
                    <a:cubicBezTo>
                      <a:pt x="822" y="243"/>
                      <a:pt x="824" y="239"/>
                      <a:pt x="828" y="240"/>
                    </a:cubicBezTo>
                    <a:cubicBezTo>
                      <a:pt x="834" y="241"/>
                      <a:pt x="834" y="248"/>
                      <a:pt x="836" y="252"/>
                    </a:cubicBezTo>
                    <a:cubicBezTo>
                      <a:pt x="834" y="260"/>
                      <a:pt x="827" y="269"/>
                      <a:pt x="819" y="272"/>
                    </a:cubicBezTo>
                    <a:cubicBezTo>
                      <a:pt x="816" y="277"/>
                      <a:pt x="806" y="270"/>
                      <a:pt x="805" y="278"/>
                    </a:cubicBezTo>
                    <a:cubicBezTo>
                      <a:pt x="807" y="295"/>
                      <a:pt x="825" y="303"/>
                      <a:pt x="826" y="321"/>
                    </a:cubicBezTo>
                    <a:cubicBezTo>
                      <a:pt x="830" y="339"/>
                      <a:pt x="821" y="356"/>
                      <a:pt x="827" y="372"/>
                    </a:cubicBezTo>
                    <a:cubicBezTo>
                      <a:pt x="831" y="384"/>
                      <a:pt x="844" y="391"/>
                      <a:pt x="854" y="394"/>
                    </a:cubicBezTo>
                    <a:cubicBezTo>
                      <a:pt x="857" y="395"/>
                      <a:pt x="860" y="398"/>
                      <a:pt x="863" y="398"/>
                    </a:cubicBezTo>
                    <a:cubicBezTo>
                      <a:pt x="865" y="384"/>
                      <a:pt x="850" y="374"/>
                      <a:pt x="850" y="359"/>
                    </a:cubicBezTo>
                    <a:cubicBezTo>
                      <a:pt x="854" y="336"/>
                      <a:pt x="870" y="312"/>
                      <a:pt x="858" y="289"/>
                    </a:cubicBezTo>
                    <a:cubicBezTo>
                      <a:pt x="846" y="279"/>
                      <a:pt x="862" y="269"/>
                      <a:pt x="863" y="259"/>
                    </a:cubicBezTo>
                    <a:cubicBezTo>
                      <a:pt x="865" y="244"/>
                      <a:pt x="859" y="233"/>
                      <a:pt x="851" y="222"/>
                    </a:cubicBezTo>
                    <a:cubicBezTo>
                      <a:pt x="843" y="214"/>
                      <a:pt x="831" y="224"/>
                      <a:pt x="822" y="219"/>
                    </a:cubicBezTo>
                    <a:cubicBezTo>
                      <a:pt x="817" y="217"/>
                      <a:pt x="812" y="213"/>
                      <a:pt x="811" y="208"/>
                    </a:cubicBezTo>
                    <a:cubicBezTo>
                      <a:pt x="808" y="199"/>
                      <a:pt x="807" y="186"/>
                      <a:pt x="816" y="179"/>
                    </a:cubicBezTo>
                    <a:cubicBezTo>
                      <a:pt x="818" y="178"/>
                      <a:pt x="822" y="175"/>
                      <a:pt x="825" y="179"/>
                    </a:cubicBezTo>
                    <a:cubicBezTo>
                      <a:pt x="828" y="183"/>
                      <a:pt x="825" y="186"/>
                      <a:pt x="822" y="189"/>
                    </a:cubicBezTo>
                    <a:cubicBezTo>
                      <a:pt x="820" y="189"/>
                      <a:pt x="816" y="188"/>
                      <a:pt x="815" y="191"/>
                    </a:cubicBezTo>
                    <a:cubicBezTo>
                      <a:pt x="812" y="200"/>
                      <a:pt x="816" y="208"/>
                      <a:pt x="822" y="213"/>
                    </a:cubicBezTo>
                    <a:cubicBezTo>
                      <a:pt x="832" y="215"/>
                      <a:pt x="845" y="215"/>
                      <a:pt x="851" y="205"/>
                    </a:cubicBezTo>
                    <a:cubicBezTo>
                      <a:pt x="859" y="196"/>
                      <a:pt x="860" y="182"/>
                      <a:pt x="856" y="170"/>
                    </a:cubicBezTo>
                    <a:cubicBezTo>
                      <a:pt x="852" y="164"/>
                      <a:pt x="851" y="155"/>
                      <a:pt x="842" y="153"/>
                    </a:cubicBezTo>
                    <a:cubicBezTo>
                      <a:pt x="833" y="157"/>
                      <a:pt x="821" y="157"/>
                      <a:pt x="812" y="152"/>
                    </a:cubicBezTo>
                    <a:cubicBezTo>
                      <a:pt x="798" y="147"/>
                      <a:pt x="794" y="131"/>
                      <a:pt x="792" y="118"/>
                    </a:cubicBezTo>
                    <a:cubicBezTo>
                      <a:pt x="792" y="110"/>
                      <a:pt x="795" y="100"/>
                      <a:pt x="804" y="97"/>
                    </a:cubicBezTo>
                    <a:cubicBezTo>
                      <a:pt x="808" y="96"/>
                      <a:pt x="815" y="94"/>
                      <a:pt x="818" y="98"/>
                    </a:cubicBezTo>
                    <a:cubicBezTo>
                      <a:pt x="821" y="101"/>
                      <a:pt x="817" y="104"/>
                      <a:pt x="815" y="105"/>
                    </a:cubicBezTo>
                    <a:cubicBezTo>
                      <a:pt x="811" y="107"/>
                      <a:pt x="807" y="106"/>
                      <a:pt x="805" y="104"/>
                    </a:cubicBezTo>
                    <a:cubicBezTo>
                      <a:pt x="797" y="110"/>
                      <a:pt x="798" y="124"/>
                      <a:pt x="801" y="133"/>
                    </a:cubicBezTo>
                    <a:cubicBezTo>
                      <a:pt x="805" y="146"/>
                      <a:pt x="821" y="149"/>
                      <a:pt x="833" y="150"/>
                    </a:cubicBezTo>
                    <a:cubicBezTo>
                      <a:pt x="841" y="148"/>
                      <a:pt x="848" y="143"/>
                      <a:pt x="853" y="136"/>
                    </a:cubicBezTo>
                    <a:cubicBezTo>
                      <a:pt x="862" y="121"/>
                      <a:pt x="862" y="101"/>
                      <a:pt x="853" y="86"/>
                    </a:cubicBezTo>
                    <a:cubicBezTo>
                      <a:pt x="852" y="81"/>
                      <a:pt x="845" y="78"/>
                      <a:pt x="847" y="72"/>
                    </a:cubicBezTo>
                    <a:cubicBezTo>
                      <a:pt x="854" y="64"/>
                      <a:pt x="854" y="48"/>
                      <a:pt x="850" y="39"/>
                    </a:cubicBezTo>
                    <a:cubicBezTo>
                      <a:pt x="843" y="23"/>
                      <a:pt x="824" y="24"/>
                      <a:pt x="810" y="25"/>
                    </a:cubicBezTo>
                    <a:cubicBezTo>
                      <a:pt x="803" y="23"/>
                      <a:pt x="800" y="39"/>
                      <a:pt x="794" y="30"/>
                    </a:cubicBezTo>
                    <a:cubicBezTo>
                      <a:pt x="782" y="21"/>
                      <a:pt x="766" y="17"/>
                      <a:pt x="749" y="20"/>
                    </a:cubicBezTo>
                    <a:cubicBezTo>
                      <a:pt x="737" y="27"/>
                      <a:pt x="737" y="27"/>
                      <a:pt x="737" y="27"/>
                    </a:cubicBezTo>
                    <a:cubicBezTo>
                      <a:pt x="732" y="38"/>
                      <a:pt x="732" y="38"/>
                      <a:pt x="732" y="38"/>
                    </a:cubicBezTo>
                    <a:cubicBezTo>
                      <a:pt x="730" y="52"/>
                      <a:pt x="733" y="68"/>
                      <a:pt x="746" y="77"/>
                    </a:cubicBezTo>
                    <a:cubicBezTo>
                      <a:pt x="753" y="80"/>
                      <a:pt x="760" y="77"/>
                      <a:pt x="766" y="73"/>
                    </a:cubicBezTo>
                    <a:cubicBezTo>
                      <a:pt x="773" y="69"/>
                      <a:pt x="765" y="64"/>
                      <a:pt x="765" y="58"/>
                    </a:cubicBezTo>
                    <a:cubicBezTo>
                      <a:pt x="765" y="56"/>
                      <a:pt x="766" y="55"/>
                      <a:pt x="768" y="55"/>
                    </a:cubicBezTo>
                    <a:cubicBezTo>
                      <a:pt x="771" y="56"/>
                      <a:pt x="775" y="56"/>
                      <a:pt x="777" y="59"/>
                    </a:cubicBezTo>
                    <a:cubicBezTo>
                      <a:pt x="776" y="65"/>
                      <a:pt x="776" y="73"/>
                      <a:pt x="771" y="77"/>
                    </a:cubicBezTo>
                    <a:cubicBezTo>
                      <a:pt x="765" y="82"/>
                      <a:pt x="757" y="87"/>
                      <a:pt x="749" y="85"/>
                    </a:cubicBezTo>
                    <a:cubicBezTo>
                      <a:pt x="731" y="80"/>
                      <a:pt x="726" y="61"/>
                      <a:pt x="724" y="45"/>
                    </a:cubicBezTo>
                    <a:cubicBezTo>
                      <a:pt x="711" y="39"/>
                      <a:pt x="698" y="32"/>
                      <a:pt x="683" y="34"/>
                    </a:cubicBezTo>
                    <a:cubicBezTo>
                      <a:pt x="681" y="35"/>
                      <a:pt x="679" y="37"/>
                      <a:pt x="678" y="40"/>
                    </a:cubicBezTo>
                    <a:cubicBezTo>
                      <a:pt x="675" y="46"/>
                      <a:pt x="680" y="50"/>
                      <a:pt x="683" y="55"/>
                    </a:cubicBezTo>
                    <a:cubicBezTo>
                      <a:pt x="683" y="58"/>
                      <a:pt x="680" y="57"/>
                      <a:pt x="679" y="56"/>
                    </a:cubicBezTo>
                    <a:cubicBezTo>
                      <a:pt x="676" y="56"/>
                      <a:pt x="674" y="53"/>
                      <a:pt x="673" y="51"/>
                    </a:cubicBezTo>
                    <a:cubicBezTo>
                      <a:pt x="671" y="45"/>
                      <a:pt x="671" y="39"/>
                      <a:pt x="674" y="34"/>
                    </a:cubicBezTo>
                    <a:cubicBezTo>
                      <a:pt x="690" y="20"/>
                      <a:pt x="710" y="32"/>
                      <a:pt x="725" y="39"/>
                    </a:cubicBezTo>
                    <a:cubicBezTo>
                      <a:pt x="726" y="34"/>
                      <a:pt x="726" y="34"/>
                      <a:pt x="726" y="34"/>
                    </a:cubicBezTo>
                    <a:cubicBezTo>
                      <a:pt x="718" y="26"/>
                      <a:pt x="708" y="22"/>
                      <a:pt x="697" y="20"/>
                    </a:cubicBezTo>
                    <a:cubicBezTo>
                      <a:pt x="686" y="20"/>
                      <a:pt x="673" y="20"/>
                      <a:pt x="666" y="30"/>
                    </a:cubicBezTo>
                    <a:cubicBezTo>
                      <a:pt x="662" y="40"/>
                      <a:pt x="663" y="53"/>
                      <a:pt x="672" y="61"/>
                    </a:cubicBezTo>
                    <a:cubicBezTo>
                      <a:pt x="675" y="66"/>
                      <a:pt x="682" y="66"/>
                      <a:pt x="687" y="65"/>
                    </a:cubicBezTo>
                    <a:cubicBezTo>
                      <a:pt x="688" y="62"/>
                      <a:pt x="686" y="60"/>
                      <a:pt x="689" y="58"/>
                    </a:cubicBezTo>
                    <a:cubicBezTo>
                      <a:pt x="692" y="55"/>
                      <a:pt x="695" y="58"/>
                      <a:pt x="697" y="60"/>
                    </a:cubicBezTo>
                    <a:cubicBezTo>
                      <a:pt x="698" y="62"/>
                      <a:pt x="698" y="65"/>
                      <a:pt x="697" y="67"/>
                    </a:cubicBezTo>
                    <a:cubicBezTo>
                      <a:pt x="690" y="75"/>
                      <a:pt x="679" y="73"/>
                      <a:pt x="671" y="70"/>
                    </a:cubicBezTo>
                    <a:cubicBezTo>
                      <a:pt x="665" y="65"/>
                      <a:pt x="660" y="58"/>
                      <a:pt x="658" y="51"/>
                    </a:cubicBezTo>
                    <a:cubicBezTo>
                      <a:pt x="655" y="42"/>
                      <a:pt x="663" y="32"/>
                      <a:pt x="654" y="26"/>
                    </a:cubicBezTo>
                    <a:cubicBezTo>
                      <a:pt x="648" y="20"/>
                      <a:pt x="639" y="23"/>
                      <a:pt x="635" y="17"/>
                    </a:cubicBezTo>
                    <a:cubicBezTo>
                      <a:pt x="626" y="15"/>
                      <a:pt x="616" y="7"/>
                      <a:pt x="606" y="13"/>
                    </a:cubicBezTo>
                    <a:cubicBezTo>
                      <a:pt x="597" y="14"/>
                      <a:pt x="591" y="26"/>
                      <a:pt x="580" y="24"/>
                    </a:cubicBezTo>
                    <a:close/>
                    <a:moveTo>
                      <a:pt x="373" y="26"/>
                    </a:moveTo>
                    <a:cubicBezTo>
                      <a:pt x="369" y="27"/>
                      <a:pt x="362" y="27"/>
                      <a:pt x="357" y="25"/>
                    </a:cubicBezTo>
                    <a:cubicBezTo>
                      <a:pt x="345" y="19"/>
                      <a:pt x="333" y="11"/>
                      <a:pt x="317" y="13"/>
                    </a:cubicBezTo>
                    <a:cubicBezTo>
                      <a:pt x="305" y="13"/>
                      <a:pt x="298" y="28"/>
                      <a:pt x="286" y="29"/>
                    </a:cubicBezTo>
                    <a:cubicBezTo>
                      <a:pt x="277" y="22"/>
                      <a:pt x="265" y="21"/>
                      <a:pt x="254" y="19"/>
                    </a:cubicBezTo>
                    <a:cubicBezTo>
                      <a:pt x="247" y="21"/>
                      <a:pt x="239" y="23"/>
                      <a:pt x="231" y="26"/>
                    </a:cubicBezTo>
                    <a:cubicBezTo>
                      <a:pt x="230" y="27"/>
                      <a:pt x="230" y="29"/>
                      <a:pt x="231" y="31"/>
                    </a:cubicBezTo>
                    <a:cubicBezTo>
                      <a:pt x="238" y="33"/>
                      <a:pt x="243" y="25"/>
                      <a:pt x="250" y="24"/>
                    </a:cubicBezTo>
                    <a:cubicBezTo>
                      <a:pt x="261" y="24"/>
                      <a:pt x="272" y="27"/>
                      <a:pt x="281" y="32"/>
                    </a:cubicBezTo>
                    <a:cubicBezTo>
                      <a:pt x="293" y="37"/>
                      <a:pt x="301" y="27"/>
                      <a:pt x="311" y="20"/>
                    </a:cubicBezTo>
                    <a:cubicBezTo>
                      <a:pt x="333" y="8"/>
                      <a:pt x="348" y="34"/>
                      <a:pt x="370" y="32"/>
                    </a:cubicBezTo>
                    <a:cubicBezTo>
                      <a:pt x="370" y="33"/>
                      <a:pt x="370" y="33"/>
                      <a:pt x="370" y="33"/>
                    </a:cubicBezTo>
                    <a:cubicBezTo>
                      <a:pt x="364" y="38"/>
                      <a:pt x="357" y="40"/>
                      <a:pt x="350" y="41"/>
                    </a:cubicBezTo>
                    <a:cubicBezTo>
                      <a:pt x="339" y="37"/>
                      <a:pt x="328" y="37"/>
                      <a:pt x="317" y="36"/>
                    </a:cubicBezTo>
                    <a:cubicBezTo>
                      <a:pt x="305" y="34"/>
                      <a:pt x="301" y="45"/>
                      <a:pt x="293" y="51"/>
                    </a:cubicBezTo>
                    <a:cubicBezTo>
                      <a:pt x="284" y="60"/>
                      <a:pt x="286" y="44"/>
                      <a:pt x="280" y="42"/>
                    </a:cubicBezTo>
                    <a:cubicBezTo>
                      <a:pt x="275" y="39"/>
                      <a:pt x="271" y="32"/>
                      <a:pt x="265" y="35"/>
                    </a:cubicBezTo>
                    <a:cubicBezTo>
                      <a:pt x="263" y="41"/>
                      <a:pt x="272" y="39"/>
                      <a:pt x="274" y="44"/>
                    </a:cubicBezTo>
                    <a:cubicBezTo>
                      <a:pt x="280" y="48"/>
                      <a:pt x="280" y="54"/>
                      <a:pt x="281" y="61"/>
                    </a:cubicBezTo>
                    <a:cubicBezTo>
                      <a:pt x="293" y="62"/>
                      <a:pt x="303" y="51"/>
                      <a:pt x="311" y="41"/>
                    </a:cubicBezTo>
                    <a:cubicBezTo>
                      <a:pt x="321" y="40"/>
                      <a:pt x="334" y="41"/>
                      <a:pt x="344" y="46"/>
                    </a:cubicBezTo>
                    <a:cubicBezTo>
                      <a:pt x="355" y="44"/>
                      <a:pt x="369" y="44"/>
                      <a:pt x="377" y="34"/>
                    </a:cubicBezTo>
                    <a:cubicBezTo>
                      <a:pt x="379" y="30"/>
                      <a:pt x="384" y="28"/>
                      <a:pt x="385" y="24"/>
                    </a:cubicBezTo>
                    <a:cubicBezTo>
                      <a:pt x="382" y="19"/>
                      <a:pt x="377" y="26"/>
                      <a:pt x="373" y="26"/>
                    </a:cubicBezTo>
                    <a:close/>
                    <a:moveTo>
                      <a:pt x="575" y="30"/>
                    </a:moveTo>
                    <a:cubicBezTo>
                      <a:pt x="564" y="21"/>
                      <a:pt x="550" y="15"/>
                      <a:pt x="534" y="16"/>
                    </a:cubicBezTo>
                    <a:cubicBezTo>
                      <a:pt x="520" y="20"/>
                      <a:pt x="507" y="29"/>
                      <a:pt x="491" y="27"/>
                    </a:cubicBezTo>
                    <a:cubicBezTo>
                      <a:pt x="486" y="28"/>
                      <a:pt x="481" y="21"/>
                      <a:pt x="475" y="24"/>
                    </a:cubicBezTo>
                    <a:cubicBezTo>
                      <a:pt x="475" y="28"/>
                      <a:pt x="476" y="30"/>
                      <a:pt x="478" y="32"/>
                    </a:cubicBezTo>
                    <a:cubicBezTo>
                      <a:pt x="485" y="43"/>
                      <a:pt x="497" y="50"/>
                      <a:pt x="509" y="48"/>
                    </a:cubicBezTo>
                    <a:cubicBezTo>
                      <a:pt x="522" y="45"/>
                      <a:pt x="537" y="46"/>
                      <a:pt x="546" y="55"/>
                    </a:cubicBezTo>
                    <a:cubicBezTo>
                      <a:pt x="560" y="63"/>
                      <a:pt x="577" y="74"/>
                      <a:pt x="593" y="65"/>
                    </a:cubicBezTo>
                    <a:cubicBezTo>
                      <a:pt x="595" y="55"/>
                      <a:pt x="603" y="46"/>
                      <a:pt x="614" y="43"/>
                    </a:cubicBezTo>
                    <a:cubicBezTo>
                      <a:pt x="624" y="40"/>
                      <a:pt x="636" y="43"/>
                      <a:pt x="643" y="49"/>
                    </a:cubicBezTo>
                    <a:cubicBezTo>
                      <a:pt x="649" y="65"/>
                      <a:pt x="660" y="81"/>
                      <a:pt x="678" y="82"/>
                    </a:cubicBezTo>
                    <a:cubicBezTo>
                      <a:pt x="688" y="85"/>
                      <a:pt x="699" y="83"/>
                      <a:pt x="706" y="74"/>
                    </a:cubicBezTo>
                    <a:cubicBezTo>
                      <a:pt x="707" y="72"/>
                      <a:pt x="708" y="69"/>
                      <a:pt x="706" y="67"/>
                    </a:cubicBezTo>
                    <a:cubicBezTo>
                      <a:pt x="700" y="67"/>
                      <a:pt x="699" y="76"/>
                      <a:pt x="694" y="76"/>
                    </a:cubicBezTo>
                    <a:cubicBezTo>
                      <a:pt x="682" y="78"/>
                      <a:pt x="669" y="78"/>
                      <a:pt x="661" y="68"/>
                    </a:cubicBezTo>
                    <a:cubicBezTo>
                      <a:pt x="651" y="58"/>
                      <a:pt x="646" y="45"/>
                      <a:pt x="647" y="30"/>
                    </a:cubicBezTo>
                    <a:cubicBezTo>
                      <a:pt x="641" y="18"/>
                      <a:pt x="627" y="21"/>
                      <a:pt x="615" y="19"/>
                    </a:cubicBezTo>
                    <a:cubicBezTo>
                      <a:pt x="600" y="18"/>
                      <a:pt x="591" y="35"/>
                      <a:pt x="575" y="30"/>
                    </a:cubicBezTo>
                    <a:close/>
                    <a:moveTo>
                      <a:pt x="213" y="29"/>
                    </a:moveTo>
                    <a:cubicBezTo>
                      <a:pt x="209" y="20"/>
                      <a:pt x="199" y="19"/>
                      <a:pt x="191" y="17"/>
                    </a:cubicBezTo>
                    <a:cubicBezTo>
                      <a:pt x="172" y="13"/>
                      <a:pt x="156" y="24"/>
                      <a:pt x="142" y="35"/>
                    </a:cubicBezTo>
                    <a:cubicBezTo>
                      <a:pt x="144" y="42"/>
                      <a:pt x="143" y="50"/>
                      <a:pt x="141" y="57"/>
                    </a:cubicBezTo>
                    <a:cubicBezTo>
                      <a:pt x="136" y="68"/>
                      <a:pt x="129" y="79"/>
                      <a:pt x="117" y="83"/>
                    </a:cubicBezTo>
                    <a:cubicBezTo>
                      <a:pt x="107" y="88"/>
                      <a:pt x="97" y="82"/>
                      <a:pt x="91" y="76"/>
                    </a:cubicBezTo>
                    <a:cubicBezTo>
                      <a:pt x="89" y="73"/>
                      <a:pt x="88" y="69"/>
                      <a:pt x="90" y="66"/>
                    </a:cubicBezTo>
                    <a:cubicBezTo>
                      <a:pt x="90" y="64"/>
                      <a:pt x="94" y="62"/>
                      <a:pt x="96" y="61"/>
                    </a:cubicBezTo>
                    <a:cubicBezTo>
                      <a:pt x="104" y="62"/>
                      <a:pt x="98" y="71"/>
                      <a:pt x="100" y="76"/>
                    </a:cubicBezTo>
                    <a:cubicBezTo>
                      <a:pt x="109" y="82"/>
                      <a:pt x="118" y="76"/>
                      <a:pt x="125" y="71"/>
                    </a:cubicBezTo>
                    <a:cubicBezTo>
                      <a:pt x="136" y="63"/>
                      <a:pt x="139" y="47"/>
                      <a:pt x="135" y="34"/>
                    </a:cubicBezTo>
                    <a:cubicBezTo>
                      <a:pt x="132" y="27"/>
                      <a:pt x="126" y="24"/>
                      <a:pt x="120" y="22"/>
                    </a:cubicBezTo>
                    <a:cubicBezTo>
                      <a:pt x="104" y="15"/>
                      <a:pt x="88" y="22"/>
                      <a:pt x="76" y="31"/>
                    </a:cubicBezTo>
                    <a:cubicBezTo>
                      <a:pt x="74" y="32"/>
                      <a:pt x="73" y="34"/>
                      <a:pt x="71" y="34"/>
                    </a:cubicBezTo>
                    <a:cubicBezTo>
                      <a:pt x="65" y="26"/>
                      <a:pt x="54" y="27"/>
                      <a:pt x="46" y="27"/>
                    </a:cubicBezTo>
                    <a:cubicBezTo>
                      <a:pt x="33" y="26"/>
                      <a:pt x="23" y="34"/>
                      <a:pt x="18" y="45"/>
                    </a:cubicBezTo>
                    <a:cubicBezTo>
                      <a:pt x="16" y="55"/>
                      <a:pt x="17" y="69"/>
                      <a:pt x="26" y="75"/>
                    </a:cubicBezTo>
                    <a:cubicBezTo>
                      <a:pt x="19" y="84"/>
                      <a:pt x="16" y="95"/>
                      <a:pt x="14" y="106"/>
                    </a:cubicBezTo>
                    <a:cubicBezTo>
                      <a:pt x="14" y="121"/>
                      <a:pt x="19" y="136"/>
                      <a:pt x="32" y="144"/>
                    </a:cubicBezTo>
                    <a:cubicBezTo>
                      <a:pt x="40" y="149"/>
                      <a:pt x="52" y="147"/>
                      <a:pt x="60" y="141"/>
                    </a:cubicBezTo>
                    <a:cubicBezTo>
                      <a:pt x="68" y="137"/>
                      <a:pt x="73" y="128"/>
                      <a:pt x="74" y="119"/>
                    </a:cubicBezTo>
                    <a:cubicBezTo>
                      <a:pt x="72" y="113"/>
                      <a:pt x="71" y="104"/>
                      <a:pt x="63" y="102"/>
                    </a:cubicBezTo>
                    <a:cubicBezTo>
                      <a:pt x="57" y="102"/>
                      <a:pt x="59" y="108"/>
                      <a:pt x="55" y="109"/>
                    </a:cubicBezTo>
                    <a:cubicBezTo>
                      <a:pt x="53" y="111"/>
                      <a:pt x="49" y="111"/>
                      <a:pt x="47" y="108"/>
                    </a:cubicBezTo>
                    <a:cubicBezTo>
                      <a:pt x="45" y="105"/>
                      <a:pt x="48" y="101"/>
                      <a:pt x="50" y="99"/>
                    </a:cubicBezTo>
                    <a:cubicBezTo>
                      <a:pt x="55" y="98"/>
                      <a:pt x="61" y="96"/>
                      <a:pt x="66" y="97"/>
                    </a:cubicBezTo>
                    <a:cubicBezTo>
                      <a:pt x="76" y="100"/>
                      <a:pt x="79" y="111"/>
                      <a:pt x="81" y="120"/>
                    </a:cubicBezTo>
                    <a:cubicBezTo>
                      <a:pt x="81" y="131"/>
                      <a:pt x="73" y="139"/>
                      <a:pt x="65" y="145"/>
                    </a:cubicBezTo>
                    <a:cubicBezTo>
                      <a:pt x="59" y="147"/>
                      <a:pt x="54" y="152"/>
                      <a:pt x="48" y="151"/>
                    </a:cubicBezTo>
                    <a:cubicBezTo>
                      <a:pt x="43" y="155"/>
                      <a:pt x="35" y="151"/>
                      <a:pt x="29" y="150"/>
                    </a:cubicBezTo>
                    <a:cubicBezTo>
                      <a:pt x="22" y="155"/>
                      <a:pt x="17" y="163"/>
                      <a:pt x="13" y="171"/>
                    </a:cubicBezTo>
                    <a:cubicBezTo>
                      <a:pt x="8" y="186"/>
                      <a:pt x="10" y="203"/>
                      <a:pt x="21" y="215"/>
                    </a:cubicBezTo>
                    <a:cubicBezTo>
                      <a:pt x="28" y="219"/>
                      <a:pt x="37" y="219"/>
                      <a:pt x="43" y="214"/>
                    </a:cubicBezTo>
                    <a:cubicBezTo>
                      <a:pt x="51" y="210"/>
                      <a:pt x="59" y="204"/>
                      <a:pt x="57" y="193"/>
                    </a:cubicBezTo>
                    <a:cubicBezTo>
                      <a:pt x="59" y="184"/>
                      <a:pt x="52" y="195"/>
                      <a:pt x="48" y="193"/>
                    </a:cubicBezTo>
                    <a:cubicBezTo>
                      <a:pt x="46" y="193"/>
                      <a:pt x="45" y="191"/>
                      <a:pt x="46" y="190"/>
                    </a:cubicBezTo>
                    <a:cubicBezTo>
                      <a:pt x="47" y="186"/>
                      <a:pt x="50" y="181"/>
                      <a:pt x="55" y="181"/>
                    </a:cubicBezTo>
                    <a:cubicBezTo>
                      <a:pt x="58" y="182"/>
                      <a:pt x="62" y="184"/>
                      <a:pt x="64" y="187"/>
                    </a:cubicBezTo>
                    <a:cubicBezTo>
                      <a:pt x="66" y="195"/>
                      <a:pt x="64" y="204"/>
                      <a:pt x="59" y="210"/>
                    </a:cubicBezTo>
                    <a:cubicBezTo>
                      <a:pt x="50" y="219"/>
                      <a:pt x="36" y="225"/>
                      <a:pt x="23" y="224"/>
                    </a:cubicBezTo>
                    <a:cubicBezTo>
                      <a:pt x="11" y="237"/>
                      <a:pt x="6" y="256"/>
                      <a:pt x="14" y="273"/>
                    </a:cubicBezTo>
                    <a:cubicBezTo>
                      <a:pt x="16" y="277"/>
                      <a:pt x="20" y="281"/>
                      <a:pt x="21" y="286"/>
                    </a:cubicBezTo>
                    <a:cubicBezTo>
                      <a:pt x="16" y="297"/>
                      <a:pt x="10" y="308"/>
                      <a:pt x="10" y="322"/>
                    </a:cubicBezTo>
                    <a:cubicBezTo>
                      <a:pt x="7" y="339"/>
                      <a:pt x="15" y="354"/>
                      <a:pt x="20" y="368"/>
                    </a:cubicBezTo>
                    <a:cubicBezTo>
                      <a:pt x="25" y="382"/>
                      <a:pt x="15" y="394"/>
                      <a:pt x="13" y="407"/>
                    </a:cubicBezTo>
                    <a:cubicBezTo>
                      <a:pt x="26" y="402"/>
                      <a:pt x="26" y="402"/>
                      <a:pt x="26" y="402"/>
                    </a:cubicBezTo>
                    <a:cubicBezTo>
                      <a:pt x="44" y="396"/>
                      <a:pt x="51" y="377"/>
                      <a:pt x="52" y="361"/>
                    </a:cubicBezTo>
                    <a:cubicBezTo>
                      <a:pt x="53" y="350"/>
                      <a:pt x="45" y="339"/>
                      <a:pt x="49" y="328"/>
                    </a:cubicBezTo>
                    <a:cubicBezTo>
                      <a:pt x="59" y="318"/>
                      <a:pt x="66" y="304"/>
                      <a:pt x="64" y="288"/>
                    </a:cubicBezTo>
                    <a:cubicBezTo>
                      <a:pt x="64" y="283"/>
                      <a:pt x="63" y="277"/>
                      <a:pt x="60" y="273"/>
                    </a:cubicBezTo>
                    <a:cubicBezTo>
                      <a:pt x="54" y="273"/>
                      <a:pt x="50" y="270"/>
                      <a:pt x="47" y="265"/>
                    </a:cubicBezTo>
                    <a:cubicBezTo>
                      <a:pt x="42" y="257"/>
                      <a:pt x="44" y="248"/>
                      <a:pt x="49" y="241"/>
                    </a:cubicBezTo>
                    <a:cubicBezTo>
                      <a:pt x="52" y="240"/>
                      <a:pt x="54" y="240"/>
                      <a:pt x="56" y="242"/>
                    </a:cubicBezTo>
                    <a:cubicBezTo>
                      <a:pt x="58" y="248"/>
                      <a:pt x="51" y="248"/>
                      <a:pt x="50" y="253"/>
                    </a:cubicBezTo>
                    <a:cubicBezTo>
                      <a:pt x="51" y="257"/>
                      <a:pt x="52" y="263"/>
                      <a:pt x="56" y="265"/>
                    </a:cubicBezTo>
                    <a:cubicBezTo>
                      <a:pt x="61" y="267"/>
                      <a:pt x="67" y="266"/>
                      <a:pt x="71" y="263"/>
                    </a:cubicBezTo>
                    <a:cubicBezTo>
                      <a:pt x="75" y="260"/>
                      <a:pt x="79" y="256"/>
                      <a:pt x="80" y="251"/>
                    </a:cubicBezTo>
                    <a:cubicBezTo>
                      <a:pt x="82" y="246"/>
                      <a:pt x="78" y="241"/>
                      <a:pt x="83" y="238"/>
                    </a:cubicBezTo>
                    <a:cubicBezTo>
                      <a:pt x="88" y="238"/>
                      <a:pt x="94" y="239"/>
                      <a:pt x="98" y="236"/>
                    </a:cubicBezTo>
                    <a:cubicBezTo>
                      <a:pt x="111" y="231"/>
                      <a:pt x="118" y="217"/>
                      <a:pt x="119" y="203"/>
                    </a:cubicBezTo>
                    <a:cubicBezTo>
                      <a:pt x="120" y="199"/>
                      <a:pt x="127" y="200"/>
                      <a:pt x="129" y="196"/>
                    </a:cubicBezTo>
                    <a:cubicBezTo>
                      <a:pt x="136" y="187"/>
                      <a:pt x="143" y="177"/>
                      <a:pt x="140" y="165"/>
                    </a:cubicBezTo>
                    <a:cubicBezTo>
                      <a:pt x="138" y="156"/>
                      <a:pt x="135" y="147"/>
                      <a:pt x="127" y="142"/>
                    </a:cubicBezTo>
                    <a:cubicBezTo>
                      <a:pt x="118" y="135"/>
                      <a:pt x="106" y="136"/>
                      <a:pt x="96" y="139"/>
                    </a:cubicBezTo>
                    <a:cubicBezTo>
                      <a:pt x="91" y="142"/>
                      <a:pt x="87" y="147"/>
                      <a:pt x="86" y="153"/>
                    </a:cubicBezTo>
                    <a:cubicBezTo>
                      <a:pt x="86" y="162"/>
                      <a:pt x="87" y="170"/>
                      <a:pt x="94" y="175"/>
                    </a:cubicBezTo>
                    <a:cubicBezTo>
                      <a:pt x="98" y="173"/>
                      <a:pt x="98" y="166"/>
                      <a:pt x="103" y="168"/>
                    </a:cubicBezTo>
                    <a:cubicBezTo>
                      <a:pt x="106" y="170"/>
                      <a:pt x="107" y="172"/>
                      <a:pt x="107" y="174"/>
                    </a:cubicBezTo>
                    <a:cubicBezTo>
                      <a:pt x="105" y="177"/>
                      <a:pt x="105" y="181"/>
                      <a:pt x="101" y="182"/>
                    </a:cubicBezTo>
                    <a:cubicBezTo>
                      <a:pt x="97" y="185"/>
                      <a:pt x="93" y="182"/>
                      <a:pt x="90" y="180"/>
                    </a:cubicBezTo>
                    <a:cubicBezTo>
                      <a:pt x="81" y="172"/>
                      <a:pt x="79" y="160"/>
                      <a:pt x="80" y="149"/>
                    </a:cubicBezTo>
                    <a:cubicBezTo>
                      <a:pt x="72" y="157"/>
                      <a:pt x="63" y="164"/>
                      <a:pt x="52" y="168"/>
                    </a:cubicBezTo>
                    <a:cubicBezTo>
                      <a:pt x="46" y="171"/>
                      <a:pt x="38" y="170"/>
                      <a:pt x="31" y="169"/>
                    </a:cubicBezTo>
                    <a:cubicBezTo>
                      <a:pt x="25" y="175"/>
                      <a:pt x="22" y="185"/>
                      <a:pt x="25" y="194"/>
                    </a:cubicBezTo>
                    <a:cubicBezTo>
                      <a:pt x="26" y="197"/>
                      <a:pt x="28" y="201"/>
                      <a:pt x="31" y="202"/>
                    </a:cubicBezTo>
                    <a:cubicBezTo>
                      <a:pt x="35" y="204"/>
                      <a:pt x="40" y="201"/>
                      <a:pt x="43" y="199"/>
                    </a:cubicBezTo>
                    <a:cubicBezTo>
                      <a:pt x="45" y="198"/>
                      <a:pt x="45" y="201"/>
                      <a:pt x="45" y="202"/>
                    </a:cubicBezTo>
                    <a:cubicBezTo>
                      <a:pt x="43" y="207"/>
                      <a:pt x="38" y="208"/>
                      <a:pt x="34" y="208"/>
                    </a:cubicBezTo>
                    <a:cubicBezTo>
                      <a:pt x="28" y="209"/>
                      <a:pt x="23" y="204"/>
                      <a:pt x="20" y="199"/>
                    </a:cubicBezTo>
                    <a:cubicBezTo>
                      <a:pt x="16" y="189"/>
                      <a:pt x="19" y="177"/>
                      <a:pt x="24" y="169"/>
                    </a:cubicBezTo>
                    <a:cubicBezTo>
                      <a:pt x="27" y="157"/>
                      <a:pt x="38" y="169"/>
                      <a:pt x="46" y="164"/>
                    </a:cubicBezTo>
                    <a:cubicBezTo>
                      <a:pt x="49" y="163"/>
                      <a:pt x="52" y="164"/>
                      <a:pt x="54" y="161"/>
                    </a:cubicBezTo>
                    <a:cubicBezTo>
                      <a:pt x="74" y="152"/>
                      <a:pt x="88" y="131"/>
                      <a:pt x="86" y="108"/>
                    </a:cubicBezTo>
                    <a:cubicBezTo>
                      <a:pt x="86" y="101"/>
                      <a:pt x="79" y="96"/>
                      <a:pt x="75" y="93"/>
                    </a:cubicBezTo>
                    <a:cubicBezTo>
                      <a:pt x="71" y="90"/>
                      <a:pt x="64" y="91"/>
                      <a:pt x="62" y="87"/>
                    </a:cubicBezTo>
                    <a:cubicBezTo>
                      <a:pt x="62" y="86"/>
                      <a:pt x="64" y="85"/>
                      <a:pt x="66" y="84"/>
                    </a:cubicBezTo>
                    <a:cubicBezTo>
                      <a:pt x="74" y="86"/>
                      <a:pt x="81" y="90"/>
                      <a:pt x="88" y="97"/>
                    </a:cubicBezTo>
                    <a:cubicBezTo>
                      <a:pt x="95" y="104"/>
                      <a:pt x="94" y="115"/>
                      <a:pt x="93" y="124"/>
                    </a:cubicBezTo>
                    <a:cubicBezTo>
                      <a:pt x="99" y="120"/>
                      <a:pt x="107" y="121"/>
                      <a:pt x="113" y="119"/>
                    </a:cubicBezTo>
                    <a:cubicBezTo>
                      <a:pt x="114" y="110"/>
                      <a:pt x="114" y="110"/>
                      <a:pt x="114" y="110"/>
                    </a:cubicBezTo>
                    <a:cubicBezTo>
                      <a:pt x="115" y="105"/>
                      <a:pt x="121" y="101"/>
                      <a:pt x="118" y="96"/>
                    </a:cubicBezTo>
                    <a:cubicBezTo>
                      <a:pt x="105" y="97"/>
                      <a:pt x="91" y="95"/>
                      <a:pt x="83" y="82"/>
                    </a:cubicBezTo>
                    <a:cubicBezTo>
                      <a:pt x="81" y="78"/>
                      <a:pt x="76" y="74"/>
                      <a:pt x="79" y="68"/>
                    </a:cubicBezTo>
                    <a:cubicBezTo>
                      <a:pt x="80" y="67"/>
                      <a:pt x="83" y="66"/>
                      <a:pt x="84" y="69"/>
                    </a:cubicBezTo>
                    <a:cubicBezTo>
                      <a:pt x="85" y="76"/>
                      <a:pt x="89" y="82"/>
                      <a:pt x="95" y="86"/>
                    </a:cubicBezTo>
                    <a:cubicBezTo>
                      <a:pt x="105" y="92"/>
                      <a:pt x="118" y="93"/>
                      <a:pt x="127" y="87"/>
                    </a:cubicBezTo>
                    <a:cubicBezTo>
                      <a:pt x="129" y="88"/>
                      <a:pt x="129" y="88"/>
                      <a:pt x="129" y="88"/>
                    </a:cubicBezTo>
                    <a:cubicBezTo>
                      <a:pt x="128" y="95"/>
                      <a:pt x="124" y="101"/>
                      <a:pt x="122" y="108"/>
                    </a:cubicBezTo>
                    <a:cubicBezTo>
                      <a:pt x="118" y="114"/>
                      <a:pt x="123" y="124"/>
                      <a:pt x="115" y="126"/>
                    </a:cubicBezTo>
                    <a:cubicBezTo>
                      <a:pt x="107" y="123"/>
                      <a:pt x="101" y="128"/>
                      <a:pt x="94" y="129"/>
                    </a:cubicBezTo>
                    <a:cubicBezTo>
                      <a:pt x="88" y="130"/>
                      <a:pt x="88" y="137"/>
                      <a:pt x="86" y="141"/>
                    </a:cubicBezTo>
                    <a:cubicBezTo>
                      <a:pt x="89" y="140"/>
                      <a:pt x="89" y="138"/>
                      <a:pt x="91" y="137"/>
                    </a:cubicBezTo>
                    <a:cubicBezTo>
                      <a:pt x="101" y="132"/>
                      <a:pt x="116" y="129"/>
                      <a:pt x="126" y="135"/>
                    </a:cubicBezTo>
                    <a:cubicBezTo>
                      <a:pt x="128" y="134"/>
                      <a:pt x="128" y="134"/>
                      <a:pt x="128" y="134"/>
                    </a:cubicBezTo>
                    <a:cubicBezTo>
                      <a:pt x="127" y="121"/>
                      <a:pt x="123" y="107"/>
                      <a:pt x="131" y="96"/>
                    </a:cubicBezTo>
                    <a:cubicBezTo>
                      <a:pt x="136" y="89"/>
                      <a:pt x="144" y="85"/>
                      <a:pt x="152" y="83"/>
                    </a:cubicBezTo>
                    <a:cubicBezTo>
                      <a:pt x="160" y="84"/>
                      <a:pt x="170" y="83"/>
                      <a:pt x="176" y="91"/>
                    </a:cubicBezTo>
                    <a:cubicBezTo>
                      <a:pt x="179" y="94"/>
                      <a:pt x="178" y="100"/>
                      <a:pt x="175" y="103"/>
                    </a:cubicBezTo>
                    <a:cubicBezTo>
                      <a:pt x="174" y="106"/>
                      <a:pt x="171" y="108"/>
                      <a:pt x="168" y="108"/>
                    </a:cubicBezTo>
                    <a:cubicBezTo>
                      <a:pt x="157" y="102"/>
                      <a:pt x="175" y="96"/>
                      <a:pt x="167" y="90"/>
                    </a:cubicBezTo>
                    <a:cubicBezTo>
                      <a:pt x="160" y="86"/>
                      <a:pt x="151" y="87"/>
                      <a:pt x="144" y="92"/>
                    </a:cubicBezTo>
                    <a:cubicBezTo>
                      <a:pt x="132" y="102"/>
                      <a:pt x="130" y="116"/>
                      <a:pt x="134" y="131"/>
                    </a:cubicBezTo>
                    <a:cubicBezTo>
                      <a:pt x="137" y="140"/>
                      <a:pt x="147" y="141"/>
                      <a:pt x="154" y="143"/>
                    </a:cubicBezTo>
                    <a:cubicBezTo>
                      <a:pt x="164" y="143"/>
                      <a:pt x="173" y="138"/>
                      <a:pt x="179" y="130"/>
                    </a:cubicBezTo>
                    <a:cubicBezTo>
                      <a:pt x="184" y="126"/>
                      <a:pt x="187" y="134"/>
                      <a:pt x="192" y="131"/>
                    </a:cubicBezTo>
                    <a:cubicBezTo>
                      <a:pt x="208" y="129"/>
                      <a:pt x="223" y="117"/>
                      <a:pt x="227" y="102"/>
                    </a:cubicBezTo>
                    <a:cubicBezTo>
                      <a:pt x="240" y="101"/>
                      <a:pt x="254" y="95"/>
                      <a:pt x="262" y="84"/>
                    </a:cubicBezTo>
                    <a:cubicBezTo>
                      <a:pt x="267" y="75"/>
                      <a:pt x="272" y="62"/>
                      <a:pt x="265" y="52"/>
                    </a:cubicBezTo>
                    <a:cubicBezTo>
                      <a:pt x="261" y="45"/>
                      <a:pt x="253" y="41"/>
                      <a:pt x="245" y="41"/>
                    </a:cubicBezTo>
                    <a:cubicBezTo>
                      <a:pt x="236" y="42"/>
                      <a:pt x="227" y="43"/>
                      <a:pt x="222" y="51"/>
                    </a:cubicBezTo>
                    <a:cubicBezTo>
                      <a:pt x="219" y="56"/>
                      <a:pt x="217" y="63"/>
                      <a:pt x="221" y="68"/>
                    </a:cubicBezTo>
                    <a:cubicBezTo>
                      <a:pt x="225" y="69"/>
                      <a:pt x="224" y="60"/>
                      <a:pt x="230" y="62"/>
                    </a:cubicBezTo>
                    <a:cubicBezTo>
                      <a:pt x="231" y="64"/>
                      <a:pt x="234" y="66"/>
                      <a:pt x="233" y="69"/>
                    </a:cubicBezTo>
                    <a:cubicBezTo>
                      <a:pt x="231" y="72"/>
                      <a:pt x="228" y="75"/>
                      <a:pt x="225" y="75"/>
                    </a:cubicBezTo>
                    <a:cubicBezTo>
                      <a:pt x="220" y="76"/>
                      <a:pt x="216" y="72"/>
                      <a:pt x="214" y="68"/>
                    </a:cubicBezTo>
                    <a:cubicBezTo>
                      <a:pt x="213" y="64"/>
                      <a:pt x="214" y="60"/>
                      <a:pt x="212" y="57"/>
                    </a:cubicBezTo>
                    <a:cubicBezTo>
                      <a:pt x="205" y="65"/>
                      <a:pt x="193" y="65"/>
                      <a:pt x="183" y="64"/>
                    </a:cubicBezTo>
                    <a:cubicBezTo>
                      <a:pt x="180" y="64"/>
                      <a:pt x="178" y="68"/>
                      <a:pt x="176" y="64"/>
                    </a:cubicBezTo>
                    <a:cubicBezTo>
                      <a:pt x="175" y="62"/>
                      <a:pt x="175" y="58"/>
                      <a:pt x="177" y="56"/>
                    </a:cubicBezTo>
                    <a:cubicBezTo>
                      <a:pt x="180" y="55"/>
                      <a:pt x="184" y="55"/>
                      <a:pt x="186" y="59"/>
                    </a:cubicBezTo>
                    <a:cubicBezTo>
                      <a:pt x="193" y="61"/>
                      <a:pt x="202" y="58"/>
                      <a:pt x="208" y="52"/>
                    </a:cubicBezTo>
                    <a:cubicBezTo>
                      <a:pt x="214" y="46"/>
                      <a:pt x="216" y="37"/>
                      <a:pt x="213" y="29"/>
                    </a:cubicBezTo>
                    <a:close/>
                    <a:moveTo>
                      <a:pt x="564" y="30"/>
                    </a:moveTo>
                    <a:cubicBezTo>
                      <a:pt x="558" y="24"/>
                      <a:pt x="549" y="24"/>
                      <a:pt x="541" y="21"/>
                    </a:cubicBezTo>
                    <a:cubicBezTo>
                      <a:pt x="522" y="25"/>
                      <a:pt x="507" y="36"/>
                      <a:pt x="488" y="33"/>
                    </a:cubicBezTo>
                    <a:cubicBezTo>
                      <a:pt x="497" y="48"/>
                      <a:pt x="516" y="39"/>
                      <a:pt x="530" y="41"/>
                    </a:cubicBezTo>
                    <a:cubicBezTo>
                      <a:pt x="550" y="47"/>
                      <a:pt x="566" y="67"/>
                      <a:pt x="588" y="61"/>
                    </a:cubicBezTo>
                    <a:cubicBezTo>
                      <a:pt x="592" y="51"/>
                      <a:pt x="599" y="43"/>
                      <a:pt x="609" y="38"/>
                    </a:cubicBezTo>
                    <a:cubicBezTo>
                      <a:pt x="619" y="33"/>
                      <a:pt x="632" y="37"/>
                      <a:pt x="641" y="39"/>
                    </a:cubicBezTo>
                    <a:cubicBezTo>
                      <a:pt x="642" y="36"/>
                      <a:pt x="643" y="33"/>
                      <a:pt x="639" y="30"/>
                    </a:cubicBezTo>
                    <a:cubicBezTo>
                      <a:pt x="630" y="25"/>
                      <a:pt x="619" y="24"/>
                      <a:pt x="608" y="26"/>
                    </a:cubicBezTo>
                    <a:cubicBezTo>
                      <a:pt x="599" y="29"/>
                      <a:pt x="592" y="36"/>
                      <a:pt x="582" y="37"/>
                    </a:cubicBezTo>
                    <a:cubicBezTo>
                      <a:pt x="575" y="38"/>
                      <a:pt x="570" y="34"/>
                      <a:pt x="564" y="30"/>
                    </a:cubicBezTo>
                    <a:close/>
                    <a:moveTo>
                      <a:pt x="798" y="42"/>
                    </a:moveTo>
                    <a:cubicBezTo>
                      <a:pt x="786" y="33"/>
                      <a:pt x="772" y="26"/>
                      <a:pt x="756" y="27"/>
                    </a:cubicBezTo>
                    <a:cubicBezTo>
                      <a:pt x="748" y="28"/>
                      <a:pt x="740" y="32"/>
                      <a:pt x="738" y="40"/>
                    </a:cubicBezTo>
                    <a:cubicBezTo>
                      <a:pt x="735" y="50"/>
                      <a:pt x="738" y="60"/>
                      <a:pt x="745" y="67"/>
                    </a:cubicBezTo>
                    <a:cubicBezTo>
                      <a:pt x="748" y="69"/>
                      <a:pt x="753" y="70"/>
                      <a:pt x="756" y="67"/>
                    </a:cubicBezTo>
                    <a:cubicBezTo>
                      <a:pt x="758" y="66"/>
                      <a:pt x="758" y="63"/>
                      <a:pt x="756" y="61"/>
                    </a:cubicBezTo>
                    <a:cubicBezTo>
                      <a:pt x="755" y="60"/>
                      <a:pt x="754" y="62"/>
                      <a:pt x="753" y="63"/>
                    </a:cubicBezTo>
                    <a:cubicBezTo>
                      <a:pt x="751" y="64"/>
                      <a:pt x="749" y="63"/>
                      <a:pt x="747" y="62"/>
                    </a:cubicBezTo>
                    <a:cubicBezTo>
                      <a:pt x="744" y="59"/>
                      <a:pt x="743" y="54"/>
                      <a:pt x="742" y="49"/>
                    </a:cubicBezTo>
                    <a:cubicBezTo>
                      <a:pt x="743" y="44"/>
                      <a:pt x="744" y="38"/>
                      <a:pt x="749" y="35"/>
                    </a:cubicBezTo>
                    <a:cubicBezTo>
                      <a:pt x="763" y="27"/>
                      <a:pt x="777" y="36"/>
                      <a:pt x="789" y="41"/>
                    </a:cubicBezTo>
                    <a:cubicBezTo>
                      <a:pt x="793" y="43"/>
                      <a:pt x="795" y="50"/>
                      <a:pt x="800" y="48"/>
                    </a:cubicBezTo>
                    <a:cubicBezTo>
                      <a:pt x="808" y="41"/>
                      <a:pt x="818" y="33"/>
                      <a:pt x="829" y="37"/>
                    </a:cubicBezTo>
                    <a:cubicBezTo>
                      <a:pt x="837" y="42"/>
                      <a:pt x="837" y="51"/>
                      <a:pt x="835" y="59"/>
                    </a:cubicBezTo>
                    <a:cubicBezTo>
                      <a:pt x="832" y="65"/>
                      <a:pt x="829" y="70"/>
                      <a:pt x="829" y="77"/>
                    </a:cubicBezTo>
                    <a:cubicBezTo>
                      <a:pt x="834" y="84"/>
                      <a:pt x="841" y="90"/>
                      <a:pt x="844" y="98"/>
                    </a:cubicBezTo>
                    <a:cubicBezTo>
                      <a:pt x="847" y="111"/>
                      <a:pt x="847" y="125"/>
                      <a:pt x="837" y="134"/>
                    </a:cubicBezTo>
                    <a:cubicBezTo>
                      <a:pt x="831" y="137"/>
                      <a:pt x="824" y="137"/>
                      <a:pt x="818" y="133"/>
                    </a:cubicBezTo>
                    <a:cubicBezTo>
                      <a:pt x="814" y="130"/>
                      <a:pt x="811" y="125"/>
                      <a:pt x="810" y="120"/>
                    </a:cubicBezTo>
                    <a:cubicBezTo>
                      <a:pt x="810" y="117"/>
                      <a:pt x="810" y="113"/>
                      <a:pt x="807" y="112"/>
                    </a:cubicBezTo>
                    <a:cubicBezTo>
                      <a:pt x="805" y="113"/>
                      <a:pt x="804" y="116"/>
                      <a:pt x="804" y="118"/>
                    </a:cubicBezTo>
                    <a:cubicBezTo>
                      <a:pt x="804" y="127"/>
                      <a:pt x="807" y="134"/>
                      <a:pt x="815" y="139"/>
                    </a:cubicBezTo>
                    <a:cubicBezTo>
                      <a:pt x="822" y="144"/>
                      <a:pt x="830" y="142"/>
                      <a:pt x="837" y="140"/>
                    </a:cubicBezTo>
                    <a:cubicBezTo>
                      <a:pt x="844" y="138"/>
                      <a:pt x="847" y="130"/>
                      <a:pt x="850" y="123"/>
                    </a:cubicBezTo>
                    <a:cubicBezTo>
                      <a:pt x="853" y="107"/>
                      <a:pt x="849" y="87"/>
                      <a:pt x="836" y="76"/>
                    </a:cubicBezTo>
                    <a:cubicBezTo>
                      <a:pt x="833" y="67"/>
                      <a:pt x="843" y="63"/>
                      <a:pt x="841" y="55"/>
                    </a:cubicBezTo>
                    <a:cubicBezTo>
                      <a:pt x="841" y="46"/>
                      <a:pt x="839" y="36"/>
                      <a:pt x="830" y="32"/>
                    </a:cubicBezTo>
                    <a:cubicBezTo>
                      <a:pt x="824" y="30"/>
                      <a:pt x="815" y="30"/>
                      <a:pt x="810" y="34"/>
                    </a:cubicBezTo>
                    <a:cubicBezTo>
                      <a:pt x="806" y="35"/>
                      <a:pt x="803" y="41"/>
                      <a:pt x="798" y="42"/>
                    </a:cubicBezTo>
                    <a:close/>
                    <a:moveTo>
                      <a:pt x="203" y="28"/>
                    </a:moveTo>
                    <a:cubicBezTo>
                      <a:pt x="186" y="18"/>
                      <a:pt x="163" y="24"/>
                      <a:pt x="149" y="38"/>
                    </a:cubicBezTo>
                    <a:cubicBezTo>
                      <a:pt x="149" y="41"/>
                      <a:pt x="149" y="41"/>
                      <a:pt x="149" y="41"/>
                    </a:cubicBezTo>
                    <a:cubicBezTo>
                      <a:pt x="151" y="43"/>
                      <a:pt x="153" y="41"/>
                      <a:pt x="154" y="41"/>
                    </a:cubicBezTo>
                    <a:cubicBezTo>
                      <a:pt x="158" y="35"/>
                      <a:pt x="165" y="32"/>
                      <a:pt x="170" y="29"/>
                    </a:cubicBezTo>
                    <a:cubicBezTo>
                      <a:pt x="180" y="26"/>
                      <a:pt x="194" y="25"/>
                      <a:pt x="201" y="35"/>
                    </a:cubicBezTo>
                    <a:cubicBezTo>
                      <a:pt x="203" y="38"/>
                      <a:pt x="202" y="44"/>
                      <a:pt x="198" y="46"/>
                    </a:cubicBezTo>
                    <a:cubicBezTo>
                      <a:pt x="194" y="51"/>
                      <a:pt x="190" y="48"/>
                      <a:pt x="186" y="48"/>
                    </a:cubicBezTo>
                    <a:cubicBezTo>
                      <a:pt x="183" y="50"/>
                      <a:pt x="186" y="52"/>
                      <a:pt x="187" y="53"/>
                    </a:cubicBezTo>
                    <a:cubicBezTo>
                      <a:pt x="190" y="55"/>
                      <a:pt x="195" y="55"/>
                      <a:pt x="197" y="53"/>
                    </a:cubicBezTo>
                    <a:cubicBezTo>
                      <a:pt x="202" y="49"/>
                      <a:pt x="207" y="46"/>
                      <a:pt x="208" y="40"/>
                    </a:cubicBezTo>
                    <a:cubicBezTo>
                      <a:pt x="207" y="36"/>
                      <a:pt x="207" y="31"/>
                      <a:pt x="203" y="28"/>
                    </a:cubicBezTo>
                    <a:close/>
                    <a:moveTo>
                      <a:pt x="125" y="35"/>
                    </a:moveTo>
                    <a:cubicBezTo>
                      <a:pt x="115" y="22"/>
                      <a:pt x="94" y="26"/>
                      <a:pt x="84" y="34"/>
                    </a:cubicBezTo>
                    <a:cubicBezTo>
                      <a:pt x="80" y="35"/>
                      <a:pt x="78" y="41"/>
                      <a:pt x="74" y="42"/>
                    </a:cubicBezTo>
                    <a:cubicBezTo>
                      <a:pt x="58" y="34"/>
                      <a:pt x="58" y="34"/>
                      <a:pt x="58" y="34"/>
                    </a:cubicBezTo>
                    <a:cubicBezTo>
                      <a:pt x="52" y="36"/>
                      <a:pt x="45" y="35"/>
                      <a:pt x="39" y="37"/>
                    </a:cubicBezTo>
                    <a:cubicBezTo>
                      <a:pt x="28" y="40"/>
                      <a:pt x="27" y="52"/>
                      <a:pt x="26" y="62"/>
                    </a:cubicBezTo>
                    <a:cubicBezTo>
                      <a:pt x="28" y="66"/>
                      <a:pt x="35" y="69"/>
                      <a:pt x="32" y="74"/>
                    </a:cubicBezTo>
                    <a:cubicBezTo>
                      <a:pt x="23" y="89"/>
                      <a:pt x="16" y="110"/>
                      <a:pt x="25" y="127"/>
                    </a:cubicBezTo>
                    <a:cubicBezTo>
                      <a:pt x="29" y="134"/>
                      <a:pt x="35" y="139"/>
                      <a:pt x="42" y="138"/>
                    </a:cubicBezTo>
                    <a:cubicBezTo>
                      <a:pt x="50" y="139"/>
                      <a:pt x="59" y="136"/>
                      <a:pt x="63" y="129"/>
                    </a:cubicBezTo>
                    <a:cubicBezTo>
                      <a:pt x="64" y="124"/>
                      <a:pt x="64" y="120"/>
                      <a:pt x="62" y="116"/>
                    </a:cubicBezTo>
                    <a:cubicBezTo>
                      <a:pt x="53" y="112"/>
                      <a:pt x="60" y="123"/>
                      <a:pt x="57" y="126"/>
                    </a:cubicBezTo>
                    <a:cubicBezTo>
                      <a:pt x="54" y="131"/>
                      <a:pt x="48" y="133"/>
                      <a:pt x="42" y="133"/>
                    </a:cubicBezTo>
                    <a:cubicBezTo>
                      <a:pt x="37" y="132"/>
                      <a:pt x="33" y="129"/>
                      <a:pt x="30" y="125"/>
                    </a:cubicBezTo>
                    <a:cubicBezTo>
                      <a:pt x="26" y="119"/>
                      <a:pt x="26" y="110"/>
                      <a:pt x="27" y="103"/>
                    </a:cubicBezTo>
                    <a:cubicBezTo>
                      <a:pt x="28" y="91"/>
                      <a:pt x="36" y="81"/>
                      <a:pt x="39" y="71"/>
                    </a:cubicBezTo>
                    <a:cubicBezTo>
                      <a:pt x="35" y="63"/>
                      <a:pt x="31" y="56"/>
                      <a:pt x="35" y="47"/>
                    </a:cubicBezTo>
                    <a:cubicBezTo>
                      <a:pt x="38" y="38"/>
                      <a:pt x="47" y="40"/>
                      <a:pt x="55" y="39"/>
                    </a:cubicBezTo>
                    <a:cubicBezTo>
                      <a:pt x="59" y="39"/>
                      <a:pt x="61" y="41"/>
                      <a:pt x="65" y="42"/>
                    </a:cubicBezTo>
                    <a:cubicBezTo>
                      <a:pt x="69" y="43"/>
                      <a:pt x="70" y="50"/>
                      <a:pt x="74" y="47"/>
                    </a:cubicBezTo>
                    <a:cubicBezTo>
                      <a:pt x="86" y="38"/>
                      <a:pt x="99" y="27"/>
                      <a:pt x="115" y="32"/>
                    </a:cubicBezTo>
                    <a:cubicBezTo>
                      <a:pt x="118" y="36"/>
                      <a:pt x="124" y="39"/>
                      <a:pt x="123" y="45"/>
                    </a:cubicBezTo>
                    <a:cubicBezTo>
                      <a:pt x="124" y="52"/>
                      <a:pt x="121" y="56"/>
                      <a:pt x="117" y="61"/>
                    </a:cubicBezTo>
                    <a:cubicBezTo>
                      <a:pt x="114" y="65"/>
                      <a:pt x="109" y="65"/>
                      <a:pt x="109" y="69"/>
                    </a:cubicBezTo>
                    <a:cubicBezTo>
                      <a:pt x="109" y="70"/>
                      <a:pt x="110" y="70"/>
                      <a:pt x="112" y="70"/>
                    </a:cubicBezTo>
                    <a:cubicBezTo>
                      <a:pt x="119" y="67"/>
                      <a:pt x="127" y="60"/>
                      <a:pt x="129" y="52"/>
                    </a:cubicBezTo>
                    <a:cubicBezTo>
                      <a:pt x="130" y="46"/>
                      <a:pt x="128" y="40"/>
                      <a:pt x="125" y="35"/>
                    </a:cubicBezTo>
                    <a:close/>
                    <a:moveTo>
                      <a:pt x="253" y="53"/>
                    </a:moveTo>
                    <a:cubicBezTo>
                      <a:pt x="247" y="49"/>
                      <a:pt x="237" y="47"/>
                      <a:pt x="230" y="52"/>
                    </a:cubicBezTo>
                    <a:cubicBezTo>
                      <a:pt x="229" y="53"/>
                      <a:pt x="229" y="54"/>
                      <a:pt x="230" y="55"/>
                    </a:cubicBezTo>
                    <a:cubicBezTo>
                      <a:pt x="237" y="55"/>
                      <a:pt x="245" y="52"/>
                      <a:pt x="250" y="59"/>
                    </a:cubicBezTo>
                    <a:cubicBezTo>
                      <a:pt x="253" y="63"/>
                      <a:pt x="253" y="68"/>
                      <a:pt x="253" y="72"/>
                    </a:cubicBezTo>
                    <a:cubicBezTo>
                      <a:pt x="247" y="89"/>
                      <a:pt x="229" y="89"/>
                      <a:pt x="216" y="92"/>
                    </a:cubicBezTo>
                    <a:cubicBezTo>
                      <a:pt x="215" y="99"/>
                      <a:pt x="212" y="105"/>
                      <a:pt x="207" y="110"/>
                    </a:cubicBezTo>
                    <a:cubicBezTo>
                      <a:pt x="201" y="116"/>
                      <a:pt x="192" y="121"/>
                      <a:pt x="183" y="116"/>
                    </a:cubicBezTo>
                    <a:cubicBezTo>
                      <a:pt x="172" y="110"/>
                      <a:pt x="171" y="123"/>
                      <a:pt x="163" y="126"/>
                    </a:cubicBezTo>
                    <a:cubicBezTo>
                      <a:pt x="160" y="128"/>
                      <a:pt x="155" y="130"/>
                      <a:pt x="151" y="127"/>
                    </a:cubicBezTo>
                    <a:cubicBezTo>
                      <a:pt x="147" y="124"/>
                      <a:pt x="145" y="118"/>
                      <a:pt x="146" y="112"/>
                    </a:cubicBezTo>
                    <a:cubicBezTo>
                      <a:pt x="148" y="106"/>
                      <a:pt x="153" y="99"/>
                      <a:pt x="159" y="98"/>
                    </a:cubicBezTo>
                    <a:cubicBezTo>
                      <a:pt x="161" y="97"/>
                      <a:pt x="159" y="95"/>
                      <a:pt x="157" y="95"/>
                    </a:cubicBezTo>
                    <a:cubicBezTo>
                      <a:pt x="152" y="95"/>
                      <a:pt x="148" y="99"/>
                      <a:pt x="144" y="103"/>
                    </a:cubicBezTo>
                    <a:cubicBezTo>
                      <a:pt x="141" y="108"/>
                      <a:pt x="139" y="116"/>
                      <a:pt x="141" y="123"/>
                    </a:cubicBezTo>
                    <a:cubicBezTo>
                      <a:pt x="144" y="128"/>
                      <a:pt x="147" y="134"/>
                      <a:pt x="154" y="134"/>
                    </a:cubicBezTo>
                    <a:cubicBezTo>
                      <a:pt x="165" y="137"/>
                      <a:pt x="169" y="124"/>
                      <a:pt x="178" y="120"/>
                    </a:cubicBezTo>
                    <a:cubicBezTo>
                      <a:pt x="185" y="124"/>
                      <a:pt x="192" y="124"/>
                      <a:pt x="199" y="122"/>
                    </a:cubicBezTo>
                    <a:cubicBezTo>
                      <a:pt x="207" y="117"/>
                      <a:pt x="217" y="111"/>
                      <a:pt x="219" y="102"/>
                    </a:cubicBezTo>
                    <a:cubicBezTo>
                      <a:pt x="220" y="93"/>
                      <a:pt x="230" y="96"/>
                      <a:pt x="236" y="94"/>
                    </a:cubicBezTo>
                    <a:cubicBezTo>
                      <a:pt x="247" y="92"/>
                      <a:pt x="257" y="82"/>
                      <a:pt x="259" y="71"/>
                    </a:cubicBezTo>
                    <a:cubicBezTo>
                      <a:pt x="259" y="65"/>
                      <a:pt x="257" y="58"/>
                      <a:pt x="253" y="53"/>
                    </a:cubicBezTo>
                    <a:close/>
                    <a:moveTo>
                      <a:pt x="623" y="66"/>
                    </a:moveTo>
                    <a:cubicBezTo>
                      <a:pt x="622" y="63"/>
                      <a:pt x="619" y="63"/>
                      <a:pt x="617" y="65"/>
                    </a:cubicBezTo>
                    <a:cubicBezTo>
                      <a:pt x="615" y="68"/>
                      <a:pt x="617" y="73"/>
                      <a:pt x="618" y="76"/>
                    </a:cubicBezTo>
                    <a:cubicBezTo>
                      <a:pt x="620" y="81"/>
                      <a:pt x="625" y="83"/>
                      <a:pt x="631" y="83"/>
                    </a:cubicBezTo>
                    <a:cubicBezTo>
                      <a:pt x="635" y="84"/>
                      <a:pt x="639" y="81"/>
                      <a:pt x="642" y="83"/>
                    </a:cubicBezTo>
                    <a:cubicBezTo>
                      <a:pt x="643" y="97"/>
                      <a:pt x="649" y="110"/>
                      <a:pt x="661" y="117"/>
                    </a:cubicBezTo>
                    <a:cubicBezTo>
                      <a:pt x="669" y="120"/>
                      <a:pt x="679" y="122"/>
                      <a:pt x="688" y="119"/>
                    </a:cubicBezTo>
                    <a:cubicBezTo>
                      <a:pt x="693" y="121"/>
                      <a:pt x="692" y="128"/>
                      <a:pt x="696" y="130"/>
                    </a:cubicBezTo>
                    <a:cubicBezTo>
                      <a:pt x="701" y="135"/>
                      <a:pt x="706" y="136"/>
                      <a:pt x="713" y="135"/>
                    </a:cubicBezTo>
                    <a:cubicBezTo>
                      <a:pt x="722" y="135"/>
                      <a:pt x="729" y="128"/>
                      <a:pt x="734" y="120"/>
                    </a:cubicBezTo>
                    <a:cubicBezTo>
                      <a:pt x="736" y="113"/>
                      <a:pt x="735" y="105"/>
                      <a:pt x="730" y="100"/>
                    </a:cubicBezTo>
                    <a:cubicBezTo>
                      <a:pt x="725" y="97"/>
                      <a:pt x="721" y="89"/>
                      <a:pt x="716" y="93"/>
                    </a:cubicBezTo>
                    <a:cubicBezTo>
                      <a:pt x="715" y="95"/>
                      <a:pt x="715" y="96"/>
                      <a:pt x="716" y="97"/>
                    </a:cubicBezTo>
                    <a:cubicBezTo>
                      <a:pt x="723" y="99"/>
                      <a:pt x="730" y="104"/>
                      <a:pt x="730" y="111"/>
                    </a:cubicBezTo>
                    <a:cubicBezTo>
                      <a:pt x="732" y="118"/>
                      <a:pt x="725" y="124"/>
                      <a:pt x="720" y="128"/>
                    </a:cubicBezTo>
                    <a:cubicBezTo>
                      <a:pt x="715" y="130"/>
                      <a:pt x="709" y="131"/>
                      <a:pt x="704" y="130"/>
                    </a:cubicBezTo>
                    <a:cubicBezTo>
                      <a:pt x="701" y="127"/>
                      <a:pt x="698" y="125"/>
                      <a:pt x="696" y="121"/>
                    </a:cubicBezTo>
                    <a:cubicBezTo>
                      <a:pt x="694" y="119"/>
                      <a:pt x="696" y="113"/>
                      <a:pt x="690" y="112"/>
                    </a:cubicBezTo>
                    <a:cubicBezTo>
                      <a:pt x="685" y="115"/>
                      <a:pt x="679" y="116"/>
                      <a:pt x="673" y="114"/>
                    </a:cubicBezTo>
                    <a:cubicBezTo>
                      <a:pt x="663" y="114"/>
                      <a:pt x="653" y="106"/>
                      <a:pt x="650" y="97"/>
                    </a:cubicBezTo>
                    <a:cubicBezTo>
                      <a:pt x="646" y="91"/>
                      <a:pt x="649" y="81"/>
                      <a:pt x="642" y="76"/>
                    </a:cubicBezTo>
                    <a:cubicBezTo>
                      <a:pt x="637" y="78"/>
                      <a:pt x="629" y="79"/>
                      <a:pt x="624" y="76"/>
                    </a:cubicBezTo>
                    <a:cubicBezTo>
                      <a:pt x="621" y="73"/>
                      <a:pt x="622" y="69"/>
                      <a:pt x="623" y="66"/>
                    </a:cubicBezTo>
                    <a:close/>
                    <a:moveTo>
                      <a:pt x="199" y="70"/>
                    </a:moveTo>
                    <a:cubicBezTo>
                      <a:pt x="192" y="72"/>
                      <a:pt x="183" y="74"/>
                      <a:pt x="176" y="71"/>
                    </a:cubicBezTo>
                    <a:cubicBezTo>
                      <a:pt x="172" y="71"/>
                      <a:pt x="169" y="64"/>
                      <a:pt x="166" y="68"/>
                    </a:cubicBezTo>
                    <a:cubicBezTo>
                      <a:pt x="165" y="69"/>
                      <a:pt x="165" y="71"/>
                      <a:pt x="167" y="72"/>
                    </a:cubicBezTo>
                    <a:cubicBezTo>
                      <a:pt x="179" y="80"/>
                      <a:pt x="194" y="77"/>
                      <a:pt x="206" y="70"/>
                    </a:cubicBezTo>
                    <a:cubicBezTo>
                      <a:pt x="206" y="70"/>
                      <a:pt x="207" y="68"/>
                      <a:pt x="206" y="68"/>
                    </a:cubicBezTo>
                    <a:cubicBezTo>
                      <a:pt x="203" y="66"/>
                      <a:pt x="201" y="69"/>
                      <a:pt x="199" y="70"/>
                    </a:cubicBezTo>
                    <a:close/>
                    <a:moveTo>
                      <a:pt x="782" y="78"/>
                    </a:moveTo>
                    <a:cubicBezTo>
                      <a:pt x="776" y="69"/>
                      <a:pt x="777" y="83"/>
                      <a:pt x="773" y="85"/>
                    </a:cubicBezTo>
                    <a:cubicBezTo>
                      <a:pt x="769" y="92"/>
                      <a:pt x="761" y="94"/>
                      <a:pt x="754" y="93"/>
                    </a:cubicBezTo>
                    <a:cubicBezTo>
                      <a:pt x="748" y="97"/>
                      <a:pt x="755" y="103"/>
                      <a:pt x="755" y="108"/>
                    </a:cubicBezTo>
                    <a:cubicBezTo>
                      <a:pt x="757" y="112"/>
                      <a:pt x="752" y="117"/>
                      <a:pt x="756" y="121"/>
                    </a:cubicBezTo>
                    <a:cubicBezTo>
                      <a:pt x="762" y="122"/>
                      <a:pt x="768" y="125"/>
                      <a:pt x="773" y="127"/>
                    </a:cubicBezTo>
                    <a:cubicBezTo>
                      <a:pt x="778" y="128"/>
                      <a:pt x="781" y="135"/>
                      <a:pt x="786" y="131"/>
                    </a:cubicBezTo>
                    <a:cubicBezTo>
                      <a:pt x="785" y="122"/>
                      <a:pt x="781" y="109"/>
                      <a:pt x="789" y="100"/>
                    </a:cubicBezTo>
                    <a:cubicBezTo>
                      <a:pt x="793" y="96"/>
                      <a:pt x="800" y="96"/>
                      <a:pt x="802" y="90"/>
                    </a:cubicBezTo>
                    <a:cubicBezTo>
                      <a:pt x="798" y="83"/>
                      <a:pt x="794" y="93"/>
                      <a:pt x="790" y="92"/>
                    </a:cubicBezTo>
                    <a:cubicBezTo>
                      <a:pt x="785" y="97"/>
                      <a:pt x="779" y="103"/>
                      <a:pt x="780" y="110"/>
                    </a:cubicBezTo>
                    <a:cubicBezTo>
                      <a:pt x="778" y="114"/>
                      <a:pt x="781" y="118"/>
                      <a:pt x="779" y="122"/>
                    </a:cubicBezTo>
                    <a:cubicBezTo>
                      <a:pt x="773" y="121"/>
                      <a:pt x="767" y="118"/>
                      <a:pt x="762" y="114"/>
                    </a:cubicBezTo>
                    <a:cubicBezTo>
                      <a:pt x="761" y="109"/>
                      <a:pt x="758" y="105"/>
                      <a:pt x="760" y="100"/>
                    </a:cubicBezTo>
                    <a:cubicBezTo>
                      <a:pt x="771" y="98"/>
                      <a:pt x="780" y="88"/>
                      <a:pt x="782" y="78"/>
                    </a:cubicBezTo>
                    <a:close/>
                    <a:moveTo>
                      <a:pt x="581" y="135"/>
                    </a:moveTo>
                    <a:cubicBezTo>
                      <a:pt x="570" y="129"/>
                      <a:pt x="558" y="126"/>
                      <a:pt x="547" y="122"/>
                    </a:cubicBezTo>
                    <a:cubicBezTo>
                      <a:pt x="523" y="116"/>
                      <a:pt x="493" y="116"/>
                      <a:pt x="472" y="128"/>
                    </a:cubicBezTo>
                    <a:cubicBezTo>
                      <a:pt x="451" y="118"/>
                      <a:pt x="422" y="119"/>
                      <a:pt x="402" y="131"/>
                    </a:cubicBezTo>
                    <a:cubicBezTo>
                      <a:pt x="367" y="124"/>
                      <a:pt x="328" y="124"/>
                      <a:pt x="295" y="138"/>
                    </a:cubicBezTo>
                    <a:cubicBezTo>
                      <a:pt x="289" y="140"/>
                      <a:pt x="284" y="144"/>
                      <a:pt x="279" y="147"/>
                    </a:cubicBezTo>
                    <a:cubicBezTo>
                      <a:pt x="268" y="155"/>
                      <a:pt x="258" y="165"/>
                      <a:pt x="253" y="177"/>
                    </a:cubicBezTo>
                    <a:cubicBezTo>
                      <a:pt x="250" y="182"/>
                      <a:pt x="250" y="188"/>
                      <a:pt x="247" y="194"/>
                    </a:cubicBezTo>
                    <a:cubicBezTo>
                      <a:pt x="224" y="198"/>
                      <a:pt x="203" y="217"/>
                      <a:pt x="196" y="239"/>
                    </a:cubicBezTo>
                    <a:cubicBezTo>
                      <a:pt x="161" y="253"/>
                      <a:pt x="145" y="291"/>
                      <a:pt x="130" y="321"/>
                    </a:cubicBezTo>
                    <a:cubicBezTo>
                      <a:pt x="122" y="344"/>
                      <a:pt x="123" y="368"/>
                      <a:pt x="131" y="391"/>
                    </a:cubicBezTo>
                    <a:cubicBezTo>
                      <a:pt x="117" y="408"/>
                      <a:pt x="111" y="436"/>
                      <a:pt x="121" y="456"/>
                    </a:cubicBezTo>
                    <a:cubicBezTo>
                      <a:pt x="130" y="466"/>
                      <a:pt x="117" y="477"/>
                      <a:pt x="119" y="489"/>
                    </a:cubicBezTo>
                    <a:cubicBezTo>
                      <a:pt x="115" y="519"/>
                      <a:pt x="122" y="549"/>
                      <a:pt x="135" y="574"/>
                    </a:cubicBezTo>
                    <a:cubicBezTo>
                      <a:pt x="149" y="596"/>
                      <a:pt x="171" y="615"/>
                      <a:pt x="194" y="624"/>
                    </a:cubicBezTo>
                    <a:cubicBezTo>
                      <a:pt x="200" y="643"/>
                      <a:pt x="217" y="661"/>
                      <a:pt x="235" y="668"/>
                    </a:cubicBezTo>
                    <a:cubicBezTo>
                      <a:pt x="238" y="671"/>
                      <a:pt x="245" y="668"/>
                      <a:pt x="245" y="674"/>
                    </a:cubicBezTo>
                    <a:cubicBezTo>
                      <a:pt x="257" y="699"/>
                      <a:pt x="280" y="716"/>
                      <a:pt x="304" y="728"/>
                    </a:cubicBezTo>
                    <a:cubicBezTo>
                      <a:pt x="331" y="742"/>
                      <a:pt x="369" y="739"/>
                      <a:pt x="397" y="728"/>
                    </a:cubicBezTo>
                    <a:cubicBezTo>
                      <a:pt x="406" y="734"/>
                      <a:pt x="416" y="738"/>
                      <a:pt x="427" y="740"/>
                    </a:cubicBezTo>
                    <a:cubicBezTo>
                      <a:pt x="430" y="739"/>
                      <a:pt x="434" y="741"/>
                      <a:pt x="437" y="741"/>
                    </a:cubicBezTo>
                    <a:cubicBezTo>
                      <a:pt x="452" y="740"/>
                      <a:pt x="465" y="736"/>
                      <a:pt x="476" y="727"/>
                    </a:cubicBezTo>
                    <a:cubicBezTo>
                      <a:pt x="489" y="730"/>
                      <a:pt x="500" y="735"/>
                      <a:pt x="514" y="735"/>
                    </a:cubicBezTo>
                    <a:cubicBezTo>
                      <a:pt x="548" y="739"/>
                      <a:pt x="579" y="726"/>
                      <a:pt x="604" y="705"/>
                    </a:cubicBezTo>
                    <a:cubicBezTo>
                      <a:pt x="617" y="693"/>
                      <a:pt x="624" y="677"/>
                      <a:pt x="632" y="661"/>
                    </a:cubicBezTo>
                    <a:cubicBezTo>
                      <a:pt x="651" y="653"/>
                      <a:pt x="670" y="638"/>
                      <a:pt x="678" y="618"/>
                    </a:cubicBezTo>
                    <a:cubicBezTo>
                      <a:pt x="680" y="615"/>
                      <a:pt x="680" y="609"/>
                      <a:pt x="685" y="609"/>
                    </a:cubicBezTo>
                    <a:cubicBezTo>
                      <a:pt x="714" y="594"/>
                      <a:pt x="737" y="568"/>
                      <a:pt x="749" y="539"/>
                    </a:cubicBezTo>
                    <a:cubicBezTo>
                      <a:pt x="760" y="516"/>
                      <a:pt x="762" y="482"/>
                      <a:pt x="749" y="459"/>
                    </a:cubicBezTo>
                    <a:cubicBezTo>
                      <a:pt x="751" y="452"/>
                      <a:pt x="755" y="445"/>
                      <a:pt x="756" y="436"/>
                    </a:cubicBezTo>
                    <a:cubicBezTo>
                      <a:pt x="761" y="421"/>
                      <a:pt x="757" y="403"/>
                      <a:pt x="752" y="389"/>
                    </a:cubicBezTo>
                    <a:cubicBezTo>
                      <a:pt x="756" y="371"/>
                      <a:pt x="757" y="347"/>
                      <a:pt x="753" y="328"/>
                    </a:cubicBezTo>
                    <a:cubicBezTo>
                      <a:pt x="747" y="313"/>
                      <a:pt x="743" y="298"/>
                      <a:pt x="731" y="284"/>
                    </a:cubicBezTo>
                    <a:cubicBezTo>
                      <a:pt x="719" y="265"/>
                      <a:pt x="698" y="254"/>
                      <a:pt x="679" y="242"/>
                    </a:cubicBezTo>
                    <a:cubicBezTo>
                      <a:pt x="675" y="231"/>
                      <a:pt x="669" y="221"/>
                      <a:pt x="660" y="212"/>
                    </a:cubicBezTo>
                    <a:cubicBezTo>
                      <a:pt x="653" y="205"/>
                      <a:pt x="644" y="201"/>
                      <a:pt x="637" y="194"/>
                    </a:cubicBezTo>
                    <a:cubicBezTo>
                      <a:pt x="635" y="193"/>
                      <a:pt x="631" y="194"/>
                      <a:pt x="629" y="191"/>
                    </a:cubicBezTo>
                    <a:cubicBezTo>
                      <a:pt x="623" y="167"/>
                      <a:pt x="602" y="148"/>
                      <a:pt x="581" y="135"/>
                    </a:cubicBezTo>
                    <a:close/>
                    <a:moveTo>
                      <a:pt x="575" y="138"/>
                    </a:moveTo>
                    <a:cubicBezTo>
                      <a:pt x="565" y="134"/>
                      <a:pt x="555" y="130"/>
                      <a:pt x="545" y="127"/>
                    </a:cubicBezTo>
                    <a:cubicBezTo>
                      <a:pt x="521" y="123"/>
                      <a:pt x="493" y="121"/>
                      <a:pt x="474" y="136"/>
                    </a:cubicBezTo>
                    <a:cubicBezTo>
                      <a:pt x="467" y="137"/>
                      <a:pt x="463" y="129"/>
                      <a:pt x="456" y="130"/>
                    </a:cubicBezTo>
                    <a:cubicBezTo>
                      <a:pt x="439" y="125"/>
                      <a:pt x="420" y="128"/>
                      <a:pt x="405" y="137"/>
                    </a:cubicBezTo>
                    <a:cubicBezTo>
                      <a:pt x="401" y="137"/>
                      <a:pt x="397" y="139"/>
                      <a:pt x="394" y="136"/>
                    </a:cubicBezTo>
                    <a:cubicBezTo>
                      <a:pt x="361" y="127"/>
                      <a:pt x="325" y="133"/>
                      <a:pt x="295" y="145"/>
                    </a:cubicBezTo>
                    <a:cubicBezTo>
                      <a:pt x="276" y="155"/>
                      <a:pt x="260" y="169"/>
                      <a:pt x="255" y="191"/>
                    </a:cubicBezTo>
                    <a:cubicBezTo>
                      <a:pt x="255" y="194"/>
                      <a:pt x="257" y="196"/>
                      <a:pt x="255" y="198"/>
                    </a:cubicBezTo>
                    <a:cubicBezTo>
                      <a:pt x="254" y="199"/>
                      <a:pt x="253" y="198"/>
                      <a:pt x="251" y="198"/>
                    </a:cubicBezTo>
                    <a:cubicBezTo>
                      <a:pt x="232" y="202"/>
                      <a:pt x="209" y="217"/>
                      <a:pt x="204" y="238"/>
                    </a:cubicBezTo>
                    <a:cubicBezTo>
                      <a:pt x="205" y="244"/>
                      <a:pt x="198" y="244"/>
                      <a:pt x="194" y="245"/>
                    </a:cubicBezTo>
                    <a:cubicBezTo>
                      <a:pt x="172" y="258"/>
                      <a:pt x="157" y="279"/>
                      <a:pt x="147" y="301"/>
                    </a:cubicBezTo>
                    <a:cubicBezTo>
                      <a:pt x="131" y="328"/>
                      <a:pt x="124" y="363"/>
                      <a:pt x="139" y="391"/>
                    </a:cubicBezTo>
                    <a:cubicBezTo>
                      <a:pt x="127" y="403"/>
                      <a:pt x="122" y="418"/>
                      <a:pt x="122" y="435"/>
                    </a:cubicBezTo>
                    <a:cubicBezTo>
                      <a:pt x="120" y="446"/>
                      <a:pt x="128" y="454"/>
                      <a:pt x="130" y="464"/>
                    </a:cubicBezTo>
                    <a:cubicBezTo>
                      <a:pt x="122" y="493"/>
                      <a:pt x="122" y="523"/>
                      <a:pt x="132" y="551"/>
                    </a:cubicBezTo>
                    <a:cubicBezTo>
                      <a:pt x="139" y="577"/>
                      <a:pt x="161" y="599"/>
                      <a:pt x="184" y="613"/>
                    </a:cubicBezTo>
                    <a:cubicBezTo>
                      <a:pt x="188" y="617"/>
                      <a:pt x="194" y="617"/>
                      <a:pt x="199" y="615"/>
                    </a:cubicBezTo>
                    <a:cubicBezTo>
                      <a:pt x="203" y="616"/>
                      <a:pt x="199" y="620"/>
                      <a:pt x="201" y="623"/>
                    </a:cubicBezTo>
                    <a:cubicBezTo>
                      <a:pt x="206" y="639"/>
                      <a:pt x="221" y="660"/>
                      <a:pt x="240" y="663"/>
                    </a:cubicBezTo>
                    <a:cubicBezTo>
                      <a:pt x="243" y="659"/>
                      <a:pt x="243" y="659"/>
                      <a:pt x="243" y="659"/>
                    </a:cubicBezTo>
                    <a:cubicBezTo>
                      <a:pt x="251" y="658"/>
                      <a:pt x="248" y="670"/>
                      <a:pt x="251" y="675"/>
                    </a:cubicBezTo>
                    <a:cubicBezTo>
                      <a:pt x="264" y="699"/>
                      <a:pt x="289" y="717"/>
                      <a:pt x="314" y="726"/>
                    </a:cubicBezTo>
                    <a:cubicBezTo>
                      <a:pt x="341" y="736"/>
                      <a:pt x="374" y="733"/>
                      <a:pt x="398" y="721"/>
                    </a:cubicBezTo>
                    <a:cubicBezTo>
                      <a:pt x="411" y="733"/>
                      <a:pt x="433" y="737"/>
                      <a:pt x="452" y="733"/>
                    </a:cubicBezTo>
                    <a:cubicBezTo>
                      <a:pt x="461" y="731"/>
                      <a:pt x="467" y="724"/>
                      <a:pt x="476" y="722"/>
                    </a:cubicBezTo>
                    <a:cubicBezTo>
                      <a:pt x="509" y="735"/>
                      <a:pt x="550" y="735"/>
                      <a:pt x="580" y="715"/>
                    </a:cubicBezTo>
                    <a:cubicBezTo>
                      <a:pt x="599" y="704"/>
                      <a:pt x="617" y="686"/>
                      <a:pt x="624" y="665"/>
                    </a:cubicBezTo>
                    <a:cubicBezTo>
                      <a:pt x="625" y="663"/>
                      <a:pt x="623" y="659"/>
                      <a:pt x="625" y="657"/>
                    </a:cubicBezTo>
                    <a:cubicBezTo>
                      <a:pt x="647" y="649"/>
                      <a:pt x="669" y="631"/>
                      <a:pt x="675" y="608"/>
                    </a:cubicBezTo>
                    <a:cubicBezTo>
                      <a:pt x="717" y="589"/>
                      <a:pt x="750" y="545"/>
                      <a:pt x="751" y="498"/>
                    </a:cubicBezTo>
                    <a:cubicBezTo>
                      <a:pt x="750" y="486"/>
                      <a:pt x="752" y="475"/>
                      <a:pt x="744" y="466"/>
                    </a:cubicBezTo>
                    <a:cubicBezTo>
                      <a:pt x="743" y="463"/>
                      <a:pt x="740" y="463"/>
                      <a:pt x="740" y="460"/>
                    </a:cubicBezTo>
                    <a:cubicBezTo>
                      <a:pt x="744" y="455"/>
                      <a:pt x="745" y="448"/>
                      <a:pt x="749" y="442"/>
                    </a:cubicBezTo>
                    <a:cubicBezTo>
                      <a:pt x="751" y="430"/>
                      <a:pt x="752" y="419"/>
                      <a:pt x="750" y="405"/>
                    </a:cubicBezTo>
                    <a:cubicBezTo>
                      <a:pt x="750" y="399"/>
                      <a:pt x="742" y="392"/>
                      <a:pt x="747" y="386"/>
                    </a:cubicBezTo>
                    <a:cubicBezTo>
                      <a:pt x="754" y="360"/>
                      <a:pt x="751" y="327"/>
                      <a:pt x="737" y="304"/>
                    </a:cubicBezTo>
                    <a:cubicBezTo>
                      <a:pt x="723" y="283"/>
                      <a:pt x="707" y="262"/>
                      <a:pt x="684" y="252"/>
                    </a:cubicBezTo>
                    <a:cubicBezTo>
                      <a:pt x="680" y="250"/>
                      <a:pt x="677" y="253"/>
                      <a:pt x="675" y="255"/>
                    </a:cubicBezTo>
                    <a:cubicBezTo>
                      <a:pt x="673" y="254"/>
                      <a:pt x="673" y="253"/>
                      <a:pt x="673" y="252"/>
                    </a:cubicBezTo>
                    <a:cubicBezTo>
                      <a:pt x="672" y="229"/>
                      <a:pt x="650" y="212"/>
                      <a:pt x="633" y="200"/>
                    </a:cubicBezTo>
                    <a:cubicBezTo>
                      <a:pt x="630" y="198"/>
                      <a:pt x="627" y="200"/>
                      <a:pt x="625" y="198"/>
                    </a:cubicBezTo>
                    <a:cubicBezTo>
                      <a:pt x="624" y="181"/>
                      <a:pt x="612" y="167"/>
                      <a:pt x="601" y="156"/>
                    </a:cubicBezTo>
                    <a:cubicBezTo>
                      <a:pt x="593" y="149"/>
                      <a:pt x="585" y="143"/>
                      <a:pt x="575" y="138"/>
                    </a:cubicBezTo>
                    <a:close/>
                    <a:moveTo>
                      <a:pt x="776" y="147"/>
                    </a:moveTo>
                    <a:cubicBezTo>
                      <a:pt x="769" y="141"/>
                      <a:pt x="758" y="139"/>
                      <a:pt x="750" y="144"/>
                    </a:cubicBezTo>
                    <a:cubicBezTo>
                      <a:pt x="744" y="145"/>
                      <a:pt x="744" y="151"/>
                      <a:pt x="743" y="155"/>
                    </a:cubicBezTo>
                    <a:cubicBezTo>
                      <a:pt x="741" y="166"/>
                      <a:pt x="744" y="177"/>
                      <a:pt x="754" y="181"/>
                    </a:cubicBezTo>
                    <a:cubicBezTo>
                      <a:pt x="752" y="188"/>
                      <a:pt x="750" y="197"/>
                      <a:pt x="751" y="204"/>
                    </a:cubicBezTo>
                    <a:cubicBezTo>
                      <a:pt x="755" y="214"/>
                      <a:pt x="762" y="224"/>
                      <a:pt x="772" y="226"/>
                    </a:cubicBezTo>
                    <a:cubicBezTo>
                      <a:pt x="776" y="229"/>
                      <a:pt x="782" y="227"/>
                      <a:pt x="786" y="229"/>
                    </a:cubicBezTo>
                    <a:cubicBezTo>
                      <a:pt x="786" y="239"/>
                      <a:pt x="790" y="249"/>
                      <a:pt x="798" y="256"/>
                    </a:cubicBezTo>
                    <a:cubicBezTo>
                      <a:pt x="802" y="258"/>
                      <a:pt x="807" y="259"/>
                      <a:pt x="810" y="256"/>
                    </a:cubicBezTo>
                    <a:cubicBezTo>
                      <a:pt x="811" y="254"/>
                      <a:pt x="810" y="253"/>
                      <a:pt x="808" y="252"/>
                    </a:cubicBezTo>
                    <a:cubicBezTo>
                      <a:pt x="804" y="253"/>
                      <a:pt x="803" y="249"/>
                      <a:pt x="799" y="249"/>
                    </a:cubicBezTo>
                    <a:cubicBezTo>
                      <a:pt x="794" y="242"/>
                      <a:pt x="792" y="233"/>
                      <a:pt x="791" y="225"/>
                    </a:cubicBezTo>
                    <a:cubicBezTo>
                      <a:pt x="792" y="224"/>
                      <a:pt x="790" y="222"/>
                      <a:pt x="789" y="222"/>
                    </a:cubicBezTo>
                    <a:cubicBezTo>
                      <a:pt x="783" y="223"/>
                      <a:pt x="777" y="221"/>
                      <a:pt x="771" y="220"/>
                    </a:cubicBezTo>
                    <a:cubicBezTo>
                      <a:pt x="764" y="216"/>
                      <a:pt x="759" y="210"/>
                      <a:pt x="757" y="202"/>
                    </a:cubicBezTo>
                    <a:cubicBezTo>
                      <a:pt x="756" y="195"/>
                      <a:pt x="759" y="188"/>
                      <a:pt x="761" y="181"/>
                    </a:cubicBezTo>
                    <a:cubicBezTo>
                      <a:pt x="757" y="174"/>
                      <a:pt x="745" y="171"/>
                      <a:pt x="748" y="161"/>
                    </a:cubicBezTo>
                    <a:cubicBezTo>
                      <a:pt x="748" y="156"/>
                      <a:pt x="750" y="151"/>
                      <a:pt x="753" y="148"/>
                    </a:cubicBezTo>
                    <a:cubicBezTo>
                      <a:pt x="759" y="145"/>
                      <a:pt x="765" y="147"/>
                      <a:pt x="770" y="150"/>
                    </a:cubicBezTo>
                    <a:cubicBezTo>
                      <a:pt x="774" y="152"/>
                      <a:pt x="776" y="157"/>
                      <a:pt x="776" y="161"/>
                    </a:cubicBezTo>
                    <a:cubicBezTo>
                      <a:pt x="778" y="162"/>
                      <a:pt x="779" y="161"/>
                      <a:pt x="780" y="160"/>
                    </a:cubicBezTo>
                    <a:cubicBezTo>
                      <a:pt x="783" y="156"/>
                      <a:pt x="778" y="151"/>
                      <a:pt x="776" y="147"/>
                    </a:cubicBezTo>
                    <a:close/>
                    <a:moveTo>
                      <a:pt x="593" y="180"/>
                    </a:moveTo>
                    <a:cubicBezTo>
                      <a:pt x="585" y="171"/>
                      <a:pt x="576" y="164"/>
                      <a:pt x="566" y="157"/>
                    </a:cubicBezTo>
                    <a:cubicBezTo>
                      <a:pt x="539" y="143"/>
                      <a:pt x="501" y="137"/>
                      <a:pt x="474" y="154"/>
                    </a:cubicBezTo>
                    <a:cubicBezTo>
                      <a:pt x="464" y="149"/>
                      <a:pt x="464" y="149"/>
                      <a:pt x="464" y="149"/>
                    </a:cubicBezTo>
                    <a:cubicBezTo>
                      <a:pt x="457" y="147"/>
                      <a:pt x="448" y="147"/>
                      <a:pt x="441" y="146"/>
                    </a:cubicBezTo>
                    <a:cubicBezTo>
                      <a:pt x="427" y="146"/>
                      <a:pt x="417" y="154"/>
                      <a:pt x="405" y="160"/>
                    </a:cubicBezTo>
                    <a:cubicBezTo>
                      <a:pt x="394" y="157"/>
                      <a:pt x="382" y="154"/>
                      <a:pt x="369" y="154"/>
                    </a:cubicBezTo>
                    <a:cubicBezTo>
                      <a:pt x="348" y="153"/>
                      <a:pt x="328" y="158"/>
                      <a:pt x="309" y="166"/>
                    </a:cubicBezTo>
                    <a:cubicBezTo>
                      <a:pt x="290" y="175"/>
                      <a:pt x="271" y="189"/>
                      <a:pt x="264" y="210"/>
                    </a:cubicBezTo>
                    <a:cubicBezTo>
                      <a:pt x="247" y="216"/>
                      <a:pt x="247" y="216"/>
                      <a:pt x="247" y="216"/>
                    </a:cubicBezTo>
                    <a:cubicBezTo>
                      <a:pt x="239" y="222"/>
                      <a:pt x="230" y="228"/>
                      <a:pt x="225" y="237"/>
                    </a:cubicBezTo>
                    <a:cubicBezTo>
                      <a:pt x="219" y="243"/>
                      <a:pt x="223" y="256"/>
                      <a:pt x="212" y="256"/>
                    </a:cubicBezTo>
                    <a:cubicBezTo>
                      <a:pt x="181" y="279"/>
                      <a:pt x="153" y="311"/>
                      <a:pt x="148" y="349"/>
                    </a:cubicBezTo>
                    <a:cubicBezTo>
                      <a:pt x="149" y="361"/>
                      <a:pt x="147" y="376"/>
                      <a:pt x="153" y="387"/>
                    </a:cubicBezTo>
                    <a:cubicBezTo>
                      <a:pt x="157" y="393"/>
                      <a:pt x="152" y="401"/>
                      <a:pt x="148" y="407"/>
                    </a:cubicBezTo>
                    <a:cubicBezTo>
                      <a:pt x="139" y="424"/>
                      <a:pt x="143" y="447"/>
                      <a:pt x="155" y="462"/>
                    </a:cubicBezTo>
                    <a:cubicBezTo>
                      <a:pt x="154" y="464"/>
                      <a:pt x="154" y="464"/>
                      <a:pt x="154" y="464"/>
                    </a:cubicBezTo>
                    <a:cubicBezTo>
                      <a:pt x="145" y="494"/>
                      <a:pt x="144" y="530"/>
                      <a:pt x="159" y="557"/>
                    </a:cubicBezTo>
                    <a:cubicBezTo>
                      <a:pt x="160" y="567"/>
                      <a:pt x="169" y="573"/>
                      <a:pt x="173" y="581"/>
                    </a:cubicBezTo>
                    <a:cubicBezTo>
                      <a:pt x="183" y="594"/>
                      <a:pt x="200" y="599"/>
                      <a:pt x="214" y="606"/>
                    </a:cubicBezTo>
                    <a:cubicBezTo>
                      <a:pt x="218" y="618"/>
                      <a:pt x="225" y="628"/>
                      <a:pt x="234" y="636"/>
                    </a:cubicBezTo>
                    <a:cubicBezTo>
                      <a:pt x="242" y="642"/>
                      <a:pt x="250" y="643"/>
                      <a:pt x="258" y="646"/>
                    </a:cubicBezTo>
                    <a:cubicBezTo>
                      <a:pt x="263" y="658"/>
                      <a:pt x="269" y="669"/>
                      <a:pt x="278" y="678"/>
                    </a:cubicBezTo>
                    <a:cubicBezTo>
                      <a:pt x="294" y="699"/>
                      <a:pt x="321" y="707"/>
                      <a:pt x="346" y="710"/>
                    </a:cubicBezTo>
                    <a:cubicBezTo>
                      <a:pt x="364" y="714"/>
                      <a:pt x="382" y="708"/>
                      <a:pt x="400" y="702"/>
                    </a:cubicBezTo>
                    <a:cubicBezTo>
                      <a:pt x="414" y="711"/>
                      <a:pt x="432" y="714"/>
                      <a:pt x="448" y="711"/>
                    </a:cubicBezTo>
                    <a:cubicBezTo>
                      <a:pt x="453" y="711"/>
                      <a:pt x="459" y="708"/>
                      <a:pt x="462" y="706"/>
                    </a:cubicBezTo>
                    <a:cubicBezTo>
                      <a:pt x="461" y="704"/>
                      <a:pt x="461" y="704"/>
                      <a:pt x="461" y="704"/>
                    </a:cubicBezTo>
                    <a:cubicBezTo>
                      <a:pt x="461" y="704"/>
                      <a:pt x="461" y="703"/>
                      <a:pt x="462" y="703"/>
                    </a:cubicBezTo>
                    <a:cubicBezTo>
                      <a:pt x="464" y="706"/>
                      <a:pt x="467" y="699"/>
                      <a:pt x="470" y="700"/>
                    </a:cubicBezTo>
                    <a:cubicBezTo>
                      <a:pt x="481" y="704"/>
                      <a:pt x="494" y="707"/>
                      <a:pt x="505" y="711"/>
                    </a:cubicBezTo>
                    <a:cubicBezTo>
                      <a:pt x="511" y="709"/>
                      <a:pt x="516" y="712"/>
                      <a:pt x="522" y="712"/>
                    </a:cubicBezTo>
                    <a:cubicBezTo>
                      <a:pt x="546" y="711"/>
                      <a:pt x="566" y="702"/>
                      <a:pt x="585" y="688"/>
                    </a:cubicBezTo>
                    <a:cubicBezTo>
                      <a:pt x="593" y="681"/>
                      <a:pt x="601" y="673"/>
                      <a:pt x="606" y="663"/>
                    </a:cubicBezTo>
                    <a:cubicBezTo>
                      <a:pt x="610" y="656"/>
                      <a:pt x="608" y="647"/>
                      <a:pt x="615" y="642"/>
                    </a:cubicBezTo>
                    <a:cubicBezTo>
                      <a:pt x="632" y="638"/>
                      <a:pt x="652" y="626"/>
                      <a:pt x="656" y="607"/>
                    </a:cubicBezTo>
                    <a:cubicBezTo>
                      <a:pt x="656" y="605"/>
                      <a:pt x="656" y="600"/>
                      <a:pt x="657" y="598"/>
                    </a:cubicBezTo>
                    <a:cubicBezTo>
                      <a:pt x="668" y="591"/>
                      <a:pt x="681" y="585"/>
                      <a:pt x="691" y="575"/>
                    </a:cubicBezTo>
                    <a:cubicBezTo>
                      <a:pt x="708" y="563"/>
                      <a:pt x="717" y="543"/>
                      <a:pt x="724" y="525"/>
                    </a:cubicBezTo>
                    <a:cubicBezTo>
                      <a:pt x="733" y="502"/>
                      <a:pt x="731" y="479"/>
                      <a:pt x="721" y="457"/>
                    </a:cubicBezTo>
                    <a:cubicBezTo>
                      <a:pt x="730" y="434"/>
                      <a:pt x="730" y="434"/>
                      <a:pt x="730" y="434"/>
                    </a:cubicBezTo>
                    <a:cubicBezTo>
                      <a:pt x="734" y="419"/>
                      <a:pt x="731" y="404"/>
                      <a:pt x="723" y="391"/>
                    </a:cubicBezTo>
                    <a:cubicBezTo>
                      <a:pt x="726" y="375"/>
                      <a:pt x="728" y="357"/>
                      <a:pt x="727" y="340"/>
                    </a:cubicBezTo>
                    <a:cubicBezTo>
                      <a:pt x="722" y="307"/>
                      <a:pt x="698" y="274"/>
                      <a:pt x="665" y="263"/>
                    </a:cubicBezTo>
                    <a:cubicBezTo>
                      <a:pt x="657" y="260"/>
                      <a:pt x="660" y="251"/>
                      <a:pt x="656" y="245"/>
                    </a:cubicBezTo>
                    <a:cubicBezTo>
                      <a:pt x="649" y="228"/>
                      <a:pt x="633" y="213"/>
                      <a:pt x="614" y="213"/>
                    </a:cubicBezTo>
                    <a:cubicBezTo>
                      <a:pt x="608" y="202"/>
                      <a:pt x="602" y="189"/>
                      <a:pt x="593" y="180"/>
                    </a:cubicBezTo>
                    <a:close/>
                    <a:moveTo>
                      <a:pt x="728" y="162"/>
                    </a:moveTo>
                    <a:cubicBezTo>
                      <a:pt x="729" y="148"/>
                      <a:pt x="729" y="148"/>
                      <a:pt x="729" y="148"/>
                    </a:cubicBezTo>
                    <a:cubicBezTo>
                      <a:pt x="725" y="150"/>
                      <a:pt x="721" y="153"/>
                      <a:pt x="717" y="154"/>
                    </a:cubicBezTo>
                    <a:cubicBezTo>
                      <a:pt x="717" y="157"/>
                      <a:pt x="719" y="160"/>
                      <a:pt x="722" y="162"/>
                    </a:cubicBezTo>
                    <a:cubicBezTo>
                      <a:pt x="723" y="163"/>
                      <a:pt x="726" y="164"/>
                      <a:pt x="728" y="162"/>
                    </a:cubicBezTo>
                    <a:close/>
                    <a:moveTo>
                      <a:pt x="166" y="169"/>
                    </a:moveTo>
                    <a:cubicBezTo>
                      <a:pt x="171" y="163"/>
                      <a:pt x="174" y="153"/>
                      <a:pt x="170" y="145"/>
                    </a:cubicBezTo>
                    <a:cubicBezTo>
                      <a:pt x="165" y="147"/>
                      <a:pt x="165" y="147"/>
                      <a:pt x="165" y="147"/>
                    </a:cubicBezTo>
                    <a:cubicBezTo>
                      <a:pt x="164" y="158"/>
                      <a:pt x="158" y="169"/>
                      <a:pt x="146" y="171"/>
                    </a:cubicBezTo>
                    <a:cubicBezTo>
                      <a:pt x="145" y="174"/>
                      <a:pt x="146" y="178"/>
                      <a:pt x="147" y="180"/>
                    </a:cubicBezTo>
                    <a:cubicBezTo>
                      <a:pt x="154" y="178"/>
                      <a:pt x="161" y="174"/>
                      <a:pt x="166" y="169"/>
                    </a:cubicBezTo>
                    <a:close/>
                    <a:moveTo>
                      <a:pt x="126" y="154"/>
                    </a:moveTo>
                    <a:cubicBezTo>
                      <a:pt x="120" y="145"/>
                      <a:pt x="106" y="143"/>
                      <a:pt x="96" y="147"/>
                    </a:cubicBezTo>
                    <a:cubicBezTo>
                      <a:pt x="92" y="150"/>
                      <a:pt x="90" y="155"/>
                      <a:pt x="89" y="160"/>
                    </a:cubicBezTo>
                    <a:cubicBezTo>
                      <a:pt x="100" y="170"/>
                      <a:pt x="93" y="151"/>
                      <a:pt x="102" y="150"/>
                    </a:cubicBezTo>
                    <a:cubicBezTo>
                      <a:pt x="108" y="150"/>
                      <a:pt x="118" y="149"/>
                      <a:pt x="121" y="157"/>
                    </a:cubicBezTo>
                    <a:cubicBezTo>
                      <a:pt x="124" y="165"/>
                      <a:pt x="123" y="175"/>
                      <a:pt x="119" y="183"/>
                    </a:cubicBezTo>
                    <a:cubicBezTo>
                      <a:pt x="115" y="187"/>
                      <a:pt x="110" y="189"/>
                      <a:pt x="105" y="192"/>
                    </a:cubicBezTo>
                    <a:cubicBezTo>
                      <a:pt x="105" y="202"/>
                      <a:pt x="103" y="212"/>
                      <a:pt x="95" y="219"/>
                    </a:cubicBezTo>
                    <a:cubicBezTo>
                      <a:pt x="89" y="225"/>
                      <a:pt x="79" y="224"/>
                      <a:pt x="70" y="226"/>
                    </a:cubicBezTo>
                    <a:cubicBezTo>
                      <a:pt x="70" y="234"/>
                      <a:pt x="71" y="244"/>
                      <a:pt x="65" y="251"/>
                    </a:cubicBezTo>
                    <a:cubicBezTo>
                      <a:pt x="62" y="254"/>
                      <a:pt x="59" y="250"/>
                      <a:pt x="57" y="254"/>
                    </a:cubicBezTo>
                    <a:cubicBezTo>
                      <a:pt x="56" y="255"/>
                      <a:pt x="57" y="256"/>
                      <a:pt x="58" y="256"/>
                    </a:cubicBezTo>
                    <a:cubicBezTo>
                      <a:pt x="60" y="260"/>
                      <a:pt x="64" y="258"/>
                      <a:pt x="67" y="257"/>
                    </a:cubicBezTo>
                    <a:cubicBezTo>
                      <a:pt x="76" y="252"/>
                      <a:pt x="77" y="241"/>
                      <a:pt x="76" y="232"/>
                    </a:cubicBezTo>
                    <a:cubicBezTo>
                      <a:pt x="81" y="227"/>
                      <a:pt x="88" y="232"/>
                      <a:pt x="93" y="228"/>
                    </a:cubicBezTo>
                    <a:cubicBezTo>
                      <a:pt x="103" y="223"/>
                      <a:pt x="112" y="211"/>
                      <a:pt x="111" y="198"/>
                    </a:cubicBezTo>
                    <a:cubicBezTo>
                      <a:pt x="111" y="191"/>
                      <a:pt x="119" y="193"/>
                      <a:pt x="122" y="187"/>
                    </a:cubicBezTo>
                    <a:cubicBezTo>
                      <a:pt x="129" y="178"/>
                      <a:pt x="131" y="165"/>
                      <a:pt x="126" y="154"/>
                    </a:cubicBezTo>
                    <a:close/>
                    <a:moveTo>
                      <a:pt x="157" y="150"/>
                    </a:moveTo>
                    <a:cubicBezTo>
                      <a:pt x="151" y="149"/>
                      <a:pt x="145" y="148"/>
                      <a:pt x="140" y="145"/>
                    </a:cubicBezTo>
                    <a:cubicBezTo>
                      <a:pt x="143" y="152"/>
                      <a:pt x="145" y="158"/>
                      <a:pt x="146" y="165"/>
                    </a:cubicBezTo>
                    <a:cubicBezTo>
                      <a:pt x="148" y="165"/>
                      <a:pt x="150" y="164"/>
                      <a:pt x="152" y="163"/>
                    </a:cubicBezTo>
                    <a:cubicBezTo>
                      <a:pt x="155" y="159"/>
                      <a:pt x="158" y="155"/>
                      <a:pt x="157" y="150"/>
                    </a:cubicBezTo>
                    <a:close/>
                    <a:moveTo>
                      <a:pt x="715" y="163"/>
                    </a:moveTo>
                    <a:cubicBezTo>
                      <a:pt x="711" y="160"/>
                      <a:pt x="712" y="148"/>
                      <a:pt x="705" y="153"/>
                    </a:cubicBezTo>
                    <a:cubicBezTo>
                      <a:pt x="709" y="165"/>
                      <a:pt x="709" y="165"/>
                      <a:pt x="709" y="165"/>
                    </a:cubicBezTo>
                    <a:cubicBezTo>
                      <a:pt x="713" y="172"/>
                      <a:pt x="722" y="177"/>
                      <a:pt x="730" y="177"/>
                    </a:cubicBezTo>
                    <a:cubicBezTo>
                      <a:pt x="731" y="174"/>
                      <a:pt x="731" y="173"/>
                      <a:pt x="730" y="170"/>
                    </a:cubicBezTo>
                    <a:cubicBezTo>
                      <a:pt x="729" y="169"/>
                      <a:pt x="728" y="168"/>
                      <a:pt x="727" y="169"/>
                    </a:cubicBezTo>
                    <a:cubicBezTo>
                      <a:pt x="721" y="171"/>
                      <a:pt x="718" y="166"/>
                      <a:pt x="715" y="163"/>
                    </a:cubicBezTo>
                    <a:close/>
                    <a:moveTo>
                      <a:pt x="851" y="181"/>
                    </a:moveTo>
                    <a:cubicBezTo>
                      <a:pt x="850" y="174"/>
                      <a:pt x="849" y="167"/>
                      <a:pt x="844" y="163"/>
                    </a:cubicBezTo>
                    <a:cubicBezTo>
                      <a:pt x="835" y="168"/>
                      <a:pt x="848" y="174"/>
                      <a:pt x="847" y="180"/>
                    </a:cubicBezTo>
                    <a:cubicBezTo>
                      <a:pt x="846" y="188"/>
                      <a:pt x="846" y="196"/>
                      <a:pt x="838" y="200"/>
                    </a:cubicBezTo>
                    <a:cubicBezTo>
                      <a:pt x="834" y="202"/>
                      <a:pt x="830" y="202"/>
                      <a:pt x="827" y="200"/>
                    </a:cubicBezTo>
                    <a:cubicBezTo>
                      <a:pt x="825" y="199"/>
                      <a:pt x="825" y="194"/>
                      <a:pt x="822" y="195"/>
                    </a:cubicBezTo>
                    <a:cubicBezTo>
                      <a:pt x="820" y="199"/>
                      <a:pt x="822" y="202"/>
                      <a:pt x="824" y="205"/>
                    </a:cubicBezTo>
                    <a:cubicBezTo>
                      <a:pt x="829" y="209"/>
                      <a:pt x="835" y="206"/>
                      <a:pt x="840" y="205"/>
                    </a:cubicBezTo>
                    <a:cubicBezTo>
                      <a:pt x="849" y="200"/>
                      <a:pt x="850" y="190"/>
                      <a:pt x="851" y="181"/>
                    </a:cubicBezTo>
                    <a:close/>
                    <a:moveTo>
                      <a:pt x="454" y="171"/>
                    </a:moveTo>
                    <a:cubicBezTo>
                      <a:pt x="453" y="160"/>
                      <a:pt x="453" y="160"/>
                      <a:pt x="453" y="160"/>
                    </a:cubicBezTo>
                    <a:cubicBezTo>
                      <a:pt x="451" y="160"/>
                      <a:pt x="451" y="160"/>
                      <a:pt x="451" y="160"/>
                    </a:cubicBezTo>
                    <a:cubicBezTo>
                      <a:pt x="446" y="163"/>
                      <a:pt x="439" y="167"/>
                      <a:pt x="440" y="173"/>
                    </a:cubicBezTo>
                    <a:cubicBezTo>
                      <a:pt x="440" y="184"/>
                      <a:pt x="448" y="192"/>
                      <a:pt x="458" y="195"/>
                    </a:cubicBezTo>
                    <a:cubicBezTo>
                      <a:pt x="469" y="199"/>
                      <a:pt x="482" y="197"/>
                      <a:pt x="490" y="189"/>
                    </a:cubicBezTo>
                    <a:cubicBezTo>
                      <a:pt x="509" y="178"/>
                      <a:pt x="537" y="180"/>
                      <a:pt x="555" y="191"/>
                    </a:cubicBezTo>
                    <a:cubicBezTo>
                      <a:pt x="556" y="189"/>
                      <a:pt x="556" y="185"/>
                      <a:pt x="555" y="182"/>
                    </a:cubicBezTo>
                    <a:cubicBezTo>
                      <a:pt x="549" y="177"/>
                      <a:pt x="542" y="176"/>
                      <a:pt x="536" y="173"/>
                    </a:cubicBezTo>
                    <a:cubicBezTo>
                      <a:pt x="511" y="166"/>
                      <a:pt x="491" y="179"/>
                      <a:pt x="468" y="183"/>
                    </a:cubicBezTo>
                    <a:cubicBezTo>
                      <a:pt x="461" y="183"/>
                      <a:pt x="458" y="176"/>
                      <a:pt x="454" y="171"/>
                    </a:cubicBezTo>
                    <a:close/>
                    <a:moveTo>
                      <a:pt x="428" y="166"/>
                    </a:moveTo>
                    <a:cubicBezTo>
                      <a:pt x="424" y="164"/>
                      <a:pt x="419" y="160"/>
                      <a:pt x="415" y="163"/>
                    </a:cubicBezTo>
                    <a:cubicBezTo>
                      <a:pt x="414" y="166"/>
                      <a:pt x="416" y="167"/>
                      <a:pt x="417" y="169"/>
                    </a:cubicBezTo>
                    <a:cubicBezTo>
                      <a:pt x="418" y="173"/>
                      <a:pt x="417" y="177"/>
                      <a:pt x="415" y="180"/>
                    </a:cubicBezTo>
                    <a:cubicBezTo>
                      <a:pt x="404" y="187"/>
                      <a:pt x="394" y="178"/>
                      <a:pt x="385" y="176"/>
                    </a:cubicBezTo>
                    <a:cubicBezTo>
                      <a:pt x="367" y="168"/>
                      <a:pt x="345" y="173"/>
                      <a:pt x="327" y="179"/>
                    </a:cubicBezTo>
                    <a:cubicBezTo>
                      <a:pt x="326" y="180"/>
                      <a:pt x="326" y="180"/>
                      <a:pt x="326" y="180"/>
                    </a:cubicBezTo>
                    <a:cubicBezTo>
                      <a:pt x="326" y="182"/>
                      <a:pt x="324" y="184"/>
                      <a:pt x="326" y="185"/>
                    </a:cubicBezTo>
                    <a:cubicBezTo>
                      <a:pt x="347" y="176"/>
                      <a:pt x="375" y="174"/>
                      <a:pt x="393" y="191"/>
                    </a:cubicBezTo>
                    <a:cubicBezTo>
                      <a:pt x="402" y="195"/>
                      <a:pt x="413" y="198"/>
                      <a:pt x="423" y="193"/>
                    </a:cubicBezTo>
                    <a:cubicBezTo>
                      <a:pt x="427" y="191"/>
                      <a:pt x="430" y="186"/>
                      <a:pt x="431" y="182"/>
                    </a:cubicBezTo>
                    <a:cubicBezTo>
                      <a:pt x="433" y="176"/>
                      <a:pt x="431" y="170"/>
                      <a:pt x="428" y="166"/>
                    </a:cubicBezTo>
                    <a:close/>
                    <a:moveTo>
                      <a:pt x="570" y="182"/>
                    </a:moveTo>
                    <a:cubicBezTo>
                      <a:pt x="568" y="176"/>
                      <a:pt x="570" y="169"/>
                      <a:pt x="568" y="164"/>
                    </a:cubicBezTo>
                    <a:cubicBezTo>
                      <a:pt x="566" y="164"/>
                      <a:pt x="563" y="162"/>
                      <a:pt x="562" y="165"/>
                    </a:cubicBezTo>
                    <a:cubicBezTo>
                      <a:pt x="560" y="176"/>
                      <a:pt x="561" y="186"/>
                      <a:pt x="566" y="196"/>
                    </a:cubicBezTo>
                    <a:cubicBezTo>
                      <a:pt x="575" y="213"/>
                      <a:pt x="594" y="222"/>
                      <a:pt x="612" y="223"/>
                    </a:cubicBezTo>
                    <a:cubicBezTo>
                      <a:pt x="595" y="214"/>
                      <a:pt x="575" y="202"/>
                      <a:pt x="570" y="182"/>
                    </a:cubicBezTo>
                    <a:close/>
                    <a:moveTo>
                      <a:pt x="553" y="171"/>
                    </a:moveTo>
                    <a:cubicBezTo>
                      <a:pt x="535" y="163"/>
                      <a:pt x="513" y="162"/>
                      <a:pt x="494" y="167"/>
                    </a:cubicBezTo>
                    <a:cubicBezTo>
                      <a:pt x="483" y="171"/>
                      <a:pt x="469" y="172"/>
                      <a:pt x="461" y="164"/>
                    </a:cubicBezTo>
                    <a:cubicBezTo>
                      <a:pt x="458" y="168"/>
                      <a:pt x="462" y="171"/>
                      <a:pt x="463" y="174"/>
                    </a:cubicBezTo>
                    <a:cubicBezTo>
                      <a:pt x="466" y="175"/>
                      <a:pt x="468" y="178"/>
                      <a:pt x="471" y="177"/>
                    </a:cubicBezTo>
                    <a:cubicBezTo>
                      <a:pt x="496" y="169"/>
                      <a:pt x="527" y="160"/>
                      <a:pt x="552" y="175"/>
                    </a:cubicBezTo>
                    <a:cubicBezTo>
                      <a:pt x="554" y="174"/>
                      <a:pt x="554" y="174"/>
                      <a:pt x="554" y="174"/>
                    </a:cubicBezTo>
                    <a:cubicBezTo>
                      <a:pt x="554" y="173"/>
                      <a:pt x="554" y="172"/>
                      <a:pt x="553" y="171"/>
                    </a:cubicBezTo>
                    <a:close/>
                    <a:moveTo>
                      <a:pt x="812" y="174"/>
                    </a:moveTo>
                    <a:cubicBezTo>
                      <a:pt x="811" y="173"/>
                      <a:pt x="810" y="171"/>
                      <a:pt x="809" y="171"/>
                    </a:cubicBezTo>
                    <a:cubicBezTo>
                      <a:pt x="801" y="176"/>
                      <a:pt x="797" y="184"/>
                      <a:pt x="796" y="192"/>
                    </a:cubicBezTo>
                    <a:cubicBezTo>
                      <a:pt x="798" y="199"/>
                      <a:pt x="796" y="209"/>
                      <a:pt x="804" y="214"/>
                    </a:cubicBezTo>
                    <a:cubicBezTo>
                      <a:pt x="805" y="213"/>
                      <a:pt x="805" y="212"/>
                      <a:pt x="805" y="211"/>
                    </a:cubicBezTo>
                    <a:cubicBezTo>
                      <a:pt x="802" y="206"/>
                      <a:pt x="802" y="201"/>
                      <a:pt x="801" y="196"/>
                    </a:cubicBezTo>
                    <a:cubicBezTo>
                      <a:pt x="801" y="187"/>
                      <a:pt x="807" y="181"/>
                      <a:pt x="812" y="174"/>
                    </a:cubicBezTo>
                    <a:close/>
                    <a:moveTo>
                      <a:pt x="325" y="169"/>
                    </a:moveTo>
                    <a:cubicBezTo>
                      <a:pt x="324" y="167"/>
                      <a:pt x="324" y="167"/>
                      <a:pt x="324" y="167"/>
                    </a:cubicBezTo>
                    <a:cubicBezTo>
                      <a:pt x="318" y="170"/>
                      <a:pt x="309" y="170"/>
                      <a:pt x="304" y="177"/>
                    </a:cubicBezTo>
                    <a:cubicBezTo>
                      <a:pt x="302" y="186"/>
                      <a:pt x="302" y="186"/>
                      <a:pt x="302" y="186"/>
                    </a:cubicBezTo>
                    <a:cubicBezTo>
                      <a:pt x="301" y="201"/>
                      <a:pt x="290" y="216"/>
                      <a:pt x="275" y="221"/>
                    </a:cubicBezTo>
                    <a:cubicBezTo>
                      <a:pt x="274" y="223"/>
                      <a:pt x="269" y="221"/>
                      <a:pt x="269" y="224"/>
                    </a:cubicBezTo>
                    <a:cubicBezTo>
                      <a:pt x="276" y="223"/>
                      <a:pt x="283" y="220"/>
                      <a:pt x="290" y="217"/>
                    </a:cubicBezTo>
                    <a:cubicBezTo>
                      <a:pt x="308" y="206"/>
                      <a:pt x="319" y="188"/>
                      <a:pt x="325" y="169"/>
                    </a:cubicBezTo>
                    <a:close/>
                    <a:moveTo>
                      <a:pt x="595" y="189"/>
                    </a:moveTo>
                    <a:cubicBezTo>
                      <a:pt x="588" y="183"/>
                      <a:pt x="582" y="174"/>
                      <a:pt x="575" y="170"/>
                    </a:cubicBezTo>
                    <a:cubicBezTo>
                      <a:pt x="574" y="171"/>
                      <a:pt x="574" y="172"/>
                      <a:pt x="574" y="173"/>
                    </a:cubicBezTo>
                    <a:cubicBezTo>
                      <a:pt x="573" y="192"/>
                      <a:pt x="591" y="205"/>
                      <a:pt x="606" y="211"/>
                    </a:cubicBezTo>
                    <a:cubicBezTo>
                      <a:pt x="606" y="208"/>
                      <a:pt x="606" y="208"/>
                      <a:pt x="606" y="208"/>
                    </a:cubicBezTo>
                    <a:cubicBezTo>
                      <a:pt x="595" y="189"/>
                      <a:pt x="595" y="189"/>
                      <a:pt x="595" y="189"/>
                    </a:cubicBezTo>
                    <a:close/>
                    <a:moveTo>
                      <a:pt x="77" y="185"/>
                    </a:moveTo>
                    <a:cubicBezTo>
                      <a:pt x="76" y="181"/>
                      <a:pt x="73" y="175"/>
                      <a:pt x="68" y="173"/>
                    </a:cubicBezTo>
                    <a:cubicBezTo>
                      <a:pt x="66" y="174"/>
                      <a:pt x="65" y="175"/>
                      <a:pt x="65" y="176"/>
                    </a:cubicBezTo>
                    <a:cubicBezTo>
                      <a:pt x="70" y="182"/>
                      <a:pt x="75" y="190"/>
                      <a:pt x="72" y="197"/>
                    </a:cubicBezTo>
                    <a:cubicBezTo>
                      <a:pt x="69" y="214"/>
                      <a:pt x="52" y="224"/>
                      <a:pt x="38" y="228"/>
                    </a:cubicBezTo>
                    <a:cubicBezTo>
                      <a:pt x="34" y="230"/>
                      <a:pt x="29" y="228"/>
                      <a:pt x="25" y="231"/>
                    </a:cubicBezTo>
                    <a:cubicBezTo>
                      <a:pt x="19" y="245"/>
                      <a:pt x="13" y="263"/>
                      <a:pt x="23" y="277"/>
                    </a:cubicBezTo>
                    <a:cubicBezTo>
                      <a:pt x="24" y="282"/>
                      <a:pt x="30" y="284"/>
                      <a:pt x="30" y="289"/>
                    </a:cubicBezTo>
                    <a:cubicBezTo>
                      <a:pt x="24" y="305"/>
                      <a:pt x="15" y="320"/>
                      <a:pt x="17" y="337"/>
                    </a:cubicBezTo>
                    <a:cubicBezTo>
                      <a:pt x="18" y="352"/>
                      <a:pt x="31" y="363"/>
                      <a:pt x="28" y="378"/>
                    </a:cubicBezTo>
                    <a:cubicBezTo>
                      <a:pt x="28" y="384"/>
                      <a:pt x="24" y="389"/>
                      <a:pt x="25" y="394"/>
                    </a:cubicBezTo>
                    <a:cubicBezTo>
                      <a:pt x="30" y="394"/>
                      <a:pt x="34" y="389"/>
                      <a:pt x="37" y="385"/>
                    </a:cubicBezTo>
                    <a:cubicBezTo>
                      <a:pt x="46" y="373"/>
                      <a:pt x="45" y="359"/>
                      <a:pt x="42" y="344"/>
                    </a:cubicBezTo>
                    <a:cubicBezTo>
                      <a:pt x="38" y="327"/>
                      <a:pt x="54" y="317"/>
                      <a:pt x="56" y="302"/>
                    </a:cubicBezTo>
                    <a:cubicBezTo>
                      <a:pt x="56" y="295"/>
                      <a:pt x="58" y="284"/>
                      <a:pt x="53" y="278"/>
                    </a:cubicBezTo>
                    <a:cubicBezTo>
                      <a:pt x="47" y="278"/>
                      <a:pt x="42" y="272"/>
                      <a:pt x="40" y="267"/>
                    </a:cubicBezTo>
                    <a:cubicBezTo>
                      <a:pt x="38" y="260"/>
                      <a:pt x="39" y="253"/>
                      <a:pt x="42" y="246"/>
                    </a:cubicBezTo>
                    <a:cubicBezTo>
                      <a:pt x="41" y="245"/>
                      <a:pt x="41" y="245"/>
                      <a:pt x="41" y="245"/>
                    </a:cubicBezTo>
                    <a:cubicBezTo>
                      <a:pt x="40" y="245"/>
                      <a:pt x="38" y="245"/>
                      <a:pt x="37" y="246"/>
                    </a:cubicBezTo>
                    <a:cubicBezTo>
                      <a:pt x="33" y="254"/>
                      <a:pt x="32" y="263"/>
                      <a:pt x="36" y="271"/>
                    </a:cubicBezTo>
                    <a:cubicBezTo>
                      <a:pt x="38" y="278"/>
                      <a:pt x="46" y="280"/>
                      <a:pt x="50" y="284"/>
                    </a:cubicBezTo>
                    <a:cubicBezTo>
                      <a:pt x="52" y="297"/>
                      <a:pt x="50" y="311"/>
                      <a:pt x="42" y="321"/>
                    </a:cubicBezTo>
                    <a:cubicBezTo>
                      <a:pt x="30" y="336"/>
                      <a:pt x="42" y="352"/>
                      <a:pt x="39" y="369"/>
                    </a:cubicBezTo>
                    <a:cubicBezTo>
                      <a:pt x="37" y="373"/>
                      <a:pt x="36" y="379"/>
                      <a:pt x="33" y="380"/>
                    </a:cubicBezTo>
                    <a:cubicBezTo>
                      <a:pt x="33" y="368"/>
                      <a:pt x="31" y="354"/>
                      <a:pt x="23" y="343"/>
                    </a:cubicBezTo>
                    <a:cubicBezTo>
                      <a:pt x="19" y="322"/>
                      <a:pt x="31" y="304"/>
                      <a:pt x="36" y="285"/>
                    </a:cubicBezTo>
                    <a:cubicBezTo>
                      <a:pt x="30" y="281"/>
                      <a:pt x="27" y="273"/>
                      <a:pt x="24" y="267"/>
                    </a:cubicBezTo>
                    <a:cubicBezTo>
                      <a:pt x="22" y="256"/>
                      <a:pt x="25" y="244"/>
                      <a:pt x="31" y="234"/>
                    </a:cubicBezTo>
                    <a:cubicBezTo>
                      <a:pt x="32" y="233"/>
                      <a:pt x="33" y="233"/>
                      <a:pt x="34" y="234"/>
                    </a:cubicBezTo>
                    <a:cubicBezTo>
                      <a:pt x="44" y="232"/>
                      <a:pt x="54" y="229"/>
                      <a:pt x="62" y="222"/>
                    </a:cubicBezTo>
                    <a:cubicBezTo>
                      <a:pt x="73" y="214"/>
                      <a:pt x="80" y="199"/>
                      <a:pt x="77" y="185"/>
                    </a:cubicBezTo>
                    <a:close/>
                    <a:moveTo>
                      <a:pt x="292" y="197"/>
                    </a:moveTo>
                    <a:cubicBezTo>
                      <a:pt x="295" y="192"/>
                      <a:pt x="296" y="186"/>
                      <a:pt x="295" y="182"/>
                    </a:cubicBezTo>
                    <a:cubicBezTo>
                      <a:pt x="281" y="187"/>
                      <a:pt x="273" y="202"/>
                      <a:pt x="270" y="216"/>
                    </a:cubicBezTo>
                    <a:cubicBezTo>
                      <a:pt x="280" y="214"/>
                      <a:pt x="288" y="206"/>
                      <a:pt x="292" y="197"/>
                    </a:cubicBezTo>
                    <a:close/>
                    <a:moveTo>
                      <a:pt x="395" y="202"/>
                    </a:moveTo>
                    <a:cubicBezTo>
                      <a:pt x="389" y="185"/>
                      <a:pt x="369" y="185"/>
                      <a:pt x="355" y="184"/>
                    </a:cubicBezTo>
                    <a:cubicBezTo>
                      <a:pt x="341" y="184"/>
                      <a:pt x="329" y="189"/>
                      <a:pt x="318" y="196"/>
                    </a:cubicBezTo>
                    <a:cubicBezTo>
                      <a:pt x="317" y="200"/>
                      <a:pt x="311" y="203"/>
                      <a:pt x="312" y="208"/>
                    </a:cubicBezTo>
                    <a:cubicBezTo>
                      <a:pt x="327" y="209"/>
                      <a:pt x="339" y="199"/>
                      <a:pt x="353" y="196"/>
                    </a:cubicBezTo>
                    <a:cubicBezTo>
                      <a:pt x="362" y="194"/>
                      <a:pt x="371" y="196"/>
                      <a:pt x="378" y="203"/>
                    </a:cubicBezTo>
                    <a:cubicBezTo>
                      <a:pt x="381" y="208"/>
                      <a:pt x="380" y="215"/>
                      <a:pt x="377" y="220"/>
                    </a:cubicBezTo>
                    <a:cubicBezTo>
                      <a:pt x="379" y="221"/>
                      <a:pt x="381" y="222"/>
                      <a:pt x="383" y="223"/>
                    </a:cubicBezTo>
                    <a:cubicBezTo>
                      <a:pt x="387" y="221"/>
                      <a:pt x="391" y="222"/>
                      <a:pt x="394" y="218"/>
                    </a:cubicBezTo>
                    <a:cubicBezTo>
                      <a:pt x="397" y="214"/>
                      <a:pt x="397" y="207"/>
                      <a:pt x="395" y="202"/>
                    </a:cubicBezTo>
                    <a:close/>
                    <a:moveTo>
                      <a:pt x="550" y="194"/>
                    </a:moveTo>
                    <a:cubicBezTo>
                      <a:pt x="538" y="189"/>
                      <a:pt x="524" y="186"/>
                      <a:pt x="511" y="187"/>
                    </a:cubicBezTo>
                    <a:cubicBezTo>
                      <a:pt x="500" y="190"/>
                      <a:pt x="484" y="196"/>
                      <a:pt x="482" y="209"/>
                    </a:cubicBezTo>
                    <a:cubicBezTo>
                      <a:pt x="482" y="214"/>
                      <a:pt x="484" y="218"/>
                      <a:pt x="486" y="222"/>
                    </a:cubicBezTo>
                    <a:cubicBezTo>
                      <a:pt x="489" y="226"/>
                      <a:pt x="495" y="225"/>
                      <a:pt x="499" y="227"/>
                    </a:cubicBezTo>
                    <a:cubicBezTo>
                      <a:pt x="500" y="226"/>
                      <a:pt x="504" y="227"/>
                      <a:pt x="503" y="224"/>
                    </a:cubicBezTo>
                    <a:cubicBezTo>
                      <a:pt x="499" y="222"/>
                      <a:pt x="498" y="217"/>
                      <a:pt x="498" y="213"/>
                    </a:cubicBezTo>
                    <a:cubicBezTo>
                      <a:pt x="499" y="207"/>
                      <a:pt x="506" y="203"/>
                      <a:pt x="511" y="200"/>
                    </a:cubicBezTo>
                    <a:cubicBezTo>
                      <a:pt x="529" y="198"/>
                      <a:pt x="548" y="205"/>
                      <a:pt x="564" y="212"/>
                    </a:cubicBezTo>
                    <a:cubicBezTo>
                      <a:pt x="571" y="209"/>
                      <a:pt x="561" y="204"/>
                      <a:pt x="561" y="199"/>
                    </a:cubicBezTo>
                    <a:cubicBezTo>
                      <a:pt x="557" y="195"/>
                      <a:pt x="552" y="200"/>
                      <a:pt x="550" y="194"/>
                    </a:cubicBezTo>
                    <a:close/>
                    <a:moveTo>
                      <a:pt x="374" y="209"/>
                    </a:moveTo>
                    <a:cubicBezTo>
                      <a:pt x="373" y="206"/>
                      <a:pt x="373" y="206"/>
                      <a:pt x="373" y="206"/>
                    </a:cubicBezTo>
                    <a:cubicBezTo>
                      <a:pt x="354" y="193"/>
                      <a:pt x="338" y="213"/>
                      <a:pt x="319" y="214"/>
                    </a:cubicBezTo>
                    <a:cubicBezTo>
                      <a:pt x="319" y="214"/>
                      <a:pt x="318" y="216"/>
                      <a:pt x="319" y="216"/>
                    </a:cubicBezTo>
                    <a:cubicBezTo>
                      <a:pt x="333" y="220"/>
                      <a:pt x="343" y="208"/>
                      <a:pt x="356" y="207"/>
                    </a:cubicBezTo>
                    <a:cubicBezTo>
                      <a:pt x="362" y="208"/>
                      <a:pt x="366" y="213"/>
                      <a:pt x="371" y="215"/>
                    </a:cubicBezTo>
                    <a:cubicBezTo>
                      <a:pt x="373" y="214"/>
                      <a:pt x="373" y="211"/>
                      <a:pt x="374" y="209"/>
                    </a:cubicBezTo>
                    <a:close/>
                    <a:moveTo>
                      <a:pt x="463" y="221"/>
                    </a:moveTo>
                    <a:cubicBezTo>
                      <a:pt x="456" y="217"/>
                      <a:pt x="448" y="217"/>
                      <a:pt x="441" y="211"/>
                    </a:cubicBezTo>
                    <a:cubicBezTo>
                      <a:pt x="436" y="211"/>
                      <a:pt x="434" y="201"/>
                      <a:pt x="428" y="204"/>
                    </a:cubicBezTo>
                    <a:cubicBezTo>
                      <a:pt x="414" y="228"/>
                      <a:pt x="382" y="224"/>
                      <a:pt x="370" y="249"/>
                    </a:cubicBezTo>
                    <a:cubicBezTo>
                      <a:pt x="366" y="254"/>
                      <a:pt x="367" y="267"/>
                      <a:pt x="357" y="265"/>
                    </a:cubicBezTo>
                    <a:cubicBezTo>
                      <a:pt x="341" y="265"/>
                      <a:pt x="326" y="277"/>
                      <a:pt x="318" y="292"/>
                    </a:cubicBezTo>
                    <a:cubicBezTo>
                      <a:pt x="319" y="293"/>
                      <a:pt x="319" y="293"/>
                      <a:pt x="319" y="293"/>
                    </a:cubicBezTo>
                    <a:cubicBezTo>
                      <a:pt x="327" y="290"/>
                      <a:pt x="335" y="287"/>
                      <a:pt x="344" y="287"/>
                    </a:cubicBezTo>
                    <a:cubicBezTo>
                      <a:pt x="359" y="279"/>
                      <a:pt x="359" y="279"/>
                      <a:pt x="359" y="279"/>
                    </a:cubicBezTo>
                    <a:cubicBezTo>
                      <a:pt x="365" y="274"/>
                      <a:pt x="379" y="277"/>
                      <a:pt x="378" y="266"/>
                    </a:cubicBezTo>
                    <a:cubicBezTo>
                      <a:pt x="387" y="243"/>
                      <a:pt x="414" y="242"/>
                      <a:pt x="429" y="224"/>
                    </a:cubicBezTo>
                    <a:cubicBezTo>
                      <a:pt x="433" y="223"/>
                      <a:pt x="438" y="223"/>
                      <a:pt x="440" y="227"/>
                    </a:cubicBezTo>
                    <a:cubicBezTo>
                      <a:pt x="457" y="235"/>
                      <a:pt x="478" y="241"/>
                      <a:pt x="488" y="259"/>
                    </a:cubicBezTo>
                    <a:cubicBezTo>
                      <a:pt x="489" y="262"/>
                      <a:pt x="490" y="267"/>
                      <a:pt x="495" y="266"/>
                    </a:cubicBezTo>
                    <a:cubicBezTo>
                      <a:pt x="511" y="268"/>
                      <a:pt x="527" y="277"/>
                      <a:pt x="536" y="292"/>
                    </a:cubicBezTo>
                    <a:cubicBezTo>
                      <a:pt x="541" y="294"/>
                      <a:pt x="547" y="296"/>
                      <a:pt x="552" y="295"/>
                    </a:cubicBezTo>
                    <a:cubicBezTo>
                      <a:pt x="552" y="290"/>
                      <a:pt x="549" y="284"/>
                      <a:pt x="546" y="280"/>
                    </a:cubicBezTo>
                    <a:cubicBezTo>
                      <a:pt x="535" y="268"/>
                      <a:pt x="522" y="260"/>
                      <a:pt x="506" y="256"/>
                    </a:cubicBezTo>
                    <a:cubicBezTo>
                      <a:pt x="499" y="238"/>
                      <a:pt x="480" y="227"/>
                      <a:pt x="463" y="221"/>
                    </a:cubicBezTo>
                    <a:close/>
                    <a:moveTo>
                      <a:pt x="556" y="214"/>
                    </a:moveTo>
                    <a:cubicBezTo>
                      <a:pt x="543" y="210"/>
                      <a:pt x="529" y="202"/>
                      <a:pt x="515" y="206"/>
                    </a:cubicBezTo>
                    <a:cubicBezTo>
                      <a:pt x="510" y="208"/>
                      <a:pt x="504" y="210"/>
                      <a:pt x="504" y="216"/>
                    </a:cubicBezTo>
                    <a:cubicBezTo>
                      <a:pt x="505" y="217"/>
                      <a:pt x="505" y="220"/>
                      <a:pt x="507" y="220"/>
                    </a:cubicBezTo>
                    <a:cubicBezTo>
                      <a:pt x="508" y="216"/>
                      <a:pt x="513" y="213"/>
                      <a:pt x="517" y="210"/>
                    </a:cubicBezTo>
                    <a:cubicBezTo>
                      <a:pt x="528" y="206"/>
                      <a:pt x="540" y="211"/>
                      <a:pt x="550" y="215"/>
                    </a:cubicBezTo>
                    <a:cubicBezTo>
                      <a:pt x="553" y="215"/>
                      <a:pt x="554" y="219"/>
                      <a:pt x="556" y="217"/>
                    </a:cubicBezTo>
                    <a:cubicBezTo>
                      <a:pt x="557" y="217"/>
                      <a:pt x="557" y="215"/>
                      <a:pt x="556" y="214"/>
                    </a:cubicBezTo>
                    <a:close/>
                    <a:moveTo>
                      <a:pt x="578" y="219"/>
                    </a:moveTo>
                    <a:cubicBezTo>
                      <a:pt x="577" y="218"/>
                      <a:pt x="575" y="215"/>
                      <a:pt x="573" y="216"/>
                    </a:cubicBezTo>
                    <a:cubicBezTo>
                      <a:pt x="562" y="219"/>
                      <a:pt x="553" y="228"/>
                      <a:pt x="546" y="237"/>
                    </a:cubicBezTo>
                    <a:cubicBezTo>
                      <a:pt x="545" y="239"/>
                      <a:pt x="545" y="239"/>
                      <a:pt x="545" y="239"/>
                    </a:cubicBezTo>
                    <a:cubicBezTo>
                      <a:pt x="549" y="242"/>
                      <a:pt x="555" y="245"/>
                      <a:pt x="560" y="246"/>
                    </a:cubicBezTo>
                    <a:cubicBezTo>
                      <a:pt x="567" y="247"/>
                      <a:pt x="577" y="248"/>
                      <a:pt x="583" y="245"/>
                    </a:cubicBezTo>
                    <a:cubicBezTo>
                      <a:pt x="580" y="243"/>
                      <a:pt x="576" y="246"/>
                      <a:pt x="574" y="244"/>
                    </a:cubicBezTo>
                    <a:cubicBezTo>
                      <a:pt x="568" y="241"/>
                      <a:pt x="558" y="242"/>
                      <a:pt x="557" y="235"/>
                    </a:cubicBezTo>
                    <a:cubicBezTo>
                      <a:pt x="563" y="230"/>
                      <a:pt x="570" y="225"/>
                      <a:pt x="577" y="221"/>
                    </a:cubicBezTo>
                    <a:cubicBezTo>
                      <a:pt x="578" y="219"/>
                      <a:pt x="578" y="219"/>
                      <a:pt x="578" y="219"/>
                    </a:cubicBezTo>
                    <a:close/>
                    <a:moveTo>
                      <a:pt x="321" y="225"/>
                    </a:moveTo>
                    <a:cubicBezTo>
                      <a:pt x="315" y="222"/>
                      <a:pt x="312" y="216"/>
                      <a:pt x="304" y="215"/>
                    </a:cubicBezTo>
                    <a:cubicBezTo>
                      <a:pt x="304" y="217"/>
                      <a:pt x="307" y="220"/>
                      <a:pt x="309" y="221"/>
                    </a:cubicBezTo>
                    <a:cubicBezTo>
                      <a:pt x="312" y="225"/>
                      <a:pt x="317" y="229"/>
                      <a:pt x="317" y="234"/>
                    </a:cubicBezTo>
                    <a:cubicBezTo>
                      <a:pt x="311" y="244"/>
                      <a:pt x="299" y="243"/>
                      <a:pt x="290" y="247"/>
                    </a:cubicBezTo>
                    <a:cubicBezTo>
                      <a:pt x="290" y="249"/>
                      <a:pt x="290" y="249"/>
                      <a:pt x="291" y="250"/>
                    </a:cubicBezTo>
                    <a:cubicBezTo>
                      <a:pt x="297" y="251"/>
                      <a:pt x="304" y="249"/>
                      <a:pt x="309" y="247"/>
                    </a:cubicBezTo>
                    <a:cubicBezTo>
                      <a:pt x="316" y="244"/>
                      <a:pt x="324" y="241"/>
                      <a:pt x="328" y="235"/>
                    </a:cubicBezTo>
                    <a:cubicBezTo>
                      <a:pt x="327" y="233"/>
                      <a:pt x="326" y="231"/>
                      <a:pt x="326" y="228"/>
                    </a:cubicBezTo>
                    <a:cubicBezTo>
                      <a:pt x="325" y="227"/>
                      <a:pt x="323" y="224"/>
                      <a:pt x="321" y="225"/>
                    </a:cubicBezTo>
                    <a:close/>
                    <a:moveTo>
                      <a:pt x="844" y="223"/>
                    </a:moveTo>
                    <a:cubicBezTo>
                      <a:pt x="840" y="221"/>
                      <a:pt x="838" y="226"/>
                      <a:pt x="840" y="228"/>
                    </a:cubicBezTo>
                    <a:cubicBezTo>
                      <a:pt x="845" y="233"/>
                      <a:pt x="849" y="238"/>
                      <a:pt x="850" y="245"/>
                    </a:cubicBezTo>
                    <a:cubicBezTo>
                      <a:pt x="850" y="255"/>
                      <a:pt x="849" y="268"/>
                      <a:pt x="839" y="274"/>
                    </a:cubicBezTo>
                    <a:cubicBezTo>
                      <a:pt x="836" y="279"/>
                      <a:pt x="839" y="285"/>
                      <a:pt x="843" y="288"/>
                    </a:cubicBezTo>
                    <a:cubicBezTo>
                      <a:pt x="860" y="305"/>
                      <a:pt x="849" y="329"/>
                      <a:pt x="843" y="347"/>
                    </a:cubicBezTo>
                    <a:cubicBezTo>
                      <a:pt x="841" y="352"/>
                      <a:pt x="841" y="359"/>
                      <a:pt x="838" y="364"/>
                    </a:cubicBezTo>
                    <a:cubicBezTo>
                      <a:pt x="829" y="353"/>
                      <a:pt x="840" y="339"/>
                      <a:pt x="839" y="326"/>
                    </a:cubicBezTo>
                    <a:cubicBezTo>
                      <a:pt x="839" y="311"/>
                      <a:pt x="833" y="299"/>
                      <a:pt x="823" y="289"/>
                    </a:cubicBezTo>
                    <a:cubicBezTo>
                      <a:pt x="819" y="285"/>
                      <a:pt x="819" y="279"/>
                      <a:pt x="815" y="277"/>
                    </a:cubicBezTo>
                    <a:cubicBezTo>
                      <a:pt x="814" y="278"/>
                      <a:pt x="813" y="279"/>
                      <a:pt x="813" y="280"/>
                    </a:cubicBezTo>
                    <a:cubicBezTo>
                      <a:pt x="818" y="295"/>
                      <a:pt x="836" y="306"/>
                      <a:pt x="834" y="324"/>
                    </a:cubicBezTo>
                    <a:cubicBezTo>
                      <a:pt x="831" y="341"/>
                      <a:pt x="826" y="361"/>
                      <a:pt x="838" y="376"/>
                    </a:cubicBezTo>
                    <a:cubicBezTo>
                      <a:pt x="841" y="379"/>
                      <a:pt x="845" y="384"/>
                      <a:pt x="850" y="384"/>
                    </a:cubicBezTo>
                    <a:cubicBezTo>
                      <a:pt x="851" y="384"/>
                      <a:pt x="852" y="382"/>
                      <a:pt x="851" y="380"/>
                    </a:cubicBezTo>
                    <a:cubicBezTo>
                      <a:pt x="846" y="377"/>
                      <a:pt x="845" y="371"/>
                      <a:pt x="844" y="365"/>
                    </a:cubicBezTo>
                    <a:cubicBezTo>
                      <a:pt x="846" y="342"/>
                      <a:pt x="863" y="321"/>
                      <a:pt x="855" y="297"/>
                    </a:cubicBezTo>
                    <a:cubicBezTo>
                      <a:pt x="851" y="290"/>
                      <a:pt x="847" y="285"/>
                      <a:pt x="845" y="278"/>
                    </a:cubicBezTo>
                    <a:cubicBezTo>
                      <a:pt x="849" y="271"/>
                      <a:pt x="854" y="265"/>
                      <a:pt x="854" y="257"/>
                    </a:cubicBezTo>
                    <a:cubicBezTo>
                      <a:pt x="856" y="245"/>
                      <a:pt x="853" y="232"/>
                      <a:pt x="844" y="223"/>
                    </a:cubicBezTo>
                    <a:close/>
                    <a:moveTo>
                      <a:pt x="309" y="231"/>
                    </a:moveTo>
                    <a:cubicBezTo>
                      <a:pt x="306" y="226"/>
                      <a:pt x="302" y="221"/>
                      <a:pt x="297" y="219"/>
                    </a:cubicBezTo>
                    <a:cubicBezTo>
                      <a:pt x="290" y="224"/>
                      <a:pt x="282" y="228"/>
                      <a:pt x="274" y="230"/>
                    </a:cubicBezTo>
                    <a:cubicBezTo>
                      <a:pt x="274" y="231"/>
                      <a:pt x="274" y="233"/>
                      <a:pt x="275" y="234"/>
                    </a:cubicBezTo>
                    <a:cubicBezTo>
                      <a:pt x="280" y="237"/>
                      <a:pt x="284" y="244"/>
                      <a:pt x="290" y="240"/>
                    </a:cubicBezTo>
                    <a:cubicBezTo>
                      <a:pt x="297" y="239"/>
                      <a:pt x="305" y="238"/>
                      <a:pt x="309" y="231"/>
                    </a:cubicBezTo>
                    <a:close/>
                    <a:moveTo>
                      <a:pt x="606" y="230"/>
                    </a:moveTo>
                    <a:cubicBezTo>
                      <a:pt x="600" y="228"/>
                      <a:pt x="593" y="226"/>
                      <a:pt x="587" y="224"/>
                    </a:cubicBezTo>
                    <a:cubicBezTo>
                      <a:pt x="579" y="225"/>
                      <a:pt x="573" y="231"/>
                      <a:pt x="568" y="236"/>
                    </a:cubicBezTo>
                    <a:cubicBezTo>
                      <a:pt x="576" y="239"/>
                      <a:pt x="588" y="239"/>
                      <a:pt x="597" y="237"/>
                    </a:cubicBezTo>
                    <a:cubicBezTo>
                      <a:pt x="600" y="235"/>
                      <a:pt x="606" y="235"/>
                      <a:pt x="606" y="230"/>
                    </a:cubicBezTo>
                    <a:close/>
                    <a:moveTo>
                      <a:pt x="467" y="247"/>
                    </a:moveTo>
                    <a:cubicBezTo>
                      <a:pt x="455" y="242"/>
                      <a:pt x="444" y="237"/>
                      <a:pt x="432" y="230"/>
                    </a:cubicBezTo>
                    <a:cubicBezTo>
                      <a:pt x="422" y="240"/>
                      <a:pt x="408" y="246"/>
                      <a:pt x="396" y="254"/>
                    </a:cubicBezTo>
                    <a:cubicBezTo>
                      <a:pt x="390" y="256"/>
                      <a:pt x="387" y="262"/>
                      <a:pt x="385" y="267"/>
                    </a:cubicBezTo>
                    <a:cubicBezTo>
                      <a:pt x="383" y="271"/>
                      <a:pt x="385" y="277"/>
                      <a:pt x="381" y="279"/>
                    </a:cubicBezTo>
                    <a:cubicBezTo>
                      <a:pt x="372" y="281"/>
                      <a:pt x="362" y="280"/>
                      <a:pt x="356" y="287"/>
                    </a:cubicBezTo>
                    <a:cubicBezTo>
                      <a:pt x="365" y="291"/>
                      <a:pt x="374" y="295"/>
                      <a:pt x="382" y="301"/>
                    </a:cubicBezTo>
                    <a:cubicBezTo>
                      <a:pt x="385" y="306"/>
                      <a:pt x="387" y="312"/>
                      <a:pt x="391" y="316"/>
                    </a:cubicBezTo>
                    <a:cubicBezTo>
                      <a:pt x="395" y="310"/>
                      <a:pt x="401" y="303"/>
                      <a:pt x="407" y="299"/>
                    </a:cubicBezTo>
                    <a:cubicBezTo>
                      <a:pt x="407" y="293"/>
                      <a:pt x="406" y="287"/>
                      <a:pt x="410" y="282"/>
                    </a:cubicBezTo>
                    <a:cubicBezTo>
                      <a:pt x="417" y="274"/>
                      <a:pt x="425" y="268"/>
                      <a:pt x="435" y="264"/>
                    </a:cubicBezTo>
                    <a:cubicBezTo>
                      <a:pt x="441" y="263"/>
                      <a:pt x="450" y="261"/>
                      <a:pt x="456" y="267"/>
                    </a:cubicBezTo>
                    <a:cubicBezTo>
                      <a:pt x="466" y="268"/>
                      <a:pt x="471" y="280"/>
                      <a:pt x="473" y="288"/>
                    </a:cubicBezTo>
                    <a:cubicBezTo>
                      <a:pt x="471" y="292"/>
                      <a:pt x="473" y="295"/>
                      <a:pt x="473" y="299"/>
                    </a:cubicBezTo>
                    <a:cubicBezTo>
                      <a:pt x="482" y="304"/>
                      <a:pt x="487" y="314"/>
                      <a:pt x="487" y="324"/>
                    </a:cubicBezTo>
                    <a:cubicBezTo>
                      <a:pt x="489" y="319"/>
                      <a:pt x="491" y="313"/>
                      <a:pt x="497" y="308"/>
                    </a:cubicBezTo>
                    <a:cubicBezTo>
                      <a:pt x="504" y="299"/>
                      <a:pt x="515" y="293"/>
                      <a:pt x="526" y="292"/>
                    </a:cubicBezTo>
                    <a:cubicBezTo>
                      <a:pt x="524" y="286"/>
                      <a:pt x="519" y="282"/>
                      <a:pt x="513" y="278"/>
                    </a:cubicBezTo>
                    <a:cubicBezTo>
                      <a:pt x="505" y="276"/>
                      <a:pt x="497" y="271"/>
                      <a:pt x="487" y="273"/>
                    </a:cubicBezTo>
                    <a:cubicBezTo>
                      <a:pt x="486" y="272"/>
                      <a:pt x="486" y="272"/>
                      <a:pt x="486" y="272"/>
                    </a:cubicBezTo>
                    <a:cubicBezTo>
                      <a:pt x="484" y="261"/>
                      <a:pt x="475" y="254"/>
                      <a:pt x="467" y="247"/>
                    </a:cubicBezTo>
                    <a:close/>
                    <a:moveTo>
                      <a:pt x="289" y="259"/>
                    </a:moveTo>
                    <a:cubicBezTo>
                      <a:pt x="281" y="247"/>
                      <a:pt x="281" y="247"/>
                      <a:pt x="281" y="247"/>
                    </a:cubicBezTo>
                    <a:cubicBezTo>
                      <a:pt x="273" y="242"/>
                      <a:pt x="267" y="231"/>
                      <a:pt x="257" y="231"/>
                    </a:cubicBezTo>
                    <a:cubicBezTo>
                      <a:pt x="255" y="229"/>
                      <a:pt x="250" y="229"/>
                      <a:pt x="249" y="231"/>
                    </a:cubicBezTo>
                    <a:cubicBezTo>
                      <a:pt x="267" y="241"/>
                      <a:pt x="285" y="257"/>
                      <a:pt x="286" y="278"/>
                    </a:cubicBezTo>
                    <a:cubicBezTo>
                      <a:pt x="286" y="280"/>
                      <a:pt x="283" y="280"/>
                      <a:pt x="282" y="281"/>
                    </a:cubicBezTo>
                    <a:cubicBezTo>
                      <a:pt x="265" y="277"/>
                      <a:pt x="252" y="261"/>
                      <a:pt x="241" y="249"/>
                    </a:cubicBezTo>
                    <a:cubicBezTo>
                      <a:pt x="240" y="253"/>
                      <a:pt x="242" y="256"/>
                      <a:pt x="244" y="259"/>
                    </a:cubicBezTo>
                    <a:cubicBezTo>
                      <a:pt x="253" y="269"/>
                      <a:pt x="261" y="283"/>
                      <a:pt x="276" y="286"/>
                    </a:cubicBezTo>
                    <a:cubicBezTo>
                      <a:pt x="281" y="289"/>
                      <a:pt x="289" y="292"/>
                      <a:pt x="294" y="288"/>
                    </a:cubicBezTo>
                    <a:cubicBezTo>
                      <a:pt x="296" y="278"/>
                      <a:pt x="291" y="268"/>
                      <a:pt x="289" y="259"/>
                    </a:cubicBezTo>
                    <a:close/>
                    <a:moveTo>
                      <a:pt x="446" y="240"/>
                    </a:moveTo>
                    <a:cubicBezTo>
                      <a:pt x="441" y="239"/>
                      <a:pt x="437" y="234"/>
                      <a:pt x="432" y="234"/>
                    </a:cubicBezTo>
                    <a:cubicBezTo>
                      <a:pt x="421" y="252"/>
                      <a:pt x="393" y="251"/>
                      <a:pt x="388" y="273"/>
                    </a:cubicBezTo>
                    <a:cubicBezTo>
                      <a:pt x="386" y="276"/>
                      <a:pt x="388" y="282"/>
                      <a:pt x="385" y="284"/>
                    </a:cubicBezTo>
                    <a:cubicBezTo>
                      <a:pt x="379" y="285"/>
                      <a:pt x="374" y="287"/>
                      <a:pt x="368" y="285"/>
                    </a:cubicBezTo>
                    <a:cubicBezTo>
                      <a:pt x="366" y="286"/>
                      <a:pt x="367" y="288"/>
                      <a:pt x="368" y="290"/>
                    </a:cubicBezTo>
                    <a:cubicBezTo>
                      <a:pt x="377" y="291"/>
                      <a:pt x="383" y="301"/>
                      <a:pt x="389" y="306"/>
                    </a:cubicBezTo>
                    <a:cubicBezTo>
                      <a:pt x="394" y="305"/>
                      <a:pt x="399" y="300"/>
                      <a:pt x="402" y="295"/>
                    </a:cubicBezTo>
                    <a:cubicBezTo>
                      <a:pt x="403" y="283"/>
                      <a:pt x="413" y="273"/>
                      <a:pt x="421" y="266"/>
                    </a:cubicBezTo>
                    <a:cubicBezTo>
                      <a:pt x="435" y="260"/>
                      <a:pt x="454" y="254"/>
                      <a:pt x="467" y="265"/>
                    </a:cubicBezTo>
                    <a:cubicBezTo>
                      <a:pt x="475" y="273"/>
                      <a:pt x="475" y="284"/>
                      <a:pt x="478" y="294"/>
                    </a:cubicBezTo>
                    <a:cubicBezTo>
                      <a:pt x="481" y="298"/>
                      <a:pt x="484" y="302"/>
                      <a:pt x="487" y="306"/>
                    </a:cubicBezTo>
                    <a:cubicBezTo>
                      <a:pt x="490" y="305"/>
                      <a:pt x="493" y="303"/>
                      <a:pt x="495" y="300"/>
                    </a:cubicBezTo>
                    <a:cubicBezTo>
                      <a:pt x="501" y="296"/>
                      <a:pt x="508" y="293"/>
                      <a:pt x="514" y="290"/>
                    </a:cubicBezTo>
                    <a:cubicBezTo>
                      <a:pt x="514" y="288"/>
                      <a:pt x="515" y="287"/>
                      <a:pt x="514" y="286"/>
                    </a:cubicBezTo>
                    <a:cubicBezTo>
                      <a:pt x="506" y="278"/>
                      <a:pt x="495" y="277"/>
                      <a:pt x="485" y="276"/>
                    </a:cubicBezTo>
                    <a:cubicBezTo>
                      <a:pt x="478" y="260"/>
                      <a:pt x="462" y="245"/>
                      <a:pt x="446" y="240"/>
                    </a:cubicBezTo>
                    <a:close/>
                    <a:moveTo>
                      <a:pt x="616" y="236"/>
                    </a:moveTo>
                    <a:cubicBezTo>
                      <a:pt x="607" y="239"/>
                      <a:pt x="599" y="244"/>
                      <a:pt x="592" y="250"/>
                    </a:cubicBezTo>
                    <a:cubicBezTo>
                      <a:pt x="581" y="260"/>
                      <a:pt x="576" y="276"/>
                      <a:pt x="578" y="288"/>
                    </a:cubicBezTo>
                    <a:cubicBezTo>
                      <a:pt x="587" y="290"/>
                      <a:pt x="596" y="287"/>
                      <a:pt x="604" y="284"/>
                    </a:cubicBezTo>
                    <a:cubicBezTo>
                      <a:pt x="618" y="277"/>
                      <a:pt x="633" y="263"/>
                      <a:pt x="635" y="247"/>
                    </a:cubicBezTo>
                    <a:cubicBezTo>
                      <a:pt x="630" y="256"/>
                      <a:pt x="624" y="265"/>
                      <a:pt x="615" y="271"/>
                    </a:cubicBezTo>
                    <a:cubicBezTo>
                      <a:pt x="606" y="278"/>
                      <a:pt x="596" y="278"/>
                      <a:pt x="586" y="281"/>
                    </a:cubicBezTo>
                    <a:cubicBezTo>
                      <a:pt x="585" y="280"/>
                      <a:pt x="584" y="278"/>
                      <a:pt x="585" y="276"/>
                    </a:cubicBezTo>
                    <a:cubicBezTo>
                      <a:pt x="590" y="265"/>
                      <a:pt x="597" y="252"/>
                      <a:pt x="607" y="244"/>
                    </a:cubicBezTo>
                    <a:cubicBezTo>
                      <a:pt x="610" y="242"/>
                      <a:pt x="614" y="239"/>
                      <a:pt x="616" y="236"/>
                    </a:cubicBezTo>
                    <a:close/>
                    <a:moveTo>
                      <a:pt x="275" y="261"/>
                    </a:moveTo>
                    <a:cubicBezTo>
                      <a:pt x="267" y="249"/>
                      <a:pt x="255" y="238"/>
                      <a:pt x="241" y="234"/>
                    </a:cubicBezTo>
                    <a:cubicBezTo>
                      <a:pt x="240" y="234"/>
                      <a:pt x="240" y="236"/>
                      <a:pt x="240" y="237"/>
                    </a:cubicBezTo>
                    <a:cubicBezTo>
                      <a:pt x="248" y="246"/>
                      <a:pt x="254" y="256"/>
                      <a:pt x="263" y="264"/>
                    </a:cubicBezTo>
                    <a:cubicBezTo>
                      <a:pt x="268" y="268"/>
                      <a:pt x="272" y="272"/>
                      <a:pt x="278" y="273"/>
                    </a:cubicBezTo>
                    <a:cubicBezTo>
                      <a:pt x="279" y="269"/>
                      <a:pt x="277" y="265"/>
                      <a:pt x="275" y="261"/>
                    </a:cubicBezTo>
                    <a:close/>
                    <a:moveTo>
                      <a:pt x="632" y="238"/>
                    </a:moveTo>
                    <a:cubicBezTo>
                      <a:pt x="628" y="237"/>
                      <a:pt x="625" y="240"/>
                      <a:pt x="621" y="241"/>
                    </a:cubicBezTo>
                    <a:cubicBezTo>
                      <a:pt x="611" y="250"/>
                      <a:pt x="597" y="258"/>
                      <a:pt x="594" y="272"/>
                    </a:cubicBezTo>
                    <a:cubicBezTo>
                      <a:pt x="613" y="271"/>
                      <a:pt x="628" y="255"/>
                      <a:pt x="632" y="238"/>
                    </a:cubicBezTo>
                    <a:close/>
                    <a:moveTo>
                      <a:pt x="650" y="249"/>
                    </a:moveTo>
                    <a:cubicBezTo>
                      <a:pt x="650" y="248"/>
                      <a:pt x="650" y="248"/>
                      <a:pt x="650" y="248"/>
                    </a:cubicBezTo>
                    <a:cubicBezTo>
                      <a:pt x="650" y="249"/>
                      <a:pt x="650" y="249"/>
                      <a:pt x="650" y="249"/>
                    </a:cubicBezTo>
                    <a:close/>
                    <a:moveTo>
                      <a:pt x="668" y="291"/>
                    </a:moveTo>
                    <a:cubicBezTo>
                      <a:pt x="655" y="281"/>
                      <a:pt x="652" y="265"/>
                      <a:pt x="645" y="251"/>
                    </a:cubicBezTo>
                    <a:cubicBezTo>
                      <a:pt x="644" y="258"/>
                      <a:pt x="644" y="258"/>
                      <a:pt x="644" y="258"/>
                    </a:cubicBezTo>
                    <a:cubicBezTo>
                      <a:pt x="648" y="277"/>
                      <a:pt x="659" y="300"/>
                      <a:pt x="678" y="307"/>
                    </a:cubicBezTo>
                    <a:cubicBezTo>
                      <a:pt x="688" y="312"/>
                      <a:pt x="700" y="316"/>
                      <a:pt x="710" y="312"/>
                    </a:cubicBezTo>
                    <a:cubicBezTo>
                      <a:pt x="710" y="309"/>
                      <a:pt x="708" y="305"/>
                      <a:pt x="705" y="302"/>
                    </a:cubicBezTo>
                    <a:cubicBezTo>
                      <a:pt x="692" y="304"/>
                      <a:pt x="679" y="297"/>
                      <a:pt x="668" y="291"/>
                    </a:cubicBezTo>
                    <a:close/>
                    <a:moveTo>
                      <a:pt x="234" y="269"/>
                    </a:moveTo>
                    <a:cubicBezTo>
                      <a:pt x="235" y="265"/>
                      <a:pt x="236" y="258"/>
                      <a:pt x="234" y="255"/>
                    </a:cubicBezTo>
                    <a:cubicBezTo>
                      <a:pt x="229" y="265"/>
                      <a:pt x="226" y="275"/>
                      <a:pt x="217" y="283"/>
                    </a:cubicBezTo>
                    <a:cubicBezTo>
                      <a:pt x="207" y="292"/>
                      <a:pt x="194" y="298"/>
                      <a:pt x="180" y="296"/>
                    </a:cubicBezTo>
                    <a:cubicBezTo>
                      <a:pt x="175" y="299"/>
                      <a:pt x="171" y="305"/>
                      <a:pt x="170" y="311"/>
                    </a:cubicBezTo>
                    <a:cubicBezTo>
                      <a:pt x="180" y="311"/>
                      <a:pt x="180" y="311"/>
                      <a:pt x="180" y="311"/>
                    </a:cubicBezTo>
                    <a:cubicBezTo>
                      <a:pt x="204" y="308"/>
                      <a:pt x="226" y="290"/>
                      <a:pt x="234" y="269"/>
                    </a:cubicBezTo>
                    <a:close/>
                    <a:moveTo>
                      <a:pt x="224" y="257"/>
                    </a:moveTo>
                    <a:cubicBezTo>
                      <a:pt x="211" y="260"/>
                      <a:pt x="202" y="271"/>
                      <a:pt x="192" y="280"/>
                    </a:cubicBezTo>
                    <a:cubicBezTo>
                      <a:pt x="190" y="283"/>
                      <a:pt x="186" y="286"/>
                      <a:pt x="186" y="289"/>
                    </a:cubicBezTo>
                    <a:cubicBezTo>
                      <a:pt x="191" y="291"/>
                      <a:pt x="195" y="287"/>
                      <a:pt x="200" y="287"/>
                    </a:cubicBezTo>
                    <a:cubicBezTo>
                      <a:pt x="212" y="281"/>
                      <a:pt x="222" y="271"/>
                      <a:pt x="224" y="257"/>
                    </a:cubicBezTo>
                    <a:close/>
                    <a:moveTo>
                      <a:pt x="646" y="286"/>
                    </a:moveTo>
                    <a:cubicBezTo>
                      <a:pt x="644" y="278"/>
                      <a:pt x="641" y="270"/>
                      <a:pt x="637" y="263"/>
                    </a:cubicBezTo>
                    <a:cubicBezTo>
                      <a:pt x="629" y="274"/>
                      <a:pt x="629" y="274"/>
                      <a:pt x="629" y="274"/>
                    </a:cubicBezTo>
                    <a:cubicBezTo>
                      <a:pt x="627" y="283"/>
                      <a:pt x="627" y="295"/>
                      <a:pt x="633" y="303"/>
                    </a:cubicBezTo>
                    <a:cubicBezTo>
                      <a:pt x="641" y="302"/>
                      <a:pt x="643" y="292"/>
                      <a:pt x="646" y="286"/>
                    </a:cubicBezTo>
                    <a:close/>
                    <a:moveTo>
                      <a:pt x="698" y="295"/>
                    </a:moveTo>
                    <a:cubicBezTo>
                      <a:pt x="690" y="280"/>
                      <a:pt x="674" y="272"/>
                      <a:pt x="659" y="268"/>
                    </a:cubicBezTo>
                    <a:cubicBezTo>
                      <a:pt x="659" y="270"/>
                      <a:pt x="659" y="270"/>
                      <a:pt x="659" y="270"/>
                    </a:cubicBezTo>
                    <a:cubicBezTo>
                      <a:pt x="665" y="279"/>
                      <a:pt x="670" y="289"/>
                      <a:pt x="681" y="292"/>
                    </a:cubicBezTo>
                    <a:cubicBezTo>
                      <a:pt x="686" y="294"/>
                      <a:pt x="693" y="296"/>
                      <a:pt x="698" y="295"/>
                    </a:cubicBezTo>
                    <a:close/>
                    <a:moveTo>
                      <a:pt x="250" y="282"/>
                    </a:moveTo>
                    <a:cubicBezTo>
                      <a:pt x="251" y="275"/>
                      <a:pt x="245" y="269"/>
                      <a:pt x="241" y="265"/>
                    </a:cubicBezTo>
                    <a:cubicBezTo>
                      <a:pt x="239" y="269"/>
                      <a:pt x="239" y="269"/>
                      <a:pt x="239" y="269"/>
                    </a:cubicBezTo>
                    <a:cubicBezTo>
                      <a:pt x="237" y="274"/>
                      <a:pt x="234" y="279"/>
                      <a:pt x="234" y="285"/>
                    </a:cubicBezTo>
                    <a:cubicBezTo>
                      <a:pt x="235" y="291"/>
                      <a:pt x="238" y="299"/>
                      <a:pt x="244" y="301"/>
                    </a:cubicBezTo>
                    <a:cubicBezTo>
                      <a:pt x="248" y="296"/>
                      <a:pt x="249" y="289"/>
                      <a:pt x="250" y="282"/>
                    </a:cubicBezTo>
                    <a:close/>
                    <a:moveTo>
                      <a:pt x="463" y="281"/>
                    </a:moveTo>
                    <a:cubicBezTo>
                      <a:pt x="462" y="277"/>
                      <a:pt x="457" y="273"/>
                      <a:pt x="453" y="271"/>
                    </a:cubicBezTo>
                    <a:cubicBezTo>
                      <a:pt x="446" y="268"/>
                      <a:pt x="436" y="270"/>
                      <a:pt x="429" y="274"/>
                    </a:cubicBezTo>
                    <a:cubicBezTo>
                      <a:pt x="420" y="279"/>
                      <a:pt x="414" y="290"/>
                      <a:pt x="413" y="300"/>
                    </a:cubicBezTo>
                    <a:cubicBezTo>
                      <a:pt x="408" y="304"/>
                      <a:pt x="401" y="310"/>
                      <a:pt x="399" y="317"/>
                    </a:cubicBezTo>
                    <a:cubicBezTo>
                      <a:pt x="396" y="322"/>
                      <a:pt x="397" y="330"/>
                      <a:pt x="399" y="334"/>
                    </a:cubicBezTo>
                    <a:cubicBezTo>
                      <a:pt x="402" y="341"/>
                      <a:pt x="408" y="345"/>
                      <a:pt x="415" y="347"/>
                    </a:cubicBezTo>
                    <a:cubicBezTo>
                      <a:pt x="421" y="347"/>
                      <a:pt x="429" y="345"/>
                      <a:pt x="431" y="340"/>
                    </a:cubicBezTo>
                    <a:cubicBezTo>
                      <a:pt x="433" y="337"/>
                      <a:pt x="435" y="334"/>
                      <a:pt x="433" y="330"/>
                    </a:cubicBezTo>
                    <a:cubicBezTo>
                      <a:pt x="429" y="320"/>
                      <a:pt x="423" y="335"/>
                      <a:pt x="415" y="332"/>
                    </a:cubicBezTo>
                    <a:cubicBezTo>
                      <a:pt x="409" y="330"/>
                      <a:pt x="410" y="324"/>
                      <a:pt x="410" y="319"/>
                    </a:cubicBezTo>
                    <a:cubicBezTo>
                      <a:pt x="409" y="310"/>
                      <a:pt x="419" y="305"/>
                      <a:pt x="425" y="299"/>
                    </a:cubicBezTo>
                    <a:cubicBezTo>
                      <a:pt x="425" y="293"/>
                      <a:pt x="428" y="288"/>
                      <a:pt x="433" y="284"/>
                    </a:cubicBezTo>
                    <a:cubicBezTo>
                      <a:pt x="437" y="281"/>
                      <a:pt x="443" y="278"/>
                      <a:pt x="449" y="280"/>
                    </a:cubicBezTo>
                    <a:cubicBezTo>
                      <a:pt x="461" y="285"/>
                      <a:pt x="460" y="300"/>
                      <a:pt x="461" y="310"/>
                    </a:cubicBezTo>
                    <a:cubicBezTo>
                      <a:pt x="465" y="311"/>
                      <a:pt x="470" y="315"/>
                      <a:pt x="471" y="320"/>
                    </a:cubicBezTo>
                    <a:cubicBezTo>
                      <a:pt x="472" y="324"/>
                      <a:pt x="471" y="328"/>
                      <a:pt x="467" y="331"/>
                    </a:cubicBezTo>
                    <a:cubicBezTo>
                      <a:pt x="465" y="332"/>
                      <a:pt x="463" y="331"/>
                      <a:pt x="461" y="329"/>
                    </a:cubicBezTo>
                    <a:cubicBezTo>
                      <a:pt x="460" y="328"/>
                      <a:pt x="457" y="328"/>
                      <a:pt x="456" y="330"/>
                    </a:cubicBezTo>
                    <a:cubicBezTo>
                      <a:pt x="454" y="334"/>
                      <a:pt x="454" y="339"/>
                      <a:pt x="458" y="342"/>
                    </a:cubicBezTo>
                    <a:cubicBezTo>
                      <a:pt x="461" y="345"/>
                      <a:pt x="465" y="344"/>
                      <a:pt x="468" y="343"/>
                    </a:cubicBezTo>
                    <a:cubicBezTo>
                      <a:pt x="473" y="342"/>
                      <a:pt x="478" y="337"/>
                      <a:pt x="480" y="331"/>
                    </a:cubicBezTo>
                    <a:cubicBezTo>
                      <a:pt x="481" y="323"/>
                      <a:pt x="480" y="314"/>
                      <a:pt x="474" y="308"/>
                    </a:cubicBezTo>
                    <a:cubicBezTo>
                      <a:pt x="460" y="305"/>
                      <a:pt x="468" y="289"/>
                      <a:pt x="463" y="281"/>
                    </a:cubicBezTo>
                    <a:close/>
                    <a:moveTo>
                      <a:pt x="625" y="296"/>
                    </a:moveTo>
                    <a:cubicBezTo>
                      <a:pt x="622" y="291"/>
                      <a:pt x="624" y="285"/>
                      <a:pt x="622" y="281"/>
                    </a:cubicBezTo>
                    <a:cubicBezTo>
                      <a:pt x="619" y="284"/>
                      <a:pt x="619" y="284"/>
                      <a:pt x="619" y="284"/>
                    </a:cubicBezTo>
                    <a:cubicBezTo>
                      <a:pt x="613" y="295"/>
                      <a:pt x="622" y="306"/>
                      <a:pt x="628" y="315"/>
                    </a:cubicBezTo>
                    <a:cubicBezTo>
                      <a:pt x="629" y="317"/>
                      <a:pt x="632" y="321"/>
                      <a:pt x="635" y="320"/>
                    </a:cubicBezTo>
                    <a:cubicBezTo>
                      <a:pt x="644" y="316"/>
                      <a:pt x="651" y="307"/>
                      <a:pt x="652" y="297"/>
                    </a:cubicBezTo>
                    <a:cubicBezTo>
                      <a:pt x="652" y="295"/>
                      <a:pt x="653" y="292"/>
                      <a:pt x="650" y="292"/>
                    </a:cubicBezTo>
                    <a:cubicBezTo>
                      <a:pt x="646" y="298"/>
                      <a:pt x="643" y="309"/>
                      <a:pt x="633" y="310"/>
                    </a:cubicBezTo>
                    <a:cubicBezTo>
                      <a:pt x="629" y="306"/>
                      <a:pt x="626" y="301"/>
                      <a:pt x="625" y="296"/>
                    </a:cubicBezTo>
                    <a:close/>
                    <a:moveTo>
                      <a:pt x="453" y="297"/>
                    </a:moveTo>
                    <a:cubicBezTo>
                      <a:pt x="451" y="293"/>
                      <a:pt x="451" y="284"/>
                      <a:pt x="443" y="286"/>
                    </a:cubicBezTo>
                    <a:cubicBezTo>
                      <a:pt x="437" y="287"/>
                      <a:pt x="434" y="292"/>
                      <a:pt x="432" y="297"/>
                    </a:cubicBezTo>
                    <a:cubicBezTo>
                      <a:pt x="432" y="299"/>
                      <a:pt x="434" y="301"/>
                      <a:pt x="432" y="303"/>
                    </a:cubicBezTo>
                    <a:cubicBezTo>
                      <a:pt x="427" y="307"/>
                      <a:pt x="420" y="309"/>
                      <a:pt x="418" y="315"/>
                    </a:cubicBezTo>
                    <a:cubicBezTo>
                      <a:pt x="417" y="318"/>
                      <a:pt x="416" y="323"/>
                      <a:pt x="418" y="325"/>
                    </a:cubicBezTo>
                    <a:cubicBezTo>
                      <a:pt x="422" y="321"/>
                      <a:pt x="428" y="319"/>
                      <a:pt x="434" y="321"/>
                    </a:cubicBezTo>
                    <a:cubicBezTo>
                      <a:pt x="439" y="324"/>
                      <a:pt x="441" y="330"/>
                      <a:pt x="441" y="336"/>
                    </a:cubicBezTo>
                    <a:cubicBezTo>
                      <a:pt x="436" y="345"/>
                      <a:pt x="428" y="352"/>
                      <a:pt x="417" y="353"/>
                    </a:cubicBezTo>
                    <a:cubicBezTo>
                      <a:pt x="409" y="351"/>
                      <a:pt x="400" y="347"/>
                      <a:pt x="395" y="339"/>
                    </a:cubicBezTo>
                    <a:cubicBezTo>
                      <a:pt x="393" y="346"/>
                      <a:pt x="391" y="353"/>
                      <a:pt x="388" y="359"/>
                    </a:cubicBezTo>
                    <a:cubicBezTo>
                      <a:pt x="377" y="375"/>
                      <a:pt x="361" y="383"/>
                      <a:pt x="342" y="382"/>
                    </a:cubicBezTo>
                    <a:cubicBezTo>
                      <a:pt x="342" y="384"/>
                      <a:pt x="342" y="384"/>
                      <a:pt x="342" y="384"/>
                    </a:cubicBezTo>
                    <a:cubicBezTo>
                      <a:pt x="347" y="389"/>
                      <a:pt x="351" y="397"/>
                      <a:pt x="348" y="405"/>
                    </a:cubicBezTo>
                    <a:cubicBezTo>
                      <a:pt x="344" y="411"/>
                      <a:pt x="338" y="415"/>
                      <a:pt x="331" y="415"/>
                    </a:cubicBezTo>
                    <a:cubicBezTo>
                      <a:pt x="325" y="415"/>
                      <a:pt x="326" y="406"/>
                      <a:pt x="319" y="405"/>
                    </a:cubicBezTo>
                    <a:cubicBezTo>
                      <a:pt x="314" y="406"/>
                      <a:pt x="313" y="411"/>
                      <a:pt x="311" y="415"/>
                    </a:cubicBezTo>
                    <a:cubicBezTo>
                      <a:pt x="308" y="417"/>
                      <a:pt x="305" y="414"/>
                      <a:pt x="303" y="414"/>
                    </a:cubicBezTo>
                    <a:cubicBezTo>
                      <a:pt x="298" y="415"/>
                      <a:pt x="293" y="419"/>
                      <a:pt x="292" y="424"/>
                    </a:cubicBezTo>
                    <a:cubicBezTo>
                      <a:pt x="289" y="430"/>
                      <a:pt x="293" y="436"/>
                      <a:pt x="295" y="441"/>
                    </a:cubicBezTo>
                    <a:cubicBezTo>
                      <a:pt x="301" y="447"/>
                      <a:pt x="309" y="447"/>
                      <a:pt x="318" y="447"/>
                    </a:cubicBezTo>
                    <a:cubicBezTo>
                      <a:pt x="322" y="449"/>
                      <a:pt x="317" y="457"/>
                      <a:pt x="323" y="457"/>
                    </a:cubicBezTo>
                    <a:cubicBezTo>
                      <a:pt x="323" y="453"/>
                      <a:pt x="324" y="451"/>
                      <a:pt x="325" y="448"/>
                    </a:cubicBezTo>
                    <a:cubicBezTo>
                      <a:pt x="329" y="444"/>
                      <a:pt x="333" y="442"/>
                      <a:pt x="338" y="443"/>
                    </a:cubicBezTo>
                    <a:cubicBezTo>
                      <a:pt x="341" y="445"/>
                      <a:pt x="345" y="446"/>
                      <a:pt x="347" y="450"/>
                    </a:cubicBezTo>
                    <a:cubicBezTo>
                      <a:pt x="350" y="456"/>
                      <a:pt x="350" y="462"/>
                      <a:pt x="348" y="468"/>
                    </a:cubicBezTo>
                    <a:cubicBezTo>
                      <a:pt x="347" y="471"/>
                      <a:pt x="344" y="473"/>
                      <a:pt x="346" y="476"/>
                    </a:cubicBezTo>
                    <a:cubicBezTo>
                      <a:pt x="353" y="476"/>
                      <a:pt x="360" y="478"/>
                      <a:pt x="368" y="479"/>
                    </a:cubicBezTo>
                    <a:cubicBezTo>
                      <a:pt x="378" y="485"/>
                      <a:pt x="389" y="494"/>
                      <a:pt x="392" y="507"/>
                    </a:cubicBezTo>
                    <a:cubicBezTo>
                      <a:pt x="395" y="511"/>
                      <a:pt x="392" y="517"/>
                      <a:pt x="394" y="521"/>
                    </a:cubicBezTo>
                    <a:cubicBezTo>
                      <a:pt x="404" y="513"/>
                      <a:pt x="404" y="513"/>
                      <a:pt x="404" y="513"/>
                    </a:cubicBezTo>
                    <a:cubicBezTo>
                      <a:pt x="409" y="511"/>
                      <a:pt x="415" y="508"/>
                      <a:pt x="420" y="511"/>
                    </a:cubicBezTo>
                    <a:cubicBezTo>
                      <a:pt x="422" y="509"/>
                      <a:pt x="424" y="512"/>
                      <a:pt x="426" y="511"/>
                    </a:cubicBezTo>
                    <a:cubicBezTo>
                      <a:pt x="432" y="516"/>
                      <a:pt x="438" y="521"/>
                      <a:pt x="435" y="528"/>
                    </a:cubicBezTo>
                    <a:cubicBezTo>
                      <a:pt x="434" y="537"/>
                      <a:pt x="423" y="530"/>
                      <a:pt x="423" y="539"/>
                    </a:cubicBezTo>
                    <a:cubicBezTo>
                      <a:pt x="422" y="543"/>
                      <a:pt x="427" y="546"/>
                      <a:pt x="430" y="547"/>
                    </a:cubicBezTo>
                    <a:cubicBezTo>
                      <a:pt x="433" y="550"/>
                      <a:pt x="431" y="553"/>
                      <a:pt x="430" y="556"/>
                    </a:cubicBezTo>
                    <a:cubicBezTo>
                      <a:pt x="430" y="560"/>
                      <a:pt x="432" y="564"/>
                      <a:pt x="435" y="567"/>
                    </a:cubicBezTo>
                    <a:cubicBezTo>
                      <a:pt x="438" y="570"/>
                      <a:pt x="443" y="570"/>
                      <a:pt x="446" y="566"/>
                    </a:cubicBezTo>
                    <a:cubicBezTo>
                      <a:pt x="448" y="557"/>
                      <a:pt x="453" y="548"/>
                      <a:pt x="462" y="545"/>
                    </a:cubicBezTo>
                    <a:cubicBezTo>
                      <a:pt x="465" y="542"/>
                      <a:pt x="468" y="539"/>
                      <a:pt x="467" y="535"/>
                    </a:cubicBezTo>
                    <a:cubicBezTo>
                      <a:pt x="462" y="531"/>
                      <a:pt x="453" y="536"/>
                      <a:pt x="451" y="527"/>
                    </a:cubicBezTo>
                    <a:cubicBezTo>
                      <a:pt x="451" y="522"/>
                      <a:pt x="451" y="516"/>
                      <a:pt x="456" y="513"/>
                    </a:cubicBezTo>
                    <a:cubicBezTo>
                      <a:pt x="461" y="510"/>
                      <a:pt x="469" y="508"/>
                      <a:pt x="476" y="509"/>
                    </a:cubicBezTo>
                    <a:cubicBezTo>
                      <a:pt x="482" y="512"/>
                      <a:pt x="487" y="518"/>
                      <a:pt x="490" y="524"/>
                    </a:cubicBezTo>
                    <a:cubicBezTo>
                      <a:pt x="494" y="537"/>
                      <a:pt x="487" y="548"/>
                      <a:pt x="478" y="556"/>
                    </a:cubicBezTo>
                    <a:cubicBezTo>
                      <a:pt x="467" y="556"/>
                      <a:pt x="471" y="568"/>
                      <a:pt x="466" y="573"/>
                    </a:cubicBezTo>
                    <a:cubicBezTo>
                      <a:pt x="459" y="586"/>
                      <a:pt x="447" y="591"/>
                      <a:pt x="434" y="592"/>
                    </a:cubicBezTo>
                    <a:cubicBezTo>
                      <a:pt x="434" y="593"/>
                      <a:pt x="436" y="593"/>
                      <a:pt x="437" y="594"/>
                    </a:cubicBezTo>
                    <a:cubicBezTo>
                      <a:pt x="453" y="597"/>
                      <a:pt x="464" y="583"/>
                      <a:pt x="472" y="572"/>
                    </a:cubicBezTo>
                    <a:cubicBezTo>
                      <a:pt x="473" y="569"/>
                      <a:pt x="472" y="566"/>
                      <a:pt x="474" y="564"/>
                    </a:cubicBezTo>
                    <a:cubicBezTo>
                      <a:pt x="482" y="560"/>
                      <a:pt x="489" y="554"/>
                      <a:pt x="491" y="546"/>
                    </a:cubicBezTo>
                    <a:cubicBezTo>
                      <a:pt x="497" y="540"/>
                      <a:pt x="502" y="552"/>
                      <a:pt x="507" y="550"/>
                    </a:cubicBezTo>
                    <a:cubicBezTo>
                      <a:pt x="502" y="542"/>
                      <a:pt x="494" y="537"/>
                      <a:pt x="492" y="529"/>
                    </a:cubicBezTo>
                    <a:cubicBezTo>
                      <a:pt x="493" y="512"/>
                      <a:pt x="493" y="512"/>
                      <a:pt x="493" y="512"/>
                    </a:cubicBezTo>
                    <a:cubicBezTo>
                      <a:pt x="496" y="499"/>
                      <a:pt x="509" y="490"/>
                      <a:pt x="521" y="486"/>
                    </a:cubicBezTo>
                    <a:cubicBezTo>
                      <a:pt x="538" y="481"/>
                      <a:pt x="554" y="487"/>
                      <a:pt x="566" y="498"/>
                    </a:cubicBezTo>
                    <a:cubicBezTo>
                      <a:pt x="571" y="501"/>
                      <a:pt x="573" y="507"/>
                      <a:pt x="577" y="510"/>
                    </a:cubicBezTo>
                    <a:cubicBezTo>
                      <a:pt x="582" y="504"/>
                      <a:pt x="586" y="496"/>
                      <a:pt x="585" y="488"/>
                    </a:cubicBezTo>
                    <a:cubicBezTo>
                      <a:pt x="587" y="483"/>
                      <a:pt x="593" y="487"/>
                      <a:pt x="594" y="482"/>
                    </a:cubicBezTo>
                    <a:cubicBezTo>
                      <a:pt x="617" y="475"/>
                      <a:pt x="625" y="453"/>
                      <a:pt x="635" y="435"/>
                    </a:cubicBezTo>
                    <a:cubicBezTo>
                      <a:pt x="637" y="431"/>
                      <a:pt x="641" y="429"/>
                      <a:pt x="643" y="425"/>
                    </a:cubicBezTo>
                    <a:cubicBezTo>
                      <a:pt x="642" y="424"/>
                      <a:pt x="641" y="423"/>
                      <a:pt x="640" y="423"/>
                    </a:cubicBezTo>
                    <a:cubicBezTo>
                      <a:pt x="636" y="426"/>
                      <a:pt x="634" y="431"/>
                      <a:pt x="633" y="435"/>
                    </a:cubicBezTo>
                    <a:cubicBezTo>
                      <a:pt x="621" y="452"/>
                      <a:pt x="612" y="473"/>
                      <a:pt x="591" y="480"/>
                    </a:cubicBezTo>
                    <a:cubicBezTo>
                      <a:pt x="581" y="481"/>
                      <a:pt x="583" y="493"/>
                      <a:pt x="578" y="499"/>
                    </a:cubicBezTo>
                    <a:cubicBezTo>
                      <a:pt x="576" y="501"/>
                      <a:pt x="574" y="499"/>
                      <a:pt x="572" y="499"/>
                    </a:cubicBezTo>
                    <a:cubicBezTo>
                      <a:pt x="570" y="493"/>
                      <a:pt x="563" y="492"/>
                      <a:pt x="562" y="486"/>
                    </a:cubicBezTo>
                    <a:cubicBezTo>
                      <a:pt x="569" y="482"/>
                      <a:pt x="574" y="475"/>
                      <a:pt x="579" y="468"/>
                    </a:cubicBezTo>
                    <a:cubicBezTo>
                      <a:pt x="588" y="468"/>
                      <a:pt x="597" y="464"/>
                      <a:pt x="603" y="457"/>
                    </a:cubicBezTo>
                    <a:cubicBezTo>
                      <a:pt x="611" y="446"/>
                      <a:pt x="617" y="432"/>
                      <a:pt x="613" y="418"/>
                    </a:cubicBezTo>
                    <a:cubicBezTo>
                      <a:pt x="608" y="403"/>
                      <a:pt x="594" y="395"/>
                      <a:pt x="580" y="392"/>
                    </a:cubicBezTo>
                    <a:cubicBezTo>
                      <a:pt x="572" y="389"/>
                      <a:pt x="570" y="377"/>
                      <a:pt x="561" y="376"/>
                    </a:cubicBezTo>
                    <a:cubicBezTo>
                      <a:pt x="559" y="373"/>
                      <a:pt x="563" y="371"/>
                      <a:pt x="565" y="370"/>
                    </a:cubicBezTo>
                    <a:cubicBezTo>
                      <a:pt x="570" y="365"/>
                      <a:pt x="572" y="357"/>
                      <a:pt x="576" y="351"/>
                    </a:cubicBezTo>
                    <a:cubicBezTo>
                      <a:pt x="577" y="350"/>
                      <a:pt x="579" y="351"/>
                      <a:pt x="580" y="352"/>
                    </a:cubicBezTo>
                    <a:cubicBezTo>
                      <a:pt x="582" y="361"/>
                      <a:pt x="583" y="371"/>
                      <a:pt x="589" y="378"/>
                    </a:cubicBezTo>
                    <a:cubicBezTo>
                      <a:pt x="596" y="378"/>
                      <a:pt x="601" y="382"/>
                      <a:pt x="608" y="383"/>
                    </a:cubicBezTo>
                    <a:cubicBezTo>
                      <a:pt x="619" y="391"/>
                      <a:pt x="628" y="401"/>
                      <a:pt x="633" y="413"/>
                    </a:cubicBezTo>
                    <a:cubicBezTo>
                      <a:pt x="634" y="415"/>
                      <a:pt x="635" y="418"/>
                      <a:pt x="638" y="418"/>
                    </a:cubicBezTo>
                    <a:cubicBezTo>
                      <a:pt x="635" y="411"/>
                      <a:pt x="631" y="404"/>
                      <a:pt x="627" y="397"/>
                    </a:cubicBezTo>
                    <a:cubicBezTo>
                      <a:pt x="622" y="388"/>
                      <a:pt x="611" y="385"/>
                      <a:pt x="604" y="379"/>
                    </a:cubicBezTo>
                    <a:cubicBezTo>
                      <a:pt x="600" y="377"/>
                      <a:pt x="594" y="378"/>
                      <a:pt x="591" y="374"/>
                    </a:cubicBezTo>
                    <a:cubicBezTo>
                      <a:pt x="585" y="364"/>
                      <a:pt x="585" y="349"/>
                      <a:pt x="574" y="342"/>
                    </a:cubicBezTo>
                    <a:cubicBezTo>
                      <a:pt x="571" y="351"/>
                      <a:pt x="571" y="351"/>
                      <a:pt x="571" y="351"/>
                    </a:cubicBezTo>
                    <a:cubicBezTo>
                      <a:pt x="569" y="363"/>
                      <a:pt x="557" y="369"/>
                      <a:pt x="549" y="377"/>
                    </a:cubicBezTo>
                    <a:cubicBezTo>
                      <a:pt x="548" y="378"/>
                      <a:pt x="548" y="378"/>
                      <a:pt x="548" y="378"/>
                    </a:cubicBezTo>
                    <a:cubicBezTo>
                      <a:pt x="561" y="377"/>
                      <a:pt x="569" y="388"/>
                      <a:pt x="575" y="396"/>
                    </a:cubicBezTo>
                    <a:cubicBezTo>
                      <a:pt x="584" y="397"/>
                      <a:pt x="593" y="399"/>
                      <a:pt x="600" y="406"/>
                    </a:cubicBezTo>
                    <a:cubicBezTo>
                      <a:pt x="610" y="414"/>
                      <a:pt x="611" y="428"/>
                      <a:pt x="610" y="439"/>
                    </a:cubicBezTo>
                    <a:cubicBezTo>
                      <a:pt x="607" y="452"/>
                      <a:pt x="593" y="459"/>
                      <a:pt x="580" y="462"/>
                    </a:cubicBezTo>
                    <a:cubicBezTo>
                      <a:pt x="575" y="472"/>
                      <a:pt x="564" y="478"/>
                      <a:pt x="554" y="480"/>
                    </a:cubicBezTo>
                    <a:cubicBezTo>
                      <a:pt x="545" y="480"/>
                      <a:pt x="537" y="477"/>
                      <a:pt x="532" y="469"/>
                    </a:cubicBezTo>
                    <a:cubicBezTo>
                      <a:pt x="528" y="463"/>
                      <a:pt x="529" y="455"/>
                      <a:pt x="529" y="448"/>
                    </a:cubicBezTo>
                    <a:cubicBezTo>
                      <a:pt x="531" y="443"/>
                      <a:pt x="535" y="438"/>
                      <a:pt x="541" y="437"/>
                    </a:cubicBezTo>
                    <a:cubicBezTo>
                      <a:pt x="547" y="437"/>
                      <a:pt x="553" y="438"/>
                      <a:pt x="556" y="443"/>
                    </a:cubicBezTo>
                    <a:cubicBezTo>
                      <a:pt x="558" y="446"/>
                      <a:pt x="556" y="448"/>
                      <a:pt x="557" y="451"/>
                    </a:cubicBezTo>
                    <a:cubicBezTo>
                      <a:pt x="563" y="452"/>
                      <a:pt x="566" y="444"/>
                      <a:pt x="570" y="440"/>
                    </a:cubicBezTo>
                    <a:cubicBezTo>
                      <a:pt x="575" y="440"/>
                      <a:pt x="583" y="442"/>
                      <a:pt x="585" y="435"/>
                    </a:cubicBezTo>
                    <a:cubicBezTo>
                      <a:pt x="587" y="430"/>
                      <a:pt x="587" y="423"/>
                      <a:pt x="582" y="419"/>
                    </a:cubicBezTo>
                    <a:cubicBezTo>
                      <a:pt x="579" y="417"/>
                      <a:pt x="575" y="418"/>
                      <a:pt x="571" y="418"/>
                    </a:cubicBezTo>
                    <a:cubicBezTo>
                      <a:pt x="564" y="420"/>
                      <a:pt x="563" y="412"/>
                      <a:pt x="559" y="409"/>
                    </a:cubicBezTo>
                    <a:cubicBezTo>
                      <a:pt x="555" y="406"/>
                      <a:pt x="552" y="410"/>
                      <a:pt x="550" y="412"/>
                    </a:cubicBezTo>
                    <a:cubicBezTo>
                      <a:pt x="545" y="414"/>
                      <a:pt x="538" y="415"/>
                      <a:pt x="533" y="411"/>
                    </a:cubicBezTo>
                    <a:cubicBezTo>
                      <a:pt x="531" y="408"/>
                      <a:pt x="525" y="404"/>
                      <a:pt x="527" y="399"/>
                    </a:cubicBezTo>
                    <a:cubicBezTo>
                      <a:pt x="527" y="392"/>
                      <a:pt x="530" y="385"/>
                      <a:pt x="537" y="381"/>
                    </a:cubicBezTo>
                    <a:cubicBezTo>
                      <a:pt x="522" y="380"/>
                      <a:pt x="510" y="373"/>
                      <a:pt x="500" y="363"/>
                    </a:cubicBezTo>
                    <a:cubicBezTo>
                      <a:pt x="494" y="358"/>
                      <a:pt x="493" y="351"/>
                      <a:pt x="489" y="345"/>
                    </a:cubicBezTo>
                    <a:cubicBezTo>
                      <a:pt x="487" y="341"/>
                      <a:pt x="488" y="337"/>
                      <a:pt x="486" y="334"/>
                    </a:cubicBezTo>
                    <a:cubicBezTo>
                      <a:pt x="481" y="342"/>
                      <a:pt x="481" y="342"/>
                      <a:pt x="481" y="342"/>
                    </a:cubicBezTo>
                    <a:cubicBezTo>
                      <a:pt x="475" y="346"/>
                      <a:pt x="469" y="352"/>
                      <a:pt x="461" y="351"/>
                    </a:cubicBezTo>
                    <a:cubicBezTo>
                      <a:pt x="456" y="350"/>
                      <a:pt x="451" y="347"/>
                      <a:pt x="448" y="343"/>
                    </a:cubicBezTo>
                    <a:cubicBezTo>
                      <a:pt x="446" y="338"/>
                      <a:pt x="442" y="332"/>
                      <a:pt x="447" y="327"/>
                    </a:cubicBezTo>
                    <a:cubicBezTo>
                      <a:pt x="448" y="319"/>
                      <a:pt x="456" y="318"/>
                      <a:pt x="462" y="319"/>
                    </a:cubicBezTo>
                    <a:cubicBezTo>
                      <a:pt x="459" y="315"/>
                      <a:pt x="453" y="318"/>
                      <a:pt x="451" y="312"/>
                    </a:cubicBezTo>
                    <a:cubicBezTo>
                      <a:pt x="453" y="307"/>
                      <a:pt x="453" y="303"/>
                      <a:pt x="453" y="297"/>
                    </a:cubicBezTo>
                    <a:close/>
                    <a:moveTo>
                      <a:pt x="254" y="311"/>
                    </a:moveTo>
                    <a:cubicBezTo>
                      <a:pt x="256" y="303"/>
                      <a:pt x="260" y="294"/>
                      <a:pt x="256" y="287"/>
                    </a:cubicBezTo>
                    <a:cubicBezTo>
                      <a:pt x="254" y="294"/>
                      <a:pt x="254" y="304"/>
                      <a:pt x="246" y="308"/>
                    </a:cubicBezTo>
                    <a:cubicBezTo>
                      <a:pt x="243" y="310"/>
                      <a:pt x="241" y="308"/>
                      <a:pt x="238" y="306"/>
                    </a:cubicBezTo>
                    <a:cubicBezTo>
                      <a:pt x="234" y="301"/>
                      <a:pt x="231" y="295"/>
                      <a:pt x="227" y="291"/>
                    </a:cubicBezTo>
                    <a:cubicBezTo>
                      <a:pt x="225" y="292"/>
                      <a:pt x="225" y="295"/>
                      <a:pt x="225" y="297"/>
                    </a:cubicBezTo>
                    <a:cubicBezTo>
                      <a:pt x="232" y="306"/>
                      <a:pt x="238" y="314"/>
                      <a:pt x="246" y="322"/>
                    </a:cubicBezTo>
                    <a:cubicBezTo>
                      <a:pt x="252" y="322"/>
                      <a:pt x="252" y="315"/>
                      <a:pt x="254" y="311"/>
                    </a:cubicBezTo>
                    <a:close/>
                    <a:moveTo>
                      <a:pt x="378" y="308"/>
                    </a:moveTo>
                    <a:cubicBezTo>
                      <a:pt x="366" y="299"/>
                      <a:pt x="366" y="299"/>
                      <a:pt x="366" y="299"/>
                    </a:cubicBezTo>
                    <a:cubicBezTo>
                      <a:pt x="352" y="290"/>
                      <a:pt x="333" y="292"/>
                      <a:pt x="320" y="298"/>
                    </a:cubicBezTo>
                    <a:cubicBezTo>
                      <a:pt x="292" y="306"/>
                      <a:pt x="270" y="332"/>
                      <a:pt x="261" y="359"/>
                    </a:cubicBezTo>
                    <a:cubicBezTo>
                      <a:pt x="253" y="365"/>
                      <a:pt x="244" y="367"/>
                      <a:pt x="237" y="374"/>
                    </a:cubicBezTo>
                    <a:cubicBezTo>
                      <a:pt x="218" y="389"/>
                      <a:pt x="220" y="414"/>
                      <a:pt x="200" y="427"/>
                    </a:cubicBezTo>
                    <a:cubicBezTo>
                      <a:pt x="198" y="428"/>
                      <a:pt x="197" y="431"/>
                      <a:pt x="199" y="433"/>
                    </a:cubicBezTo>
                    <a:cubicBezTo>
                      <a:pt x="227" y="449"/>
                      <a:pt x="235" y="488"/>
                      <a:pt x="267" y="498"/>
                    </a:cubicBezTo>
                    <a:cubicBezTo>
                      <a:pt x="266" y="513"/>
                      <a:pt x="276" y="523"/>
                      <a:pt x="283" y="534"/>
                    </a:cubicBezTo>
                    <a:cubicBezTo>
                      <a:pt x="291" y="539"/>
                      <a:pt x="298" y="548"/>
                      <a:pt x="307" y="551"/>
                    </a:cubicBezTo>
                    <a:cubicBezTo>
                      <a:pt x="325" y="562"/>
                      <a:pt x="351" y="562"/>
                      <a:pt x="369" y="551"/>
                    </a:cubicBezTo>
                    <a:cubicBezTo>
                      <a:pt x="382" y="544"/>
                      <a:pt x="388" y="529"/>
                      <a:pt x="386" y="516"/>
                    </a:cubicBezTo>
                    <a:cubicBezTo>
                      <a:pt x="386" y="506"/>
                      <a:pt x="382" y="499"/>
                      <a:pt x="376" y="493"/>
                    </a:cubicBezTo>
                    <a:cubicBezTo>
                      <a:pt x="368" y="483"/>
                      <a:pt x="355" y="484"/>
                      <a:pt x="344" y="482"/>
                    </a:cubicBezTo>
                    <a:cubicBezTo>
                      <a:pt x="334" y="484"/>
                      <a:pt x="325" y="488"/>
                      <a:pt x="318" y="497"/>
                    </a:cubicBezTo>
                    <a:cubicBezTo>
                      <a:pt x="314" y="505"/>
                      <a:pt x="310" y="514"/>
                      <a:pt x="311" y="523"/>
                    </a:cubicBezTo>
                    <a:cubicBezTo>
                      <a:pt x="316" y="527"/>
                      <a:pt x="321" y="533"/>
                      <a:pt x="328" y="533"/>
                    </a:cubicBezTo>
                    <a:cubicBezTo>
                      <a:pt x="328" y="531"/>
                      <a:pt x="328" y="531"/>
                      <a:pt x="328" y="531"/>
                    </a:cubicBezTo>
                    <a:cubicBezTo>
                      <a:pt x="326" y="526"/>
                      <a:pt x="329" y="522"/>
                      <a:pt x="329" y="517"/>
                    </a:cubicBezTo>
                    <a:cubicBezTo>
                      <a:pt x="332" y="508"/>
                      <a:pt x="340" y="500"/>
                      <a:pt x="349" y="499"/>
                    </a:cubicBezTo>
                    <a:cubicBezTo>
                      <a:pt x="355" y="499"/>
                      <a:pt x="360" y="502"/>
                      <a:pt x="364" y="508"/>
                    </a:cubicBezTo>
                    <a:cubicBezTo>
                      <a:pt x="367" y="513"/>
                      <a:pt x="366" y="521"/>
                      <a:pt x="364" y="527"/>
                    </a:cubicBezTo>
                    <a:cubicBezTo>
                      <a:pt x="360" y="536"/>
                      <a:pt x="352" y="544"/>
                      <a:pt x="341" y="544"/>
                    </a:cubicBezTo>
                    <a:cubicBezTo>
                      <a:pt x="309" y="540"/>
                      <a:pt x="285" y="511"/>
                      <a:pt x="275" y="482"/>
                    </a:cubicBezTo>
                    <a:cubicBezTo>
                      <a:pt x="255" y="477"/>
                      <a:pt x="240" y="460"/>
                      <a:pt x="232" y="442"/>
                    </a:cubicBezTo>
                    <a:cubicBezTo>
                      <a:pt x="231" y="435"/>
                      <a:pt x="221" y="433"/>
                      <a:pt x="223" y="426"/>
                    </a:cubicBezTo>
                    <a:cubicBezTo>
                      <a:pt x="228" y="419"/>
                      <a:pt x="230" y="411"/>
                      <a:pt x="234" y="402"/>
                    </a:cubicBezTo>
                    <a:cubicBezTo>
                      <a:pt x="241" y="387"/>
                      <a:pt x="257" y="378"/>
                      <a:pt x="272" y="372"/>
                    </a:cubicBezTo>
                    <a:cubicBezTo>
                      <a:pt x="283" y="346"/>
                      <a:pt x="302" y="312"/>
                      <a:pt x="335" y="311"/>
                    </a:cubicBezTo>
                    <a:cubicBezTo>
                      <a:pt x="348" y="310"/>
                      <a:pt x="361" y="314"/>
                      <a:pt x="367" y="326"/>
                    </a:cubicBezTo>
                    <a:cubicBezTo>
                      <a:pt x="370" y="333"/>
                      <a:pt x="370" y="338"/>
                      <a:pt x="367" y="345"/>
                    </a:cubicBezTo>
                    <a:cubicBezTo>
                      <a:pt x="363" y="356"/>
                      <a:pt x="351" y="356"/>
                      <a:pt x="340" y="356"/>
                    </a:cubicBezTo>
                    <a:cubicBezTo>
                      <a:pt x="325" y="352"/>
                      <a:pt x="322" y="334"/>
                      <a:pt x="321" y="321"/>
                    </a:cubicBezTo>
                    <a:cubicBezTo>
                      <a:pt x="317" y="322"/>
                      <a:pt x="313" y="323"/>
                      <a:pt x="309" y="327"/>
                    </a:cubicBezTo>
                    <a:cubicBezTo>
                      <a:pt x="304" y="341"/>
                      <a:pt x="309" y="357"/>
                      <a:pt x="320" y="368"/>
                    </a:cubicBezTo>
                    <a:cubicBezTo>
                      <a:pt x="327" y="375"/>
                      <a:pt x="335" y="375"/>
                      <a:pt x="344" y="376"/>
                    </a:cubicBezTo>
                    <a:cubicBezTo>
                      <a:pt x="360" y="375"/>
                      <a:pt x="375" y="368"/>
                      <a:pt x="382" y="354"/>
                    </a:cubicBezTo>
                    <a:cubicBezTo>
                      <a:pt x="392" y="340"/>
                      <a:pt x="385" y="321"/>
                      <a:pt x="378" y="308"/>
                    </a:cubicBezTo>
                    <a:close/>
                    <a:moveTo>
                      <a:pt x="596" y="331"/>
                    </a:moveTo>
                    <a:cubicBezTo>
                      <a:pt x="587" y="322"/>
                      <a:pt x="576" y="314"/>
                      <a:pt x="564" y="308"/>
                    </a:cubicBezTo>
                    <a:cubicBezTo>
                      <a:pt x="546" y="301"/>
                      <a:pt x="524" y="294"/>
                      <a:pt x="506" y="307"/>
                    </a:cubicBezTo>
                    <a:cubicBezTo>
                      <a:pt x="497" y="316"/>
                      <a:pt x="491" y="328"/>
                      <a:pt x="493" y="340"/>
                    </a:cubicBezTo>
                    <a:cubicBezTo>
                      <a:pt x="496" y="355"/>
                      <a:pt x="511" y="368"/>
                      <a:pt x="525" y="373"/>
                    </a:cubicBezTo>
                    <a:cubicBezTo>
                      <a:pt x="538" y="376"/>
                      <a:pt x="550" y="370"/>
                      <a:pt x="558" y="362"/>
                    </a:cubicBezTo>
                    <a:cubicBezTo>
                      <a:pt x="564" y="354"/>
                      <a:pt x="569" y="343"/>
                      <a:pt x="567" y="333"/>
                    </a:cubicBezTo>
                    <a:cubicBezTo>
                      <a:pt x="563" y="330"/>
                      <a:pt x="560" y="327"/>
                      <a:pt x="555" y="327"/>
                    </a:cubicBezTo>
                    <a:cubicBezTo>
                      <a:pt x="556" y="335"/>
                      <a:pt x="556" y="344"/>
                      <a:pt x="550" y="350"/>
                    </a:cubicBezTo>
                    <a:cubicBezTo>
                      <a:pt x="545" y="355"/>
                      <a:pt x="538" y="358"/>
                      <a:pt x="531" y="359"/>
                    </a:cubicBezTo>
                    <a:cubicBezTo>
                      <a:pt x="522" y="357"/>
                      <a:pt x="515" y="352"/>
                      <a:pt x="511" y="345"/>
                    </a:cubicBezTo>
                    <a:cubicBezTo>
                      <a:pt x="508" y="335"/>
                      <a:pt x="512" y="327"/>
                      <a:pt x="517" y="320"/>
                    </a:cubicBezTo>
                    <a:cubicBezTo>
                      <a:pt x="526" y="311"/>
                      <a:pt x="540" y="313"/>
                      <a:pt x="551" y="317"/>
                    </a:cubicBezTo>
                    <a:cubicBezTo>
                      <a:pt x="574" y="324"/>
                      <a:pt x="589" y="347"/>
                      <a:pt x="595" y="369"/>
                    </a:cubicBezTo>
                    <a:cubicBezTo>
                      <a:pt x="608" y="372"/>
                      <a:pt x="618" y="381"/>
                      <a:pt x="629" y="389"/>
                    </a:cubicBezTo>
                    <a:cubicBezTo>
                      <a:pt x="637" y="398"/>
                      <a:pt x="639" y="409"/>
                      <a:pt x="647" y="418"/>
                    </a:cubicBezTo>
                    <a:cubicBezTo>
                      <a:pt x="647" y="420"/>
                      <a:pt x="650" y="423"/>
                      <a:pt x="652" y="425"/>
                    </a:cubicBezTo>
                    <a:cubicBezTo>
                      <a:pt x="654" y="430"/>
                      <a:pt x="646" y="431"/>
                      <a:pt x="643" y="435"/>
                    </a:cubicBezTo>
                    <a:cubicBezTo>
                      <a:pt x="633" y="453"/>
                      <a:pt x="622" y="477"/>
                      <a:pt x="600" y="486"/>
                    </a:cubicBezTo>
                    <a:cubicBezTo>
                      <a:pt x="589" y="487"/>
                      <a:pt x="592" y="501"/>
                      <a:pt x="586" y="508"/>
                    </a:cubicBezTo>
                    <a:cubicBezTo>
                      <a:pt x="580" y="524"/>
                      <a:pt x="564" y="536"/>
                      <a:pt x="546" y="542"/>
                    </a:cubicBezTo>
                    <a:cubicBezTo>
                      <a:pt x="539" y="539"/>
                      <a:pt x="529" y="541"/>
                      <a:pt x="523" y="534"/>
                    </a:cubicBezTo>
                    <a:cubicBezTo>
                      <a:pt x="521" y="528"/>
                      <a:pt x="517" y="523"/>
                      <a:pt x="520" y="516"/>
                    </a:cubicBezTo>
                    <a:cubicBezTo>
                      <a:pt x="521" y="512"/>
                      <a:pt x="525" y="508"/>
                      <a:pt x="530" y="507"/>
                    </a:cubicBezTo>
                    <a:cubicBezTo>
                      <a:pt x="537" y="505"/>
                      <a:pt x="544" y="509"/>
                      <a:pt x="550" y="513"/>
                    </a:cubicBezTo>
                    <a:cubicBezTo>
                      <a:pt x="554" y="518"/>
                      <a:pt x="553" y="525"/>
                      <a:pt x="555" y="531"/>
                    </a:cubicBezTo>
                    <a:cubicBezTo>
                      <a:pt x="557" y="531"/>
                      <a:pt x="559" y="530"/>
                      <a:pt x="560" y="529"/>
                    </a:cubicBezTo>
                    <a:cubicBezTo>
                      <a:pt x="565" y="525"/>
                      <a:pt x="574" y="522"/>
                      <a:pt x="571" y="514"/>
                    </a:cubicBezTo>
                    <a:cubicBezTo>
                      <a:pt x="564" y="501"/>
                      <a:pt x="551" y="493"/>
                      <a:pt x="537" y="490"/>
                    </a:cubicBezTo>
                    <a:cubicBezTo>
                      <a:pt x="525" y="488"/>
                      <a:pt x="513" y="495"/>
                      <a:pt x="505" y="503"/>
                    </a:cubicBezTo>
                    <a:cubicBezTo>
                      <a:pt x="499" y="511"/>
                      <a:pt x="496" y="523"/>
                      <a:pt x="501" y="533"/>
                    </a:cubicBezTo>
                    <a:cubicBezTo>
                      <a:pt x="509" y="541"/>
                      <a:pt x="516" y="553"/>
                      <a:pt x="529" y="555"/>
                    </a:cubicBezTo>
                    <a:cubicBezTo>
                      <a:pt x="536" y="554"/>
                      <a:pt x="541" y="561"/>
                      <a:pt x="548" y="557"/>
                    </a:cubicBezTo>
                    <a:cubicBezTo>
                      <a:pt x="571" y="556"/>
                      <a:pt x="585" y="536"/>
                      <a:pt x="597" y="520"/>
                    </a:cubicBezTo>
                    <a:cubicBezTo>
                      <a:pt x="601" y="514"/>
                      <a:pt x="602" y="508"/>
                      <a:pt x="604" y="501"/>
                    </a:cubicBezTo>
                    <a:cubicBezTo>
                      <a:pt x="614" y="498"/>
                      <a:pt x="620" y="490"/>
                      <a:pt x="628" y="484"/>
                    </a:cubicBezTo>
                    <a:cubicBezTo>
                      <a:pt x="645" y="468"/>
                      <a:pt x="648" y="444"/>
                      <a:pt x="668" y="430"/>
                    </a:cubicBezTo>
                    <a:cubicBezTo>
                      <a:pt x="670" y="425"/>
                      <a:pt x="661" y="423"/>
                      <a:pt x="662" y="416"/>
                    </a:cubicBezTo>
                    <a:cubicBezTo>
                      <a:pt x="653" y="404"/>
                      <a:pt x="646" y="390"/>
                      <a:pt x="637" y="378"/>
                    </a:cubicBezTo>
                    <a:cubicBezTo>
                      <a:pt x="630" y="368"/>
                      <a:pt x="619" y="364"/>
                      <a:pt x="610" y="358"/>
                    </a:cubicBezTo>
                    <a:cubicBezTo>
                      <a:pt x="607" y="348"/>
                      <a:pt x="601" y="340"/>
                      <a:pt x="596" y="331"/>
                    </a:cubicBezTo>
                    <a:close/>
                    <a:moveTo>
                      <a:pt x="671" y="322"/>
                    </a:moveTo>
                    <a:cubicBezTo>
                      <a:pt x="668" y="316"/>
                      <a:pt x="664" y="309"/>
                      <a:pt x="659" y="305"/>
                    </a:cubicBezTo>
                    <a:cubicBezTo>
                      <a:pt x="651" y="314"/>
                      <a:pt x="662" y="324"/>
                      <a:pt x="665" y="333"/>
                    </a:cubicBezTo>
                    <a:cubicBezTo>
                      <a:pt x="666" y="341"/>
                      <a:pt x="668" y="350"/>
                      <a:pt x="662" y="357"/>
                    </a:cubicBezTo>
                    <a:cubicBezTo>
                      <a:pt x="657" y="364"/>
                      <a:pt x="651" y="355"/>
                      <a:pt x="647" y="356"/>
                    </a:cubicBezTo>
                    <a:cubicBezTo>
                      <a:pt x="644" y="360"/>
                      <a:pt x="646" y="366"/>
                      <a:pt x="647" y="370"/>
                    </a:cubicBezTo>
                    <a:cubicBezTo>
                      <a:pt x="651" y="374"/>
                      <a:pt x="655" y="378"/>
                      <a:pt x="660" y="380"/>
                    </a:cubicBezTo>
                    <a:cubicBezTo>
                      <a:pt x="663" y="380"/>
                      <a:pt x="666" y="378"/>
                      <a:pt x="669" y="376"/>
                    </a:cubicBezTo>
                    <a:cubicBezTo>
                      <a:pt x="682" y="360"/>
                      <a:pt x="677" y="340"/>
                      <a:pt x="671" y="322"/>
                    </a:cubicBezTo>
                    <a:close/>
                    <a:moveTo>
                      <a:pt x="214" y="328"/>
                    </a:moveTo>
                    <a:cubicBezTo>
                      <a:pt x="215" y="321"/>
                      <a:pt x="220" y="311"/>
                      <a:pt x="214" y="305"/>
                    </a:cubicBezTo>
                    <a:cubicBezTo>
                      <a:pt x="212" y="306"/>
                      <a:pt x="209" y="307"/>
                      <a:pt x="207" y="309"/>
                    </a:cubicBezTo>
                    <a:cubicBezTo>
                      <a:pt x="208" y="327"/>
                      <a:pt x="196" y="342"/>
                      <a:pt x="197" y="358"/>
                    </a:cubicBezTo>
                    <a:cubicBezTo>
                      <a:pt x="200" y="366"/>
                      <a:pt x="204" y="376"/>
                      <a:pt x="213" y="378"/>
                    </a:cubicBezTo>
                    <a:cubicBezTo>
                      <a:pt x="216" y="379"/>
                      <a:pt x="220" y="378"/>
                      <a:pt x="223" y="376"/>
                    </a:cubicBezTo>
                    <a:cubicBezTo>
                      <a:pt x="227" y="372"/>
                      <a:pt x="228" y="365"/>
                      <a:pt x="226" y="359"/>
                    </a:cubicBezTo>
                    <a:cubicBezTo>
                      <a:pt x="224" y="358"/>
                      <a:pt x="222" y="359"/>
                      <a:pt x="220" y="360"/>
                    </a:cubicBezTo>
                    <a:cubicBezTo>
                      <a:pt x="217" y="360"/>
                      <a:pt x="213" y="359"/>
                      <a:pt x="211" y="356"/>
                    </a:cubicBezTo>
                    <a:cubicBezTo>
                      <a:pt x="205" y="348"/>
                      <a:pt x="209" y="336"/>
                      <a:pt x="214" y="328"/>
                    </a:cubicBezTo>
                    <a:close/>
                    <a:moveTo>
                      <a:pt x="685" y="318"/>
                    </a:moveTo>
                    <a:cubicBezTo>
                      <a:pt x="683" y="316"/>
                      <a:pt x="680" y="314"/>
                      <a:pt x="678" y="315"/>
                    </a:cubicBezTo>
                    <a:cubicBezTo>
                      <a:pt x="676" y="327"/>
                      <a:pt x="685" y="338"/>
                      <a:pt x="683" y="350"/>
                    </a:cubicBezTo>
                    <a:cubicBezTo>
                      <a:pt x="687" y="365"/>
                      <a:pt x="676" y="376"/>
                      <a:pt x="675" y="390"/>
                    </a:cubicBezTo>
                    <a:cubicBezTo>
                      <a:pt x="674" y="401"/>
                      <a:pt x="675" y="413"/>
                      <a:pt x="685" y="420"/>
                    </a:cubicBezTo>
                    <a:cubicBezTo>
                      <a:pt x="690" y="423"/>
                      <a:pt x="695" y="424"/>
                      <a:pt x="701" y="422"/>
                    </a:cubicBezTo>
                    <a:cubicBezTo>
                      <a:pt x="709" y="419"/>
                      <a:pt x="716" y="413"/>
                      <a:pt x="716" y="404"/>
                    </a:cubicBezTo>
                    <a:cubicBezTo>
                      <a:pt x="708" y="408"/>
                      <a:pt x="708" y="408"/>
                      <a:pt x="708" y="408"/>
                    </a:cubicBezTo>
                    <a:cubicBezTo>
                      <a:pt x="703" y="407"/>
                      <a:pt x="698" y="407"/>
                      <a:pt x="695" y="404"/>
                    </a:cubicBezTo>
                    <a:cubicBezTo>
                      <a:pt x="685" y="394"/>
                      <a:pt x="692" y="379"/>
                      <a:pt x="695" y="368"/>
                    </a:cubicBezTo>
                    <a:cubicBezTo>
                      <a:pt x="699" y="355"/>
                      <a:pt x="697" y="343"/>
                      <a:pt x="692" y="330"/>
                    </a:cubicBezTo>
                    <a:cubicBezTo>
                      <a:pt x="690" y="326"/>
                      <a:pt x="683" y="323"/>
                      <a:pt x="685" y="318"/>
                    </a:cubicBezTo>
                    <a:close/>
                    <a:moveTo>
                      <a:pt x="201" y="315"/>
                    </a:moveTo>
                    <a:cubicBezTo>
                      <a:pt x="201" y="314"/>
                      <a:pt x="200" y="313"/>
                      <a:pt x="199" y="313"/>
                    </a:cubicBezTo>
                    <a:cubicBezTo>
                      <a:pt x="196" y="314"/>
                      <a:pt x="194" y="315"/>
                      <a:pt x="194" y="318"/>
                    </a:cubicBezTo>
                    <a:cubicBezTo>
                      <a:pt x="186" y="324"/>
                      <a:pt x="184" y="334"/>
                      <a:pt x="182" y="344"/>
                    </a:cubicBezTo>
                    <a:cubicBezTo>
                      <a:pt x="177" y="362"/>
                      <a:pt x="193" y="379"/>
                      <a:pt x="184" y="397"/>
                    </a:cubicBezTo>
                    <a:cubicBezTo>
                      <a:pt x="180" y="404"/>
                      <a:pt x="173" y="408"/>
                      <a:pt x="165" y="408"/>
                    </a:cubicBezTo>
                    <a:cubicBezTo>
                      <a:pt x="164" y="409"/>
                      <a:pt x="164" y="409"/>
                      <a:pt x="164" y="409"/>
                    </a:cubicBezTo>
                    <a:cubicBezTo>
                      <a:pt x="167" y="414"/>
                      <a:pt x="171" y="416"/>
                      <a:pt x="175" y="418"/>
                    </a:cubicBezTo>
                    <a:cubicBezTo>
                      <a:pt x="183" y="417"/>
                      <a:pt x="188" y="414"/>
                      <a:pt x="192" y="409"/>
                    </a:cubicBezTo>
                    <a:cubicBezTo>
                      <a:pt x="202" y="396"/>
                      <a:pt x="198" y="378"/>
                      <a:pt x="193" y="365"/>
                    </a:cubicBezTo>
                    <a:cubicBezTo>
                      <a:pt x="189" y="348"/>
                      <a:pt x="198" y="331"/>
                      <a:pt x="201" y="315"/>
                    </a:cubicBezTo>
                    <a:close/>
                    <a:moveTo>
                      <a:pt x="705" y="328"/>
                    </a:moveTo>
                    <a:cubicBezTo>
                      <a:pt x="703" y="325"/>
                      <a:pt x="699" y="316"/>
                      <a:pt x="694" y="321"/>
                    </a:cubicBezTo>
                    <a:cubicBezTo>
                      <a:pt x="699" y="331"/>
                      <a:pt x="703" y="342"/>
                      <a:pt x="703" y="353"/>
                    </a:cubicBezTo>
                    <a:cubicBezTo>
                      <a:pt x="705" y="369"/>
                      <a:pt x="688" y="385"/>
                      <a:pt x="701" y="401"/>
                    </a:cubicBezTo>
                    <a:cubicBezTo>
                      <a:pt x="703" y="403"/>
                      <a:pt x="709" y="403"/>
                      <a:pt x="710" y="399"/>
                    </a:cubicBezTo>
                    <a:cubicBezTo>
                      <a:pt x="710" y="397"/>
                      <a:pt x="708" y="397"/>
                      <a:pt x="706" y="395"/>
                    </a:cubicBezTo>
                    <a:cubicBezTo>
                      <a:pt x="700" y="389"/>
                      <a:pt x="704" y="379"/>
                      <a:pt x="706" y="371"/>
                    </a:cubicBezTo>
                    <a:cubicBezTo>
                      <a:pt x="709" y="357"/>
                      <a:pt x="712" y="342"/>
                      <a:pt x="705" y="328"/>
                    </a:cubicBezTo>
                    <a:close/>
                    <a:moveTo>
                      <a:pt x="359" y="325"/>
                    </a:moveTo>
                    <a:cubicBezTo>
                      <a:pt x="353" y="320"/>
                      <a:pt x="353" y="320"/>
                      <a:pt x="353" y="320"/>
                    </a:cubicBezTo>
                    <a:cubicBezTo>
                      <a:pt x="345" y="318"/>
                      <a:pt x="337" y="314"/>
                      <a:pt x="329" y="318"/>
                    </a:cubicBezTo>
                    <a:cubicBezTo>
                      <a:pt x="329" y="325"/>
                      <a:pt x="326" y="336"/>
                      <a:pt x="332" y="342"/>
                    </a:cubicBezTo>
                    <a:cubicBezTo>
                      <a:pt x="335" y="347"/>
                      <a:pt x="341" y="352"/>
                      <a:pt x="347" y="350"/>
                    </a:cubicBezTo>
                    <a:cubicBezTo>
                      <a:pt x="352" y="349"/>
                      <a:pt x="357" y="347"/>
                      <a:pt x="359" y="342"/>
                    </a:cubicBezTo>
                    <a:cubicBezTo>
                      <a:pt x="362" y="337"/>
                      <a:pt x="362" y="329"/>
                      <a:pt x="359" y="325"/>
                    </a:cubicBezTo>
                    <a:close/>
                    <a:moveTo>
                      <a:pt x="546" y="324"/>
                    </a:moveTo>
                    <a:cubicBezTo>
                      <a:pt x="543" y="319"/>
                      <a:pt x="537" y="321"/>
                      <a:pt x="532" y="320"/>
                    </a:cubicBezTo>
                    <a:cubicBezTo>
                      <a:pt x="524" y="320"/>
                      <a:pt x="520" y="327"/>
                      <a:pt x="517" y="334"/>
                    </a:cubicBezTo>
                    <a:cubicBezTo>
                      <a:pt x="515" y="338"/>
                      <a:pt x="517" y="342"/>
                      <a:pt x="519" y="346"/>
                    </a:cubicBezTo>
                    <a:cubicBezTo>
                      <a:pt x="524" y="351"/>
                      <a:pt x="531" y="352"/>
                      <a:pt x="537" y="351"/>
                    </a:cubicBezTo>
                    <a:cubicBezTo>
                      <a:pt x="542" y="351"/>
                      <a:pt x="546" y="346"/>
                      <a:pt x="549" y="342"/>
                    </a:cubicBezTo>
                    <a:cubicBezTo>
                      <a:pt x="550" y="339"/>
                      <a:pt x="552" y="333"/>
                      <a:pt x="547" y="330"/>
                    </a:cubicBezTo>
                    <a:cubicBezTo>
                      <a:pt x="545" y="335"/>
                      <a:pt x="547" y="340"/>
                      <a:pt x="544" y="344"/>
                    </a:cubicBezTo>
                    <a:cubicBezTo>
                      <a:pt x="541" y="347"/>
                      <a:pt x="537" y="349"/>
                      <a:pt x="532" y="349"/>
                    </a:cubicBezTo>
                    <a:cubicBezTo>
                      <a:pt x="528" y="348"/>
                      <a:pt x="524" y="347"/>
                      <a:pt x="522" y="343"/>
                    </a:cubicBezTo>
                    <a:cubicBezTo>
                      <a:pt x="522" y="340"/>
                      <a:pt x="521" y="337"/>
                      <a:pt x="521" y="333"/>
                    </a:cubicBezTo>
                    <a:cubicBezTo>
                      <a:pt x="523" y="330"/>
                      <a:pt x="526" y="326"/>
                      <a:pt x="530" y="325"/>
                    </a:cubicBezTo>
                    <a:cubicBezTo>
                      <a:pt x="535" y="321"/>
                      <a:pt x="542" y="325"/>
                      <a:pt x="546" y="327"/>
                    </a:cubicBezTo>
                    <a:cubicBezTo>
                      <a:pt x="546" y="324"/>
                      <a:pt x="546" y="324"/>
                      <a:pt x="546" y="324"/>
                    </a:cubicBezTo>
                    <a:close/>
                    <a:moveTo>
                      <a:pt x="359" y="331"/>
                    </a:moveTo>
                    <a:cubicBezTo>
                      <a:pt x="355" y="323"/>
                      <a:pt x="346" y="321"/>
                      <a:pt x="339" y="320"/>
                    </a:cubicBezTo>
                    <a:cubicBezTo>
                      <a:pt x="333" y="318"/>
                      <a:pt x="333" y="324"/>
                      <a:pt x="333" y="327"/>
                    </a:cubicBezTo>
                    <a:cubicBezTo>
                      <a:pt x="334" y="333"/>
                      <a:pt x="333" y="343"/>
                      <a:pt x="341" y="345"/>
                    </a:cubicBezTo>
                    <a:cubicBezTo>
                      <a:pt x="345" y="347"/>
                      <a:pt x="352" y="349"/>
                      <a:pt x="355" y="344"/>
                    </a:cubicBezTo>
                    <a:cubicBezTo>
                      <a:pt x="358" y="340"/>
                      <a:pt x="359" y="336"/>
                      <a:pt x="359" y="331"/>
                    </a:cubicBezTo>
                    <a:close/>
                    <a:moveTo>
                      <a:pt x="184" y="318"/>
                    </a:moveTo>
                    <a:cubicBezTo>
                      <a:pt x="178" y="323"/>
                      <a:pt x="178" y="332"/>
                      <a:pt x="174" y="339"/>
                    </a:cubicBezTo>
                    <a:cubicBezTo>
                      <a:pt x="173" y="352"/>
                      <a:pt x="167" y="368"/>
                      <a:pt x="171" y="381"/>
                    </a:cubicBezTo>
                    <a:cubicBezTo>
                      <a:pt x="173" y="389"/>
                      <a:pt x="169" y="395"/>
                      <a:pt x="168" y="401"/>
                    </a:cubicBezTo>
                    <a:cubicBezTo>
                      <a:pt x="172" y="402"/>
                      <a:pt x="173" y="400"/>
                      <a:pt x="176" y="398"/>
                    </a:cubicBezTo>
                    <a:cubicBezTo>
                      <a:pt x="180" y="394"/>
                      <a:pt x="180" y="388"/>
                      <a:pt x="180" y="381"/>
                    </a:cubicBezTo>
                    <a:cubicBezTo>
                      <a:pt x="173" y="361"/>
                      <a:pt x="174" y="337"/>
                      <a:pt x="184" y="318"/>
                    </a:cubicBezTo>
                    <a:close/>
                    <a:moveTo>
                      <a:pt x="660" y="351"/>
                    </a:moveTo>
                    <a:cubicBezTo>
                      <a:pt x="662" y="342"/>
                      <a:pt x="659" y="331"/>
                      <a:pt x="653" y="324"/>
                    </a:cubicBezTo>
                    <a:cubicBezTo>
                      <a:pt x="657" y="338"/>
                      <a:pt x="657" y="338"/>
                      <a:pt x="657" y="338"/>
                    </a:cubicBezTo>
                    <a:cubicBezTo>
                      <a:pt x="657" y="343"/>
                      <a:pt x="652" y="347"/>
                      <a:pt x="656" y="351"/>
                    </a:cubicBezTo>
                    <a:cubicBezTo>
                      <a:pt x="657" y="352"/>
                      <a:pt x="658" y="351"/>
                      <a:pt x="660" y="351"/>
                    </a:cubicBezTo>
                    <a:close/>
                    <a:moveTo>
                      <a:pt x="222" y="348"/>
                    </a:moveTo>
                    <a:cubicBezTo>
                      <a:pt x="219" y="344"/>
                      <a:pt x="221" y="337"/>
                      <a:pt x="219" y="333"/>
                    </a:cubicBezTo>
                    <a:cubicBezTo>
                      <a:pt x="217" y="338"/>
                      <a:pt x="214" y="342"/>
                      <a:pt x="214" y="347"/>
                    </a:cubicBezTo>
                    <a:cubicBezTo>
                      <a:pt x="214" y="349"/>
                      <a:pt x="215" y="354"/>
                      <a:pt x="218" y="353"/>
                    </a:cubicBezTo>
                    <a:cubicBezTo>
                      <a:pt x="221" y="352"/>
                      <a:pt x="222" y="351"/>
                      <a:pt x="222" y="348"/>
                    </a:cubicBezTo>
                    <a:close/>
                    <a:moveTo>
                      <a:pt x="58" y="335"/>
                    </a:moveTo>
                    <a:cubicBezTo>
                      <a:pt x="59" y="335"/>
                      <a:pt x="58" y="334"/>
                      <a:pt x="57" y="334"/>
                    </a:cubicBezTo>
                    <a:cubicBezTo>
                      <a:pt x="57" y="336"/>
                      <a:pt x="57" y="336"/>
                      <a:pt x="57" y="336"/>
                    </a:cubicBezTo>
                    <a:cubicBezTo>
                      <a:pt x="57" y="336"/>
                      <a:pt x="58" y="336"/>
                      <a:pt x="58" y="335"/>
                    </a:cubicBezTo>
                    <a:close/>
                    <a:moveTo>
                      <a:pt x="319" y="376"/>
                    </a:moveTo>
                    <a:cubicBezTo>
                      <a:pt x="307" y="366"/>
                      <a:pt x="302" y="351"/>
                      <a:pt x="300" y="337"/>
                    </a:cubicBezTo>
                    <a:cubicBezTo>
                      <a:pt x="290" y="349"/>
                      <a:pt x="282" y="363"/>
                      <a:pt x="278" y="378"/>
                    </a:cubicBezTo>
                    <a:cubicBezTo>
                      <a:pt x="271" y="379"/>
                      <a:pt x="264" y="381"/>
                      <a:pt x="258" y="385"/>
                    </a:cubicBezTo>
                    <a:cubicBezTo>
                      <a:pt x="240" y="393"/>
                      <a:pt x="239" y="414"/>
                      <a:pt x="230" y="428"/>
                    </a:cubicBezTo>
                    <a:cubicBezTo>
                      <a:pt x="241" y="444"/>
                      <a:pt x="247" y="462"/>
                      <a:pt x="265" y="472"/>
                    </a:cubicBezTo>
                    <a:cubicBezTo>
                      <a:pt x="270" y="475"/>
                      <a:pt x="277" y="475"/>
                      <a:pt x="281" y="479"/>
                    </a:cubicBezTo>
                    <a:cubicBezTo>
                      <a:pt x="283" y="494"/>
                      <a:pt x="292" y="506"/>
                      <a:pt x="304" y="516"/>
                    </a:cubicBezTo>
                    <a:cubicBezTo>
                      <a:pt x="307" y="509"/>
                      <a:pt x="309" y="500"/>
                      <a:pt x="313" y="493"/>
                    </a:cubicBezTo>
                    <a:cubicBezTo>
                      <a:pt x="315" y="489"/>
                      <a:pt x="321" y="487"/>
                      <a:pt x="321" y="483"/>
                    </a:cubicBezTo>
                    <a:cubicBezTo>
                      <a:pt x="311" y="482"/>
                      <a:pt x="304" y="477"/>
                      <a:pt x="300" y="469"/>
                    </a:cubicBezTo>
                    <a:cubicBezTo>
                      <a:pt x="294" y="466"/>
                      <a:pt x="286" y="467"/>
                      <a:pt x="282" y="462"/>
                    </a:cubicBezTo>
                    <a:cubicBezTo>
                      <a:pt x="267" y="450"/>
                      <a:pt x="264" y="431"/>
                      <a:pt x="269" y="413"/>
                    </a:cubicBezTo>
                    <a:cubicBezTo>
                      <a:pt x="272" y="401"/>
                      <a:pt x="284" y="394"/>
                      <a:pt x="295" y="390"/>
                    </a:cubicBezTo>
                    <a:cubicBezTo>
                      <a:pt x="303" y="384"/>
                      <a:pt x="310" y="377"/>
                      <a:pt x="319" y="376"/>
                    </a:cubicBezTo>
                    <a:close/>
                    <a:moveTo>
                      <a:pt x="304" y="367"/>
                    </a:moveTo>
                    <a:cubicBezTo>
                      <a:pt x="301" y="362"/>
                      <a:pt x="301" y="354"/>
                      <a:pt x="295" y="352"/>
                    </a:cubicBezTo>
                    <a:cubicBezTo>
                      <a:pt x="287" y="357"/>
                      <a:pt x="287" y="368"/>
                      <a:pt x="282" y="376"/>
                    </a:cubicBezTo>
                    <a:cubicBezTo>
                      <a:pt x="282" y="385"/>
                      <a:pt x="271" y="380"/>
                      <a:pt x="267" y="385"/>
                    </a:cubicBezTo>
                    <a:cubicBezTo>
                      <a:pt x="250" y="391"/>
                      <a:pt x="243" y="409"/>
                      <a:pt x="237" y="424"/>
                    </a:cubicBezTo>
                    <a:cubicBezTo>
                      <a:pt x="236" y="431"/>
                      <a:pt x="240" y="437"/>
                      <a:pt x="243" y="443"/>
                    </a:cubicBezTo>
                    <a:cubicBezTo>
                      <a:pt x="256" y="458"/>
                      <a:pt x="256" y="458"/>
                      <a:pt x="256" y="458"/>
                    </a:cubicBezTo>
                    <a:cubicBezTo>
                      <a:pt x="263" y="466"/>
                      <a:pt x="274" y="471"/>
                      <a:pt x="284" y="475"/>
                    </a:cubicBezTo>
                    <a:cubicBezTo>
                      <a:pt x="289" y="484"/>
                      <a:pt x="294" y="494"/>
                      <a:pt x="300" y="503"/>
                    </a:cubicBezTo>
                    <a:cubicBezTo>
                      <a:pt x="306" y="504"/>
                      <a:pt x="305" y="494"/>
                      <a:pt x="310" y="491"/>
                    </a:cubicBezTo>
                    <a:cubicBezTo>
                      <a:pt x="311" y="489"/>
                      <a:pt x="313" y="486"/>
                      <a:pt x="311" y="484"/>
                    </a:cubicBezTo>
                    <a:cubicBezTo>
                      <a:pt x="304" y="482"/>
                      <a:pt x="299" y="478"/>
                      <a:pt x="296" y="472"/>
                    </a:cubicBezTo>
                    <a:cubicBezTo>
                      <a:pt x="290" y="468"/>
                      <a:pt x="282" y="468"/>
                      <a:pt x="277" y="463"/>
                    </a:cubicBezTo>
                    <a:cubicBezTo>
                      <a:pt x="268" y="458"/>
                      <a:pt x="267" y="449"/>
                      <a:pt x="263" y="441"/>
                    </a:cubicBezTo>
                    <a:cubicBezTo>
                      <a:pt x="262" y="435"/>
                      <a:pt x="265" y="429"/>
                      <a:pt x="262" y="424"/>
                    </a:cubicBezTo>
                    <a:cubicBezTo>
                      <a:pt x="260" y="409"/>
                      <a:pt x="273" y="398"/>
                      <a:pt x="284" y="391"/>
                    </a:cubicBezTo>
                    <a:cubicBezTo>
                      <a:pt x="292" y="390"/>
                      <a:pt x="295" y="382"/>
                      <a:pt x="302" y="379"/>
                    </a:cubicBezTo>
                    <a:cubicBezTo>
                      <a:pt x="310" y="377"/>
                      <a:pt x="310" y="377"/>
                      <a:pt x="310" y="377"/>
                    </a:cubicBezTo>
                    <a:cubicBezTo>
                      <a:pt x="310" y="373"/>
                      <a:pt x="307" y="370"/>
                      <a:pt x="304" y="367"/>
                    </a:cubicBezTo>
                    <a:close/>
                    <a:moveTo>
                      <a:pt x="574" y="402"/>
                    </a:moveTo>
                    <a:cubicBezTo>
                      <a:pt x="568" y="397"/>
                      <a:pt x="564" y="389"/>
                      <a:pt x="557" y="385"/>
                    </a:cubicBezTo>
                    <a:cubicBezTo>
                      <a:pt x="552" y="383"/>
                      <a:pt x="547" y="385"/>
                      <a:pt x="542" y="385"/>
                    </a:cubicBezTo>
                    <a:cubicBezTo>
                      <a:pt x="537" y="387"/>
                      <a:pt x="533" y="392"/>
                      <a:pt x="533" y="397"/>
                    </a:cubicBezTo>
                    <a:cubicBezTo>
                      <a:pt x="533" y="402"/>
                      <a:pt x="535" y="406"/>
                      <a:pt x="538" y="408"/>
                    </a:cubicBezTo>
                    <a:cubicBezTo>
                      <a:pt x="545" y="411"/>
                      <a:pt x="550" y="406"/>
                      <a:pt x="554" y="401"/>
                    </a:cubicBezTo>
                    <a:cubicBezTo>
                      <a:pt x="562" y="400"/>
                      <a:pt x="566" y="408"/>
                      <a:pt x="569" y="413"/>
                    </a:cubicBezTo>
                    <a:cubicBezTo>
                      <a:pt x="577" y="412"/>
                      <a:pt x="587" y="412"/>
                      <a:pt x="591" y="419"/>
                    </a:cubicBezTo>
                    <a:cubicBezTo>
                      <a:pt x="594" y="425"/>
                      <a:pt x="594" y="432"/>
                      <a:pt x="591" y="438"/>
                    </a:cubicBezTo>
                    <a:cubicBezTo>
                      <a:pt x="587" y="442"/>
                      <a:pt x="583" y="446"/>
                      <a:pt x="577" y="446"/>
                    </a:cubicBezTo>
                    <a:cubicBezTo>
                      <a:pt x="568" y="448"/>
                      <a:pt x="563" y="458"/>
                      <a:pt x="552" y="456"/>
                    </a:cubicBezTo>
                    <a:cubicBezTo>
                      <a:pt x="544" y="453"/>
                      <a:pt x="554" y="447"/>
                      <a:pt x="548" y="443"/>
                    </a:cubicBezTo>
                    <a:cubicBezTo>
                      <a:pt x="545" y="442"/>
                      <a:pt x="540" y="442"/>
                      <a:pt x="538" y="445"/>
                    </a:cubicBezTo>
                    <a:cubicBezTo>
                      <a:pt x="533" y="450"/>
                      <a:pt x="535" y="460"/>
                      <a:pt x="537" y="466"/>
                    </a:cubicBezTo>
                    <a:cubicBezTo>
                      <a:pt x="543" y="473"/>
                      <a:pt x="551" y="476"/>
                      <a:pt x="560" y="474"/>
                    </a:cubicBezTo>
                    <a:cubicBezTo>
                      <a:pt x="568" y="471"/>
                      <a:pt x="573" y="463"/>
                      <a:pt x="576" y="456"/>
                    </a:cubicBezTo>
                    <a:cubicBezTo>
                      <a:pt x="585" y="456"/>
                      <a:pt x="592" y="453"/>
                      <a:pt x="599" y="448"/>
                    </a:cubicBezTo>
                    <a:cubicBezTo>
                      <a:pt x="606" y="439"/>
                      <a:pt x="605" y="428"/>
                      <a:pt x="601" y="418"/>
                    </a:cubicBezTo>
                    <a:cubicBezTo>
                      <a:pt x="596" y="407"/>
                      <a:pt x="585" y="402"/>
                      <a:pt x="574" y="402"/>
                    </a:cubicBezTo>
                    <a:close/>
                    <a:moveTo>
                      <a:pt x="336" y="386"/>
                    </a:moveTo>
                    <a:cubicBezTo>
                      <a:pt x="331" y="382"/>
                      <a:pt x="322" y="383"/>
                      <a:pt x="316" y="382"/>
                    </a:cubicBezTo>
                    <a:cubicBezTo>
                      <a:pt x="310" y="385"/>
                      <a:pt x="302" y="387"/>
                      <a:pt x="299" y="394"/>
                    </a:cubicBezTo>
                    <a:cubicBezTo>
                      <a:pt x="290" y="396"/>
                      <a:pt x="283" y="400"/>
                      <a:pt x="278" y="408"/>
                    </a:cubicBezTo>
                    <a:cubicBezTo>
                      <a:pt x="272" y="417"/>
                      <a:pt x="271" y="429"/>
                      <a:pt x="274" y="440"/>
                    </a:cubicBezTo>
                    <a:cubicBezTo>
                      <a:pt x="278" y="453"/>
                      <a:pt x="291" y="462"/>
                      <a:pt x="305" y="464"/>
                    </a:cubicBezTo>
                    <a:cubicBezTo>
                      <a:pt x="308" y="469"/>
                      <a:pt x="311" y="477"/>
                      <a:pt x="318" y="477"/>
                    </a:cubicBezTo>
                    <a:cubicBezTo>
                      <a:pt x="325" y="478"/>
                      <a:pt x="334" y="478"/>
                      <a:pt x="340" y="472"/>
                    </a:cubicBezTo>
                    <a:cubicBezTo>
                      <a:pt x="342" y="468"/>
                      <a:pt x="344" y="462"/>
                      <a:pt x="343" y="457"/>
                    </a:cubicBezTo>
                    <a:cubicBezTo>
                      <a:pt x="341" y="453"/>
                      <a:pt x="339" y="449"/>
                      <a:pt x="334" y="449"/>
                    </a:cubicBezTo>
                    <a:cubicBezTo>
                      <a:pt x="330" y="451"/>
                      <a:pt x="329" y="456"/>
                      <a:pt x="330" y="460"/>
                    </a:cubicBezTo>
                    <a:cubicBezTo>
                      <a:pt x="329" y="465"/>
                      <a:pt x="323" y="461"/>
                      <a:pt x="320" y="463"/>
                    </a:cubicBezTo>
                    <a:cubicBezTo>
                      <a:pt x="317" y="463"/>
                      <a:pt x="316" y="460"/>
                      <a:pt x="314" y="457"/>
                    </a:cubicBezTo>
                    <a:cubicBezTo>
                      <a:pt x="313" y="456"/>
                      <a:pt x="315" y="454"/>
                      <a:pt x="312" y="453"/>
                    </a:cubicBezTo>
                    <a:cubicBezTo>
                      <a:pt x="304" y="453"/>
                      <a:pt x="296" y="451"/>
                      <a:pt x="291" y="443"/>
                    </a:cubicBezTo>
                    <a:cubicBezTo>
                      <a:pt x="286" y="437"/>
                      <a:pt x="282" y="430"/>
                      <a:pt x="285" y="422"/>
                    </a:cubicBezTo>
                    <a:cubicBezTo>
                      <a:pt x="289" y="415"/>
                      <a:pt x="296" y="408"/>
                      <a:pt x="305" y="409"/>
                    </a:cubicBezTo>
                    <a:cubicBezTo>
                      <a:pt x="309" y="405"/>
                      <a:pt x="313" y="401"/>
                      <a:pt x="319" y="399"/>
                    </a:cubicBezTo>
                    <a:cubicBezTo>
                      <a:pt x="326" y="399"/>
                      <a:pt x="329" y="404"/>
                      <a:pt x="332" y="409"/>
                    </a:cubicBezTo>
                    <a:cubicBezTo>
                      <a:pt x="335" y="410"/>
                      <a:pt x="339" y="408"/>
                      <a:pt x="341" y="405"/>
                    </a:cubicBezTo>
                    <a:cubicBezTo>
                      <a:pt x="344" y="399"/>
                      <a:pt x="341" y="391"/>
                      <a:pt x="336" y="386"/>
                    </a:cubicBezTo>
                    <a:close/>
                    <a:moveTo>
                      <a:pt x="456" y="420"/>
                    </a:moveTo>
                    <a:cubicBezTo>
                      <a:pt x="455" y="417"/>
                      <a:pt x="452" y="414"/>
                      <a:pt x="448" y="413"/>
                    </a:cubicBezTo>
                    <a:cubicBezTo>
                      <a:pt x="439" y="409"/>
                      <a:pt x="431" y="415"/>
                      <a:pt x="425" y="421"/>
                    </a:cubicBezTo>
                    <a:cubicBezTo>
                      <a:pt x="424" y="425"/>
                      <a:pt x="424" y="431"/>
                      <a:pt x="425" y="434"/>
                    </a:cubicBezTo>
                    <a:cubicBezTo>
                      <a:pt x="426" y="441"/>
                      <a:pt x="434" y="442"/>
                      <a:pt x="440" y="443"/>
                    </a:cubicBezTo>
                    <a:cubicBezTo>
                      <a:pt x="445" y="444"/>
                      <a:pt x="451" y="444"/>
                      <a:pt x="452" y="438"/>
                    </a:cubicBezTo>
                    <a:cubicBezTo>
                      <a:pt x="459" y="434"/>
                      <a:pt x="457" y="426"/>
                      <a:pt x="456" y="420"/>
                    </a:cubicBezTo>
                    <a:close/>
                    <a:moveTo>
                      <a:pt x="448" y="420"/>
                    </a:moveTo>
                    <a:cubicBezTo>
                      <a:pt x="451" y="422"/>
                      <a:pt x="451" y="428"/>
                      <a:pt x="451" y="431"/>
                    </a:cubicBezTo>
                    <a:cubicBezTo>
                      <a:pt x="448" y="435"/>
                      <a:pt x="445" y="438"/>
                      <a:pt x="441" y="439"/>
                    </a:cubicBezTo>
                    <a:cubicBezTo>
                      <a:pt x="437" y="439"/>
                      <a:pt x="433" y="436"/>
                      <a:pt x="431" y="433"/>
                    </a:cubicBezTo>
                    <a:cubicBezTo>
                      <a:pt x="430" y="429"/>
                      <a:pt x="431" y="425"/>
                      <a:pt x="433" y="422"/>
                    </a:cubicBezTo>
                    <a:cubicBezTo>
                      <a:pt x="437" y="418"/>
                      <a:pt x="444" y="418"/>
                      <a:pt x="448" y="420"/>
                    </a:cubicBezTo>
                    <a:close/>
                    <a:moveTo>
                      <a:pt x="712" y="440"/>
                    </a:moveTo>
                    <a:cubicBezTo>
                      <a:pt x="712" y="441"/>
                      <a:pt x="712" y="441"/>
                      <a:pt x="712" y="441"/>
                    </a:cubicBezTo>
                    <a:cubicBezTo>
                      <a:pt x="702" y="440"/>
                      <a:pt x="691" y="443"/>
                      <a:pt x="685" y="454"/>
                    </a:cubicBezTo>
                    <a:cubicBezTo>
                      <a:pt x="681" y="463"/>
                      <a:pt x="687" y="472"/>
                      <a:pt x="689" y="480"/>
                    </a:cubicBezTo>
                    <a:cubicBezTo>
                      <a:pt x="691" y="497"/>
                      <a:pt x="699" y="516"/>
                      <a:pt x="689" y="532"/>
                    </a:cubicBezTo>
                    <a:cubicBezTo>
                      <a:pt x="687" y="536"/>
                      <a:pt x="682" y="539"/>
                      <a:pt x="678" y="539"/>
                    </a:cubicBezTo>
                    <a:cubicBezTo>
                      <a:pt x="679" y="523"/>
                      <a:pt x="689" y="504"/>
                      <a:pt x="678" y="488"/>
                    </a:cubicBezTo>
                    <a:cubicBezTo>
                      <a:pt x="669" y="480"/>
                      <a:pt x="673" y="467"/>
                      <a:pt x="672" y="457"/>
                    </a:cubicBezTo>
                    <a:cubicBezTo>
                      <a:pt x="673" y="446"/>
                      <a:pt x="681" y="435"/>
                      <a:pt x="692" y="431"/>
                    </a:cubicBezTo>
                    <a:cubicBezTo>
                      <a:pt x="697" y="430"/>
                      <a:pt x="701" y="431"/>
                      <a:pt x="706" y="432"/>
                    </a:cubicBezTo>
                    <a:cubicBezTo>
                      <a:pt x="708" y="435"/>
                      <a:pt x="711" y="437"/>
                      <a:pt x="712" y="440"/>
                    </a:cubicBezTo>
                    <a:close/>
                    <a:moveTo>
                      <a:pt x="861" y="432"/>
                    </a:moveTo>
                    <a:cubicBezTo>
                      <a:pt x="867" y="439"/>
                      <a:pt x="871" y="445"/>
                      <a:pt x="870" y="453"/>
                    </a:cubicBezTo>
                    <a:cubicBezTo>
                      <a:pt x="862" y="471"/>
                      <a:pt x="854" y="493"/>
                      <a:pt x="863" y="513"/>
                    </a:cubicBezTo>
                    <a:cubicBezTo>
                      <a:pt x="872" y="531"/>
                      <a:pt x="871" y="555"/>
                      <a:pt x="860" y="572"/>
                    </a:cubicBezTo>
                    <a:cubicBezTo>
                      <a:pt x="872" y="587"/>
                      <a:pt x="872" y="608"/>
                      <a:pt x="862" y="624"/>
                    </a:cubicBezTo>
                    <a:cubicBezTo>
                      <a:pt x="856" y="631"/>
                      <a:pt x="856" y="631"/>
                      <a:pt x="856" y="631"/>
                    </a:cubicBezTo>
                    <a:cubicBezTo>
                      <a:pt x="864" y="637"/>
                      <a:pt x="870" y="647"/>
                      <a:pt x="870" y="658"/>
                    </a:cubicBezTo>
                    <a:cubicBezTo>
                      <a:pt x="870" y="676"/>
                      <a:pt x="866" y="696"/>
                      <a:pt x="850" y="706"/>
                    </a:cubicBezTo>
                    <a:cubicBezTo>
                      <a:pt x="851" y="709"/>
                      <a:pt x="855" y="709"/>
                      <a:pt x="857" y="712"/>
                    </a:cubicBezTo>
                    <a:cubicBezTo>
                      <a:pt x="871" y="725"/>
                      <a:pt x="873" y="748"/>
                      <a:pt x="865" y="764"/>
                    </a:cubicBezTo>
                    <a:cubicBezTo>
                      <a:pt x="855" y="779"/>
                      <a:pt x="855" y="779"/>
                      <a:pt x="855" y="779"/>
                    </a:cubicBezTo>
                    <a:cubicBezTo>
                      <a:pt x="858" y="790"/>
                      <a:pt x="865" y="801"/>
                      <a:pt x="860" y="813"/>
                    </a:cubicBezTo>
                    <a:cubicBezTo>
                      <a:pt x="858" y="822"/>
                      <a:pt x="850" y="827"/>
                      <a:pt x="843" y="833"/>
                    </a:cubicBezTo>
                    <a:cubicBezTo>
                      <a:pt x="830" y="839"/>
                      <a:pt x="813" y="839"/>
                      <a:pt x="802" y="829"/>
                    </a:cubicBezTo>
                    <a:cubicBezTo>
                      <a:pt x="799" y="826"/>
                      <a:pt x="799" y="826"/>
                      <a:pt x="799" y="826"/>
                    </a:cubicBezTo>
                    <a:cubicBezTo>
                      <a:pt x="784" y="839"/>
                      <a:pt x="761" y="843"/>
                      <a:pt x="743" y="836"/>
                    </a:cubicBezTo>
                    <a:cubicBezTo>
                      <a:pt x="738" y="833"/>
                      <a:pt x="732" y="829"/>
                      <a:pt x="730" y="823"/>
                    </a:cubicBezTo>
                    <a:cubicBezTo>
                      <a:pt x="725" y="823"/>
                      <a:pt x="723" y="829"/>
                      <a:pt x="719" y="831"/>
                    </a:cubicBezTo>
                    <a:cubicBezTo>
                      <a:pt x="703" y="840"/>
                      <a:pt x="681" y="843"/>
                      <a:pt x="666" y="832"/>
                    </a:cubicBezTo>
                    <a:cubicBezTo>
                      <a:pt x="665" y="831"/>
                      <a:pt x="663" y="829"/>
                      <a:pt x="661" y="830"/>
                    </a:cubicBezTo>
                    <a:cubicBezTo>
                      <a:pt x="651" y="843"/>
                      <a:pt x="636" y="847"/>
                      <a:pt x="620" y="847"/>
                    </a:cubicBezTo>
                    <a:cubicBezTo>
                      <a:pt x="608" y="848"/>
                      <a:pt x="599" y="837"/>
                      <a:pt x="586" y="838"/>
                    </a:cubicBezTo>
                    <a:cubicBezTo>
                      <a:pt x="576" y="846"/>
                      <a:pt x="562" y="850"/>
                      <a:pt x="550" y="846"/>
                    </a:cubicBezTo>
                    <a:cubicBezTo>
                      <a:pt x="543" y="847"/>
                      <a:pt x="539" y="843"/>
                      <a:pt x="534" y="842"/>
                    </a:cubicBezTo>
                    <a:cubicBezTo>
                      <a:pt x="517" y="839"/>
                      <a:pt x="497" y="836"/>
                      <a:pt x="483" y="846"/>
                    </a:cubicBezTo>
                    <a:cubicBezTo>
                      <a:pt x="475" y="852"/>
                      <a:pt x="463" y="848"/>
                      <a:pt x="454" y="845"/>
                    </a:cubicBezTo>
                    <a:cubicBezTo>
                      <a:pt x="452" y="841"/>
                      <a:pt x="452" y="841"/>
                      <a:pt x="452" y="841"/>
                    </a:cubicBezTo>
                    <a:cubicBezTo>
                      <a:pt x="454" y="838"/>
                      <a:pt x="459" y="841"/>
                      <a:pt x="462" y="838"/>
                    </a:cubicBezTo>
                    <a:cubicBezTo>
                      <a:pt x="474" y="829"/>
                      <a:pt x="470" y="812"/>
                      <a:pt x="483" y="805"/>
                    </a:cubicBezTo>
                    <a:cubicBezTo>
                      <a:pt x="502" y="793"/>
                      <a:pt x="524" y="810"/>
                      <a:pt x="544" y="801"/>
                    </a:cubicBezTo>
                    <a:cubicBezTo>
                      <a:pt x="560" y="787"/>
                      <a:pt x="581" y="774"/>
                      <a:pt x="604" y="784"/>
                    </a:cubicBezTo>
                    <a:cubicBezTo>
                      <a:pt x="607" y="776"/>
                      <a:pt x="611" y="766"/>
                      <a:pt x="621" y="761"/>
                    </a:cubicBezTo>
                    <a:cubicBezTo>
                      <a:pt x="627" y="758"/>
                      <a:pt x="633" y="755"/>
                      <a:pt x="640" y="754"/>
                    </a:cubicBezTo>
                    <a:cubicBezTo>
                      <a:pt x="642" y="746"/>
                      <a:pt x="643" y="737"/>
                      <a:pt x="651" y="732"/>
                    </a:cubicBezTo>
                    <a:cubicBezTo>
                      <a:pt x="656" y="727"/>
                      <a:pt x="662" y="723"/>
                      <a:pt x="670" y="723"/>
                    </a:cubicBezTo>
                    <a:cubicBezTo>
                      <a:pt x="674" y="723"/>
                      <a:pt x="680" y="727"/>
                      <a:pt x="682" y="720"/>
                    </a:cubicBezTo>
                    <a:cubicBezTo>
                      <a:pt x="685" y="712"/>
                      <a:pt x="693" y="706"/>
                      <a:pt x="700" y="702"/>
                    </a:cubicBezTo>
                    <a:cubicBezTo>
                      <a:pt x="703" y="690"/>
                      <a:pt x="708" y="676"/>
                      <a:pt x="721" y="673"/>
                    </a:cubicBezTo>
                    <a:cubicBezTo>
                      <a:pt x="731" y="671"/>
                      <a:pt x="743" y="673"/>
                      <a:pt x="746" y="662"/>
                    </a:cubicBezTo>
                    <a:cubicBezTo>
                      <a:pt x="746" y="644"/>
                      <a:pt x="758" y="626"/>
                      <a:pt x="775" y="619"/>
                    </a:cubicBezTo>
                    <a:cubicBezTo>
                      <a:pt x="778" y="618"/>
                      <a:pt x="781" y="619"/>
                      <a:pt x="782" y="616"/>
                    </a:cubicBezTo>
                    <a:cubicBezTo>
                      <a:pt x="779" y="607"/>
                      <a:pt x="784" y="597"/>
                      <a:pt x="790" y="590"/>
                    </a:cubicBezTo>
                    <a:cubicBezTo>
                      <a:pt x="795" y="585"/>
                      <a:pt x="801" y="583"/>
                      <a:pt x="807" y="580"/>
                    </a:cubicBezTo>
                    <a:cubicBezTo>
                      <a:pt x="808" y="579"/>
                      <a:pt x="808" y="579"/>
                      <a:pt x="808" y="579"/>
                    </a:cubicBezTo>
                    <a:cubicBezTo>
                      <a:pt x="803" y="565"/>
                      <a:pt x="804" y="549"/>
                      <a:pt x="811" y="535"/>
                    </a:cubicBezTo>
                    <a:cubicBezTo>
                      <a:pt x="816" y="525"/>
                      <a:pt x="826" y="517"/>
                      <a:pt x="825" y="504"/>
                    </a:cubicBezTo>
                    <a:cubicBezTo>
                      <a:pt x="821" y="489"/>
                      <a:pt x="824" y="472"/>
                      <a:pt x="834" y="459"/>
                    </a:cubicBezTo>
                    <a:cubicBezTo>
                      <a:pt x="839" y="446"/>
                      <a:pt x="865" y="453"/>
                      <a:pt x="857" y="434"/>
                    </a:cubicBezTo>
                    <a:cubicBezTo>
                      <a:pt x="857" y="432"/>
                      <a:pt x="860" y="432"/>
                      <a:pt x="861" y="432"/>
                    </a:cubicBezTo>
                    <a:close/>
                    <a:moveTo>
                      <a:pt x="198" y="454"/>
                    </a:moveTo>
                    <a:cubicBezTo>
                      <a:pt x="201" y="465"/>
                      <a:pt x="203" y="478"/>
                      <a:pt x="193" y="486"/>
                    </a:cubicBezTo>
                    <a:cubicBezTo>
                      <a:pt x="182" y="505"/>
                      <a:pt x="191" y="527"/>
                      <a:pt x="198" y="544"/>
                    </a:cubicBezTo>
                    <a:cubicBezTo>
                      <a:pt x="194" y="545"/>
                      <a:pt x="191" y="542"/>
                      <a:pt x="188" y="541"/>
                    </a:cubicBezTo>
                    <a:cubicBezTo>
                      <a:pt x="184" y="531"/>
                      <a:pt x="180" y="522"/>
                      <a:pt x="180" y="511"/>
                    </a:cubicBezTo>
                    <a:cubicBezTo>
                      <a:pt x="181" y="490"/>
                      <a:pt x="181" y="490"/>
                      <a:pt x="181" y="490"/>
                    </a:cubicBezTo>
                    <a:cubicBezTo>
                      <a:pt x="182" y="480"/>
                      <a:pt x="189" y="470"/>
                      <a:pt x="182" y="460"/>
                    </a:cubicBezTo>
                    <a:cubicBezTo>
                      <a:pt x="179" y="454"/>
                      <a:pt x="172" y="452"/>
                      <a:pt x="165" y="453"/>
                    </a:cubicBezTo>
                    <a:cubicBezTo>
                      <a:pt x="164" y="453"/>
                      <a:pt x="162" y="455"/>
                      <a:pt x="161" y="454"/>
                    </a:cubicBezTo>
                    <a:cubicBezTo>
                      <a:pt x="159" y="449"/>
                      <a:pt x="162" y="445"/>
                      <a:pt x="165" y="442"/>
                    </a:cubicBezTo>
                    <a:cubicBezTo>
                      <a:pt x="172" y="436"/>
                      <a:pt x="180" y="436"/>
                      <a:pt x="187" y="440"/>
                    </a:cubicBezTo>
                    <a:cubicBezTo>
                      <a:pt x="192" y="443"/>
                      <a:pt x="196" y="449"/>
                      <a:pt x="198" y="454"/>
                    </a:cubicBezTo>
                    <a:close/>
                    <a:moveTo>
                      <a:pt x="707" y="448"/>
                    </a:moveTo>
                    <a:cubicBezTo>
                      <a:pt x="702" y="451"/>
                      <a:pt x="696" y="457"/>
                      <a:pt x="697" y="465"/>
                    </a:cubicBezTo>
                    <a:cubicBezTo>
                      <a:pt x="702" y="486"/>
                      <a:pt x="708" y="508"/>
                      <a:pt x="701" y="529"/>
                    </a:cubicBezTo>
                    <a:cubicBezTo>
                      <a:pt x="700" y="531"/>
                      <a:pt x="700" y="536"/>
                      <a:pt x="696" y="536"/>
                    </a:cubicBezTo>
                    <a:cubicBezTo>
                      <a:pt x="695" y="536"/>
                      <a:pt x="695" y="534"/>
                      <a:pt x="694" y="532"/>
                    </a:cubicBezTo>
                    <a:cubicBezTo>
                      <a:pt x="704" y="515"/>
                      <a:pt x="698" y="494"/>
                      <a:pt x="694" y="475"/>
                    </a:cubicBezTo>
                    <a:cubicBezTo>
                      <a:pt x="691" y="468"/>
                      <a:pt x="688" y="457"/>
                      <a:pt x="695" y="450"/>
                    </a:cubicBezTo>
                    <a:cubicBezTo>
                      <a:pt x="699" y="448"/>
                      <a:pt x="703" y="447"/>
                      <a:pt x="707" y="448"/>
                    </a:cubicBezTo>
                    <a:close/>
                    <a:moveTo>
                      <a:pt x="25" y="452"/>
                    </a:moveTo>
                    <a:cubicBezTo>
                      <a:pt x="37" y="457"/>
                      <a:pt x="50" y="465"/>
                      <a:pt x="53" y="478"/>
                    </a:cubicBezTo>
                    <a:cubicBezTo>
                      <a:pt x="59" y="492"/>
                      <a:pt x="57" y="507"/>
                      <a:pt x="55" y="521"/>
                    </a:cubicBezTo>
                    <a:cubicBezTo>
                      <a:pt x="51" y="531"/>
                      <a:pt x="64" y="534"/>
                      <a:pt x="66" y="541"/>
                    </a:cubicBezTo>
                    <a:cubicBezTo>
                      <a:pt x="75" y="553"/>
                      <a:pt x="71" y="572"/>
                      <a:pt x="69" y="584"/>
                    </a:cubicBezTo>
                    <a:cubicBezTo>
                      <a:pt x="77" y="589"/>
                      <a:pt x="86" y="594"/>
                      <a:pt x="90" y="604"/>
                    </a:cubicBezTo>
                    <a:cubicBezTo>
                      <a:pt x="93" y="608"/>
                      <a:pt x="90" y="617"/>
                      <a:pt x="98" y="618"/>
                    </a:cubicBezTo>
                    <a:cubicBezTo>
                      <a:pt x="111" y="621"/>
                      <a:pt x="121" y="632"/>
                      <a:pt x="127" y="643"/>
                    </a:cubicBezTo>
                    <a:cubicBezTo>
                      <a:pt x="129" y="649"/>
                      <a:pt x="131" y="655"/>
                      <a:pt x="130" y="661"/>
                    </a:cubicBezTo>
                    <a:cubicBezTo>
                      <a:pt x="135" y="666"/>
                      <a:pt x="142" y="670"/>
                      <a:pt x="146" y="677"/>
                    </a:cubicBezTo>
                    <a:cubicBezTo>
                      <a:pt x="160" y="676"/>
                      <a:pt x="172" y="683"/>
                      <a:pt x="178" y="695"/>
                    </a:cubicBezTo>
                    <a:cubicBezTo>
                      <a:pt x="181" y="703"/>
                      <a:pt x="183" y="711"/>
                      <a:pt x="181" y="720"/>
                    </a:cubicBezTo>
                    <a:cubicBezTo>
                      <a:pt x="190" y="727"/>
                      <a:pt x="190" y="727"/>
                      <a:pt x="190" y="727"/>
                    </a:cubicBezTo>
                    <a:cubicBezTo>
                      <a:pt x="205" y="725"/>
                      <a:pt x="218" y="733"/>
                      <a:pt x="229" y="743"/>
                    </a:cubicBezTo>
                    <a:cubicBezTo>
                      <a:pt x="234" y="749"/>
                      <a:pt x="234" y="757"/>
                      <a:pt x="239" y="763"/>
                    </a:cubicBezTo>
                    <a:cubicBezTo>
                      <a:pt x="251" y="761"/>
                      <a:pt x="262" y="769"/>
                      <a:pt x="270" y="778"/>
                    </a:cubicBezTo>
                    <a:cubicBezTo>
                      <a:pt x="274" y="780"/>
                      <a:pt x="272" y="789"/>
                      <a:pt x="278" y="786"/>
                    </a:cubicBezTo>
                    <a:cubicBezTo>
                      <a:pt x="300" y="779"/>
                      <a:pt x="316" y="798"/>
                      <a:pt x="335" y="802"/>
                    </a:cubicBezTo>
                    <a:cubicBezTo>
                      <a:pt x="346" y="800"/>
                      <a:pt x="358" y="796"/>
                      <a:pt x="370" y="798"/>
                    </a:cubicBezTo>
                    <a:cubicBezTo>
                      <a:pt x="387" y="799"/>
                      <a:pt x="400" y="813"/>
                      <a:pt x="407" y="828"/>
                    </a:cubicBezTo>
                    <a:cubicBezTo>
                      <a:pt x="411" y="832"/>
                      <a:pt x="417" y="834"/>
                      <a:pt x="423" y="832"/>
                    </a:cubicBezTo>
                    <a:cubicBezTo>
                      <a:pt x="425" y="832"/>
                      <a:pt x="425" y="834"/>
                      <a:pt x="425" y="835"/>
                    </a:cubicBezTo>
                    <a:cubicBezTo>
                      <a:pt x="425" y="838"/>
                      <a:pt x="421" y="838"/>
                      <a:pt x="420" y="840"/>
                    </a:cubicBezTo>
                    <a:cubicBezTo>
                      <a:pt x="417" y="845"/>
                      <a:pt x="411" y="850"/>
                      <a:pt x="404" y="850"/>
                    </a:cubicBezTo>
                    <a:cubicBezTo>
                      <a:pt x="390" y="850"/>
                      <a:pt x="380" y="843"/>
                      <a:pt x="367" y="839"/>
                    </a:cubicBezTo>
                    <a:cubicBezTo>
                      <a:pt x="356" y="837"/>
                      <a:pt x="344" y="842"/>
                      <a:pt x="334" y="848"/>
                    </a:cubicBezTo>
                    <a:cubicBezTo>
                      <a:pt x="317" y="856"/>
                      <a:pt x="298" y="846"/>
                      <a:pt x="283" y="838"/>
                    </a:cubicBezTo>
                    <a:cubicBezTo>
                      <a:pt x="274" y="836"/>
                      <a:pt x="267" y="843"/>
                      <a:pt x="259" y="844"/>
                    </a:cubicBezTo>
                    <a:cubicBezTo>
                      <a:pt x="243" y="845"/>
                      <a:pt x="227" y="843"/>
                      <a:pt x="214" y="833"/>
                    </a:cubicBezTo>
                    <a:cubicBezTo>
                      <a:pt x="202" y="841"/>
                      <a:pt x="202" y="841"/>
                      <a:pt x="202" y="841"/>
                    </a:cubicBezTo>
                    <a:cubicBezTo>
                      <a:pt x="193" y="842"/>
                      <a:pt x="185" y="845"/>
                      <a:pt x="177" y="843"/>
                    </a:cubicBezTo>
                    <a:cubicBezTo>
                      <a:pt x="164" y="842"/>
                      <a:pt x="152" y="836"/>
                      <a:pt x="143" y="827"/>
                    </a:cubicBezTo>
                    <a:cubicBezTo>
                      <a:pt x="138" y="827"/>
                      <a:pt x="137" y="833"/>
                      <a:pt x="132" y="835"/>
                    </a:cubicBezTo>
                    <a:cubicBezTo>
                      <a:pt x="119" y="843"/>
                      <a:pt x="103" y="846"/>
                      <a:pt x="88" y="842"/>
                    </a:cubicBezTo>
                    <a:cubicBezTo>
                      <a:pt x="83" y="841"/>
                      <a:pt x="77" y="840"/>
                      <a:pt x="72" y="836"/>
                    </a:cubicBezTo>
                    <a:cubicBezTo>
                      <a:pt x="67" y="837"/>
                      <a:pt x="65" y="841"/>
                      <a:pt x="60" y="842"/>
                    </a:cubicBezTo>
                    <a:cubicBezTo>
                      <a:pt x="46" y="847"/>
                      <a:pt x="32" y="843"/>
                      <a:pt x="21" y="837"/>
                    </a:cubicBezTo>
                    <a:cubicBezTo>
                      <a:pt x="11" y="827"/>
                      <a:pt x="8" y="812"/>
                      <a:pt x="11" y="799"/>
                    </a:cubicBezTo>
                    <a:cubicBezTo>
                      <a:pt x="12" y="792"/>
                      <a:pt x="19" y="788"/>
                      <a:pt x="20" y="781"/>
                    </a:cubicBezTo>
                    <a:cubicBezTo>
                      <a:pt x="15" y="771"/>
                      <a:pt x="9" y="761"/>
                      <a:pt x="9" y="750"/>
                    </a:cubicBezTo>
                    <a:cubicBezTo>
                      <a:pt x="9" y="738"/>
                      <a:pt x="14" y="728"/>
                      <a:pt x="21" y="719"/>
                    </a:cubicBezTo>
                    <a:cubicBezTo>
                      <a:pt x="22" y="718"/>
                      <a:pt x="26" y="717"/>
                      <a:pt x="26" y="714"/>
                    </a:cubicBezTo>
                    <a:cubicBezTo>
                      <a:pt x="26" y="711"/>
                      <a:pt x="21" y="709"/>
                      <a:pt x="20" y="706"/>
                    </a:cubicBezTo>
                    <a:cubicBezTo>
                      <a:pt x="15" y="699"/>
                      <a:pt x="10" y="692"/>
                      <a:pt x="8" y="683"/>
                    </a:cubicBezTo>
                    <a:cubicBezTo>
                      <a:pt x="7" y="672"/>
                      <a:pt x="6" y="660"/>
                      <a:pt x="14" y="652"/>
                    </a:cubicBezTo>
                    <a:cubicBezTo>
                      <a:pt x="16" y="650"/>
                      <a:pt x="19" y="647"/>
                      <a:pt x="20" y="644"/>
                    </a:cubicBezTo>
                    <a:cubicBezTo>
                      <a:pt x="10" y="637"/>
                      <a:pt x="8" y="624"/>
                      <a:pt x="5" y="613"/>
                    </a:cubicBezTo>
                    <a:cubicBezTo>
                      <a:pt x="6" y="600"/>
                      <a:pt x="7" y="587"/>
                      <a:pt x="13" y="576"/>
                    </a:cubicBezTo>
                    <a:cubicBezTo>
                      <a:pt x="12" y="572"/>
                      <a:pt x="10" y="567"/>
                      <a:pt x="7" y="562"/>
                    </a:cubicBezTo>
                    <a:cubicBezTo>
                      <a:pt x="5" y="552"/>
                      <a:pt x="3" y="540"/>
                      <a:pt x="6" y="530"/>
                    </a:cubicBezTo>
                    <a:cubicBezTo>
                      <a:pt x="13" y="511"/>
                      <a:pt x="23" y="484"/>
                      <a:pt x="9" y="466"/>
                    </a:cubicBezTo>
                    <a:cubicBezTo>
                      <a:pt x="6" y="459"/>
                      <a:pt x="3" y="451"/>
                      <a:pt x="6" y="444"/>
                    </a:cubicBezTo>
                    <a:cubicBezTo>
                      <a:pt x="8" y="441"/>
                      <a:pt x="12" y="440"/>
                      <a:pt x="15" y="442"/>
                    </a:cubicBezTo>
                    <a:cubicBezTo>
                      <a:pt x="16" y="446"/>
                      <a:pt x="20" y="450"/>
                      <a:pt x="25" y="452"/>
                    </a:cubicBezTo>
                    <a:close/>
                    <a:moveTo>
                      <a:pt x="863" y="453"/>
                    </a:moveTo>
                    <a:cubicBezTo>
                      <a:pt x="862" y="462"/>
                      <a:pt x="855" y="471"/>
                      <a:pt x="853" y="480"/>
                    </a:cubicBezTo>
                    <a:cubicBezTo>
                      <a:pt x="851" y="495"/>
                      <a:pt x="855" y="513"/>
                      <a:pt x="862" y="526"/>
                    </a:cubicBezTo>
                    <a:cubicBezTo>
                      <a:pt x="867" y="542"/>
                      <a:pt x="862" y="559"/>
                      <a:pt x="851" y="570"/>
                    </a:cubicBezTo>
                    <a:cubicBezTo>
                      <a:pt x="850" y="574"/>
                      <a:pt x="854" y="575"/>
                      <a:pt x="855" y="577"/>
                    </a:cubicBezTo>
                    <a:cubicBezTo>
                      <a:pt x="865" y="588"/>
                      <a:pt x="865" y="607"/>
                      <a:pt x="858" y="619"/>
                    </a:cubicBezTo>
                    <a:cubicBezTo>
                      <a:pt x="855" y="624"/>
                      <a:pt x="849" y="624"/>
                      <a:pt x="847" y="629"/>
                    </a:cubicBezTo>
                    <a:cubicBezTo>
                      <a:pt x="832" y="631"/>
                      <a:pt x="813" y="637"/>
                      <a:pt x="810" y="654"/>
                    </a:cubicBezTo>
                    <a:cubicBezTo>
                      <a:pt x="809" y="664"/>
                      <a:pt x="812" y="674"/>
                      <a:pt x="821" y="680"/>
                    </a:cubicBezTo>
                    <a:cubicBezTo>
                      <a:pt x="824" y="681"/>
                      <a:pt x="827" y="679"/>
                      <a:pt x="829" y="677"/>
                    </a:cubicBezTo>
                    <a:cubicBezTo>
                      <a:pt x="830" y="675"/>
                      <a:pt x="829" y="673"/>
                      <a:pt x="828" y="671"/>
                    </a:cubicBezTo>
                    <a:cubicBezTo>
                      <a:pt x="826" y="668"/>
                      <a:pt x="823" y="671"/>
                      <a:pt x="821" y="669"/>
                    </a:cubicBezTo>
                    <a:cubicBezTo>
                      <a:pt x="817" y="666"/>
                      <a:pt x="816" y="659"/>
                      <a:pt x="817" y="655"/>
                    </a:cubicBezTo>
                    <a:cubicBezTo>
                      <a:pt x="819" y="644"/>
                      <a:pt x="830" y="639"/>
                      <a:pt x="839" y="636"/>
                    </a:cubicBezTo>
                    <a:cubicBezTo>
                      <a:pt x="848" y="635"/>
                      <a:pt x="858" y="636"/>
                      <a:pt x="861" y="645"/>
                    </a:cubicBezTo>
                    <a:cubicBezTo>
                      <a:pt x="867" y="663"/>
                      <a:pt x="864" y="683"/>
                      <a:pt x="853" y="696"/>
                    </a:cubicBezTo>
                    <a:cubicBezTo>
                      <a:pt x="846" y="708"/>
                      <a:pt x="834" y="702"/>
                      <a:pt x="825" y="707"/>
                    </a:cubicBezTo>
                    <a:cubicBezTo>
                      <a:pt x="816" y="708"/>
                      <a:pt x="809" y="716"/>
                      <a:pt x="804" y="723"/>
                    </a:cubicBezTo>
                    <a:cubicBezTo>
                      <a:pt x="799" y="734"/>
                      <a:pt x="801" y="748"/>
                      <a:pt x="807" y="757"/>
                    </a:cubicBezTo>
                    <a:cubicBezTo>
                      <a:pt x="813" y="760"/>
                      <a:pt x="819" y="764"/>
                      <a:pt x="826" y="761"/>
                    </a:cubicBezTo>
                    <a:cubicBezTo>
                      <a:pt x="829" y="760"/>
                      <a:pt x="829" y="757"/>
                      <a:pt x="830" y="754"/>
                    </a:cubicBezTo>
                    <a:cubicBezTo>
                      <a:pt x="830" y="753"/>
                      <a:pt x="829" y="751"/>
                      <a:pt x="827" y="751"/>
                    </a:cubicBezTo>
                    <a:cubicBezTo>
                      <a:pt x="822" y="751"/>
                      <a:pt x="818" y="760"/>
                      <a:pt x="813" y="753"/>
                    </a:cubicBezTo>
                    <a:cubicBezTo>
                      <a:pt x="807" y="746"/>
                      <a:pt x="807" y="736"/>
                      <a:pt x="810" y="727"/>
                    </a:cubicBezTo>
                    <a:cubicBezTo>
                      <a:pt x="816" y="717"/>
                      <a:pt x="826" y="710"/>
                      <a:pt x="837" y="709"/>
                    </a:cubicBezTo>
                    <a:cubicBezTo>
                      <a:pt x="848" y="710"/>
                      <a:pt x="857" y="716"/>
                      <a:pt x="860" y="726"/>
                    </a:cubicBezTo>
                    <a:cubicBezTo>
                      <a:pt x="867" y="740"/>
                      <a:pt x="864" y="758"/>
                      <a:pt x="855" y="770"/>
                    </a:cubicBezTo>
                    <a:cubicBezTo>
                      <a:pt x="853" y="773"/>
                      <a:pt x="847" y="775"/>
                      <a:pt x="846" y="779"/>
                    </a:cubicBezTo>
                    <a:cubicBezTo>
                      <a:pt x="853" y="785"/>
                      <a:pt x="854" y="795"/>
                      <a:pt x="856" y="802"/>
                    </a:cubicBezTo>
                    <a:cubicBezTo>
                      <a:pt x="857" y="814"/>
                      <a:pt x="850" y="825"/>
                      <a:pt x="840" y="830"/>
                    </a:cubicBezTo>
                    <a:cubicBezTo>
                      <a:pt x="827" y="835"/>
                      <a:pt x="812" y="832"/>
                      <a:pt x="803" y="823"/>
                    </a:cubicBezTo>
                    <a:cubicBezTo>
                      <a:pt x="797" y="821"/>
                      <a:pt x="797" y="821"/>
                      <a:pt x="797" y="821"/>
                    </a:cubicBezTo>
                    <a:cubicBezTo>
                      <a:pt x="788" y="833"/>
                      <a:pt x="773" y="836"/>
                      <a:pt x="758" y="835"/>
                    </a:cubicBezTo>
                    <a:cubicBezTo>
                      <a:pt x="751" y="833"/>
                      <a:pt x="744" y="832"/>
                      <a:pt x="738" y="825"/>
                    </a:cubicBezTo>
                    <a:cubicBezTo>
                      <a:pt x="731" y="815"/>
                      <a:pt x="730" y="799"/>
                      <a:pt x="736" y="787"/>
                    </a:cubicBezTo>
                    <a:cubicBezTo>
                      <a:pt x="740" y="782"/>
                      <a:pt x="746" y="777"/>
                      <a:pt x="753" y="775"/>
                    </a:cubicBezTo>
                    <a:cubicBezTo>
                      <a:pt x="760" y="775"/>
                      <a:pt x="768" y="776"/>
                      <a:pt x="772" y="783"/>
                    </a:cubicBezTo>
                    <a:cubicBezTo>
                      <a:pt x="776" y="789"/>
                      <a:pt x="765" y="792"/>
                      <a:pt x="769" y="798"/>
                    </a:cubicBezTo>
                    <a:cubicBezTo>
                      <a:pt x="771" y="800"/>
                      <a:pt x="774" y="803"/>
                      <a:pt x="776" y="800"/>
                    </a:cubicBezTo>
                    <a:cubicBezTo>
                      <a:pt x="781" y="795"/>
                      <a:pt x="779" y="788"/>
                      <a:pt x="778" y="782"/>
                    </a:cubicBezTo>
                    <a:cubicBezTo>
                      <a:pt x="774" y="772"/>
                      <a:pt x="764" y="770"/>
                      <a:pt x="754" y="770"/>
                    </a:cubicBezTo>
                    <a:cubicBezTo>
                      <a:pt x="742" y="771"/>
                      <a:pt x="731" y="782"/>
                      <a:pt x="727" y="794"/>
                    </a:cubicBezTo>
                    <a:cubicBezTo>
                      <a:pt x="727" y="801"/>
                      <a:pt x="724" y="810"/>
                      <a:pt x="727" y="817"/>
                    </a:cubicBezTo>
                    <a:cubicBezTo>
                      <a:pt x="721" y="826"/>
                      <a:pt x="712" y="833"/>
                      <a:pt x="701" y="834"/>
                    </a:cubicBezTo>
                    <a:cubicBezTo>
                      <a:pt x="688" y="834"/>
                      <a:pt x="673" y="837"/>
                      <a:pt x="666" y="824"/>
                    </a:cubicBezTo>
                    <a:cubicBezTo>
                      <a:pt x="661" y="815"/>
                      <a:pt x="665" y="803"/>
                      <a:pt x="671" y="796"/>
                    </a:cubicBezTo>
                    <a:cubicBezTo>
                      <a:pt x="675" y="792"/>
                      <a:pt x="678" y="787"/>
                      <a:pt x="685" y="789"/>
                    </a:cubicBezTo>
                    <a:cubicBezTo>
                      <a:pt x="686" y="789"/>
                      <a:pt x="688" y="791"/>
                      <a:pt x="687" y="792"/>
                    </a:cubicBezTo>
                    <a:cubicBezTo>
                      <a:pt x="687" y="794"/>
                      <a:pt x="683" y="797"/>
                      <a:pt x="687" y="799"/>
                    </a:cubicBezTo>
                    <a:cubicBezTo>
                      <a:pt x="688" y="800"/>
                      <a:pt x="689" y="800"/>
                      <a:pt x="691" y="799"/>
                    </a:cubicBezTo>
                    <a:cubicBezTo>
                      <a:pt x="693" y="796"/>
                      <a:pt x="695" y="792"/>
                      <a:pt x="693" y="789"/>
                    </a:cubicBezTo>
                    <a:cubicBezTo>
                      <a:pt x="692" y="786"/>
                      <a:pt x="689" y="785"/>
                      <a:pt x="686" y="784"/>
                    </a:cubicBezTo>
                    <a:cubicBezTo>
                      <a:pt x="675" y="783"/>
                      <a:pt x="666" y="794"/>
                      <a:pt x="661" y="802"/>
                    </a:cubicBezTo>
                    <a:cubicBezTo>
                      <a:pt x="658" y="809"/>
                      <a:pt x="657" y="817"/>
                      <a:pt x="659" y="824"/>
                    </a:cubicBezTo>
                    <a:cubicBezTo>
                      <a:pt x="650" y="839"/>
                      <a:pt x="634" y="842"/>
                      <a:pt x="618" y="843"/>
                    </a:cubicBezTo>
                    <a:cubicBezTo>
                      <a:pt x="605" y="844"/>
                      <a:pt x="596" y="832"/>
                      <a:pt x="583" y="834"/>
                    </a:cubicBezTo>
                    <a:cubicBezTo>
                      <a:pt x="573" y="841"/>
                      <a:pt x="561" y="847"/>
                      <a:pt x="549" y="843"/>
                    </a:cubicBezTo>
                    <a:cubicBezTo>
                      <a:pt x="532" y="836"/>
                      <a:pt x="512" y="831"/>
                      <a:pt x="494" y="836"/>
                    </a:cubicBezTo>
                    <a:cubicBezTo>
                      <a:pt x="485" y="839"/>
                      <a:pt x="475" y="847"/>
                      <a:pt x="465" y="843"/>
                    </a:cubicBezTo>
                    <a:cubicBezTo>
                      <a:pt x="466" y="841"/>
                      <a:pt x="469" y="839"/>
                      <a:pt x="471" y="836"/>
                    </a:cubicBezTo>
                    <a:cubicBezTo>
                      <a:pt x="480" y="827"/>
                      <a:pt x="476" y="809"/>
                      <a:pt x="492" y="806"/>
                    </a:cubicBezTo>
                    <a:cubicBezTo>
                      <a:pt x="511" y="801"/>
                      <a:pt x="532" y="815"/>
                      <a:pt x="551" y="803"/>
                    </a:cubicBezTo>
                    <a:cubicBezTo>
                      <a:pt x="562" y="794"/>
                      <a:pt x="574" y="782"/>
                      <a:pt x="590" y="786"/>
                    </a:cubicBezTo>
                    <a:cubicBezTo>
                      <a:pt x="596" y="787"/>
                      <a:pt x="601" y="787"/>
                      <a:pt x="604" y="791"/>
                    </a:cubicBezTo>
                    <a:cubicBezTo>
                      <a:pt x="604" y="798"/>
                      <a:pt x="606" y="806"/>
                      <a:pt x="614" y="809"/>
                    </a:cubicBezTo>
                    <a:cubicBezTo>
                      <a:pt x="619" y="809"/>
                      <a:pt x="625" y="811"/>
                      <a:pt x="629" y="807"/>
                    </a:cubicBezTo>
                    <a:cubicBezTo>
                      <a:pt x="631" y="805"/>
                      <a:pt x="632" y="802"/>
                      <a:pt x="632" y="798"/>
                    </a:cubicBezTo>
                    <a:cubicBezTo>
                      <a:pt x="629" y="796"/>
                      <a:pt x="626" y="795"/>
                      <a:pt x="624" y="797"/>
                    </a:cubicBezTo>
                    <a:cubicBezTo>
                      <a:pt x="621" y="799"/>
                      <a:pt x="621" y="803"/>
                      <a:pt x="618" y="804"/>
                    </a:cubicBezTo>
                    <a:cubicBezTo>
                      <a:pt x="614" y="803"/>
                      <a:pt x="611" y="799"/>
                      <a:pt x="610" y="795"/>
                    </a:cubicBezTo>
                    <a:cubicBezTo>
                      <a:pt x="610" y="785"/>
                      <a:pt x="613" y="775"/>
                      <a:pt x="621" y="768"/>
                    </a:cubicBezTo>
                    <a:cubicBezTo>
                      <a:pt x="628" y="763"/>
                      <a:pt x="639" y="762"/>
                      <a:pt x="648" y="760"/>
                    </a:cubicBezTo>
                    <a:cubicBezTo>
                      <a:pt x="649" y="759"/>
                      <a:pt x="649" y="757"/>
                      <a:pt x="649" y="755"/>
                    </a:cubicBezTo>
                    <a:cubicBezTo>
                      <a:pt x="646" y="754"/>
                      <a:pt x="647" y="750"/>
                      <a:pt x="647" y="748"/>
                    </a:cubicBezTo>
                    <a:cubicBezTo>
                      <a:pt x="648" y="740"/>
                      <a:pt x="656" y="736"/>
                      <a:pt x="661" y="731"/>
                    </a:cubicBezTo>
                    <a:cubicBezTo>
                      <a:pt x="667" y="729"/>
                      <a:pt x="676" y="728"/>
                      <a:pt x="682" y="731"/>
                    </a:cubicBezTo>
                    <a:cubicBezTo>
                      <a:pt x="687" y="731"/>
                      <a:pt x="685" y="724"/>
                      <a:pt x="687" y="721"/>
                    </a:cubicBezTo>
                    <a:cubicBezTo>
                      <a:pt x="690" y="713"/>
                      <a:pt x="700" y="711"/>
                      <a:pt x="706" y="706"/>
                    </a:cubicBezTo>
                    <a:cubicBezTo>
                      <a:pt x="713" y="706"/>
                      <a:pt x="721" y="705"/>
                      <a:pt x="728" y="709"/>
                    </a:cubicBezTo>
                    <a:cubicBezTo>
                      <a:pt x="732" y="721"/>
                      <a:pt x="747" y="730"/>
                      <a:pt x="742" y="745"/>
                    </a:cubicBezTo>
                    <a:cubicBezTo>
                      <a:pt x="740" y="752"/>
                      <a:pt x="737" y="759"/>
                      <a:pt x="730" y="762"/>
                    </a:cubicBezTo>
                    <a:cubicBezTo>
                      <a:pt x="726" y="764"/>
                      <a:pt x="720" y="765"/>
                      <a:pt x="716" y="763"/>
                    </a:cubicBezTo>
                    <a:cubicBezTo>
                      <a:pt x="713" y="758"/>
                      <a:pt x="717" y="751"/>
                      <a:pt x="711" y="748"/>
                    </a:cubicBezTo>
                    <a:cubicBezTo>
                      <a:pt x="708" y="747"/>
                      <a:pt x="706" y="749"/>
                      <a:pt x="704" y="751"/>
                    </a:cubicBezTo>
                    <a:cubicBezTo>
                      <a:pt x="702" y="756"/>
                      <a:pt x="705" y="759"/>
                      <a:pt x="706" y="763"/>
                    </a:cubicBezTo>
                    <a:cubicBezTo>
                      <a:pt x="711" y="770"/>
                      <a:pt x="719" y="771"/>
                      <a:pt x="726" y="770"/>
                    </a:cubicBezTo>
                    <a:cubicBezTo>
                      <a:pt x="736" y="767"/>
                      <a:pt x="742" y="762"/>
                      <a:pt x="748" y="754"/>
                    </a:cubicBezTo>
                    <a:cubicBezTo>
                      <a:pt x="750" y="747"/>
                      <a:pt x="752" y="738"/>
                      <a:pt x="752" y="729"/>
                    </a:cubicBezTo>
                    <a:cubicBezTo>
                      <a:pt x="754" y="725"/>
                      <a:pt x="759" y="729"/>
                      <a:pt x="762" y="729"/>
                    </a:cubicBezTo>
                    <a:cubicBezTo>
                      <a:pt x="773" y="728"/>
                      <a:pt x="783" y="727"/>
                      <a:pt x="790" y="719"/>
                    </a:cubicBezTo>
                    <a:cubicBezTo>
                      <a:pt x="799" y="712"/>
                      <a:pt x="800" y="700"/>
                      <a:pt x="798" y="689"/>
                    </a:cubicBezTo>
                    <a:cubicBezTo>
                      <a:pt x="795" y="681"/>
                      <a:pt x="787" y="678"/>
                      <a:pt x="779" y="677"/>
                    </a:cubicBezTo>
                    <a:cubicBezTo>
                      <a:pt x="772" y="678"/>
                      <a:pt x="768" y="685"/>
                      <a:pt x="766" y="691"/>
                    </a:cubicBezTo>
                    <a:cubicBezTo>
                      <a:pt x="767" y="693"/>
                      <a:pt x="768" y="695"/>
                      <a:pt x="771" y="696"/>
                    </a:cubicBezTo>
                    <a:cubicBezTo>
                      <a:pt x="774" y="698"/>
                      <a:pt x="778" y="696"/>
                      <a:pt x="778" y="692"/>
                    </a:cubicBezTo>
                    <a:cubicBezTo>
                      <a:pt x="781" y="689"/>
                      <a:pt x="775" y="684"/>
                      <a:pt x="780" y="683"/>
                    </a:cubicBezTo>
                    <a:cubicBezTo>
                      <a:pt x="785" y="683"/>
                      <a:pt x="789" y="687"/>
                      <a:pt x="792" y="692"/>
                    </a:cubicBezTo>
                    <a:cubicBezTo>
                      <a:pt x="793" y="700"/>
                      <a:pt x="793" y="709"/>
                      <a:pt x="787" y="716"/>
                    </a:cubicBezTo>
                    <a:cubicBezTo>
                      <a:pt x="778" y="725"/>
                      <a:pt x="763" y="725"/>
                      <a:pt x="752" y="721"/>
                    </a:cubicBezTo>
                    <a:cubicBezTo>
                      <a:pt x="745" y="716"/>
                      <a:pt x="736" y="709"/>
                      <a:pt x="735" y="700"/>
                    </a:cubicBezTo>
                    <a:cubicBezTo>
                      <a:pt x="734" y="693"/>
                      <a:pt x="737" y="686"/>
                      <a:pt x="738" y="679"/>
                    </a:cubicBezTo>
                    <a:cubicBezTo>
                      <a:pt x="742" y="673"/>
                      <a:pt x="746" y="669"/>
                      <a:pt x="752" y="666"/>
                    </a:cubicBezTo>
                    <a:cubicBezTo>
                      <a:pt x="751" y="649"/>
                      <a:pt x="760" y="632"/>
                      <a:pt x="776" y="624"/>
                    </a:cubicBezTo>
                    <a:cubicBezTo>
                      <a:pt x="780" y="622"/>
                      <a:pt x="786" y="623"/>
                      <a:pt x="789" y="620"/>
                    </a:cubicBezTo>
                    <a:cubicBezTo>
                      <a:pt x="783" y="610"/>
                      <a:pt x="790" y="601"/>
                      <a:pt x="796" y="594"/>
                    </a:cubicBezTo>
                    <a:cubicBezTo>
                      <a:pt x="802" y="587"/>
                      <a:pt x="813" y="584"/>
                      <a:pt x="822" y="588"/>
                    </a:cubicBezTo>
                    <a:cubicBezTo>
                      <a:pt x="826" y="591"/>
                      <a:pt x="827" y="595"/>
                      <a:pt x="828" y="600"/>
                    </a:cubicBezTo>
                    <a:cubicBezTo>
                      <a:pt x="827" y="604"/>
                      <a:pt x="827" y="607"/>
                      <a:pt x="824" y="609"/>
                    </a:cubicBezTo>
                    <a:cubicBezTo>
                      <a:pt x="821" y="610"/>
                      <a:pt x="821" y="604"/>
                      <a:pt x="817" y="605"/>
                    </a:cubicBezTo>
                    <a:cubicBezTo>
                      <a:pt x="815" y="606"/>
                      <a:pt x="810" y="606"/>
                      <a:pt x="810" y="609"/>
                    </a:cubicBezTo>
                    <a:cubicBezTo>
                      <a:pt x="809" y="613"/>
                      <a:pt x="811" y="616"/>
                      <a:pt x="812" y="618"/>
                    </a:cubicBezTo>
                    <a:cubicBezTo>
                      <a:pt x="815" y="620"/>
                      <a:pt x="820" y="621"/>
                      <a:pt x="824" y="619"/>
                    </a:cubicBezTo>
                    <a:cubicBezTo>
                      <a:pt x="832" y="613"/>
                      <a:pt x="834" y="603"/>
                      <a:pt x="834" y="594"/>
                    </a:cubicBezTo>
                    <a:cubicBezTo>
                      <a:pt x="832" y="583"/>
                      <a:pt x="821" y="583"/>
                      <a:pt x="813" y="579"/>
                    </a:cubicBezTo>
                    <a:cubicBezTo>
                      <a:pt x="813" y="568"/>
                      <a:pt x="809" y="555"/>
                      <a:pt x="813" y="543"/>
                    </a:cubicBezTo>
                    <a:cubicBezTo>
                      <a:pt x="819" y="529"/>
                      <a:pt x="834" y="518"/>
                      <a:pt x="831" y="500"/>
                    </a:cubicBezTo>
                    <a:cubicBezTo>
                      <a:pt x="827" y="487"/>
                      <a:pt x="831" y="472"/>
                      <a:pt x="841" y="462"/>
                    </a:cubicBezTo>
                    <a:cubicBezTo>
                      <a:pt x="847" y="457"/>
                      <a:pt x="855" y="454"/>
                      <a:pt x="863" y="453"/>
                    </a:cubicBezTo>
                    <a:close/>
                    <a:moveTo>
                      <a:pt x="47" y="478"/>
                    </a:moveTo>
                    <a:cubicBezTo>
                      <a:pt x="53" y="495"/>
                      <a:pt x="52" y="513"/>
                      <a:pt x="48" y="530"/>
                    </a:cubicBezTo>
                    <a:cubicBezTo>
                      <a:pt x="63" y="541"/>
                      <a:pt x="70" y="559"/>
                      <a:pt x="65" y="577"/>
                    </a:cubicBezTo>
                    <a:cubicBezTo>
                      <a:pt x="64" y="581"/>
                      <a:pt x="62" y="584"/>
                      <a:pt x="64" y="588"/>
                    </a:cubicBezTo>
                    <a:cubicBezTo>
                      <a:pt x="75" y="593"/>
                      <a:pt x="89" y="603"/>
                      <a:pt x="88" y="618"/>
                    </a:cubicBezTo>
                    <a:cubicBezTo>
                      <a:pt x="94" y="625"/>
                      <a:pt x="103" y="623"/>
                      <a:pt x="110" y="628"/>
                    </a:cubicBezTo>
                    <a:cubicBezTo>
                      <a:pt x="122" y="635"/>
                      <a:pt x="128" y="650"/>
                      <a:pt x="125" y="663"/>
                    </a:cubicBezTo>
                    <a:cubicBezTo>
                      <a:pt x="135" y="669"/>
                      <a:pt x="148" y="680"/>
                      <a:pt x="145" y="693"/>
                    </a:cubicBezTo>
                    <a:cubicBezTo>
                      <a:pt x="147" y="704"/>
                      <a:pt x="138" y="710"/>
                      <a:pt x="134" y="718"/>
                    </a:cubicBezTo>
                    <a:cubicBezTo>
                      <a:pt x="127" y="727"/>
                      <a:pt x="114" y="727"/>
                      <a:pt x="103" y="724"/>
                    </a:cubicBezTo>
                    <a:cubicBezTo>
                      <a:pt x="97" y="720"/>
                      <a:pt x="89" y="717"/>
                      <a:pt x="85" y="711"/>
                    </a:cubicBezTo>
                    <a:cubicBezTo>
                      <a:pt x="81" y="701"/>
                      <a:pt x="83" y="691"/>
                      <a:pt x="88" y="684"/>
                    </a:cubicBezTo>
                    <a:cubicBezTo>
                      <a:pt x="90" y="681"/>
                      <a:pt x="93" y="682"/>
                      <a:pt x="96" y="682"/>
                    </a:cubicBezTo>
                    <a:cubicBezTo>
                      <a:pt x="97" y="686"/>
                      <a:pt x="101" y="688"/>
                      <a:pt x="105" y="688"/>
                    </a:cubicBezTo>
                    <a:cubicBezTo>
                      <a:pt x="107" y="687"/>
                      <a:pt x="110" y="687"/>
                      <a:pt x="109" y="684"/>
                    </a:cubicBezTo>
                    <a:cubicBezTo>
                      <a:pt x="109" y="680"/>
                      <a:pt x="105" y="677"/>
                      <a:pt x="101" y="677"/>
                    </a:cubicBezTo>
                    <a:cubicBezTo>
                      <a:pt x="95" y="674"/>
                      <a:pt x="90" y="678"/>
                      <a:pt x="85" y="680"/>
                    </a:cubicBezTo>
                    <a:cubicBezTo>
                      <a:pt x="79" y="687"/>
                      <a:pt x="77" y="697"/>
                      <a:pt x="79" y="706"/>
                    </a:cubicBezTo>
                    <a:cubicBezTo>
                      <a:pt x="82" y="722"/>
                      <a:pt x="99" y="727"/>
                      <a:pt x="112" y="731"/>
                    </a:cubicBezTo>
                    <a:cubicBezTo>
                      <a:pt x="116" y="731"/>
                      <a:pt x="120" y="728"/>
                      <a:pt x="123" y="731"/>
                    </a:cubicBezTo>
                    <a:cubicBezTo>
                      <a:pt x="118" y="739"/>
                      <a:pt x="122" y="749"/>
                      <a:pt x="122" y="757"/>
                    </a:cubicBezTo>
                    <a:cubicBezTo>
                      <a:pt x="124" y="766"/>
                      <a:pt x="132" y="772"/>
                      <a:pt x="139" y="777"/>
                    </a:cubicBezTo>
                    <a:cubicBezTo>
                      <a:pt x="146" y="779"/>
                      <a:pt x="152" y="781"/>
                      <a:pt x="160" y="779"/>
                    </a:cubicBezTo>
                    <a:cubicBezTo>
                      <a:pt x="166" y="775"/>
                      <a:pt x="174" y="771"/>
                      <a:pt x="174" y="762"/>
                    </a:cubicBezTo>
                    <a:cubicBezTo>
                      <a:pt x="174" y="759"/>
                      <a:pt x="171" y="756"/>
                      <a:pt x="168" y="755"/>
                    </a:cubicBezTo>
                    <a:cubicBezTo>
                      <a:pt x="166" y="753"/>
                      <a:pt x="163" y="753"/>
                      <a:pt x="161" y="755"/>
                    </a:cubicBezTo>
                    <a:cubicBezTo>
                      <a:pt x="160" y="757"/>
                      <a:pt x="159" y="759"/>
                      <a:pt x="161" y="761"/>
                    </a:cubicBezTo>
                    <a:cubicBezTo>
                      <a:pt x="163" y="763"/>
                      <a:pt x="165" y="765"/>
                      <a:pt x="166" y="767"/>
                    </a:cubicBezTo>
                    <a:cubicBezTo>
                      <a:pt x="164" y="772"/>
                      <a:pt x="159" y="773"/>
                      <a:pt x="155" y="774"/>
                    </a:cubicBezTo>
                    <a:cubicBezTo>
                      <a:pt x="145" y="775"/>
                      <a:pt x="136" y="772"/>
                      <a:pt x="130" y="764"/>
                    </a:cubicBezTo>
                    <a:cubicBezTo>
                      <a:pt x="127" y="754"/>
                      <a:pt x="122" y="739"/>
                      <a:pt x="132" y="730"/>
                    </a:cubicBezTo>
                    <a:cubicBezTo>
                      <a:pt x="141" y="722"/>
                      <a:pt x="153" y="716"/>
                      <a:pt x="165" y="720"/>
                    </a:cubicBezTo>
                    <a:cubicBezTo>
                      <a:pt x="167" y="721"/>
                      <a:pt x="169" y="719"/>
                      <a:pt x="172" y="720"/>
                    </a:cubicBezTo>
                    <a:cubicBezTo>
                      <a:pt x="178" y="723"/>
                      <a:pt x="184" y="727"/>
                      <a:pt x="186" y="733"/>
                    </a:cubicBezTo>
                    <a:cubicBezTo>
                      <a:pt x="190" y="735"/>
                      <a:pt x="193" y="731"/>
                      <a:pt x="197" y="732"/>
                    </a:cubicBezTo>
                    <a:cubicBezTo>
                      <a:pt x="211" y="733"/>
                      <a:pt x="222" y="743"/>
                      <a:pt x="230" y="754"/>
                    </a:cubicBezTo>
                    <a:cubicBezTo>
                      <a:pt x="234" y="759"/>
                      <a:pt x="230" y="763"/>
                      <a:pt x="230" y="769"/>
                    </a:cubicBezTo>
                    <a:cubicBezTo>
                      <a:pt x="231" y="771"/>
                      <a:pt x="233" y="772"/>
                      <a:pt x="235" y="771"/>
                    </a:cubicBezTo>
                    <a:cubicBezTo>
                      <a:pt x="240" y="764"/>
                      <a:pt x="249" y="770"/>
                      <a:pt x="255" y="771"/>
                    </a:cubicBezTo>
                    <a:cubicBezTo>
                      <a:pt x="262" y="776"/>
                      <a:pt x="266" y="781"/>
                      <a:pt x="269" y="788"/>
                    </a:cubicBezTo>
                    <a:cubicBezTo>
                      <a:pt x="271" y="797"/>
                      <a:pt x="262" y="803"/>
                      <a:pt x="256" y="806"/>
                    </a:cubicBezTo>
                    <a:cubicBezTo>
                      <a:pt x="253" y="807"/>
                      <a:pt x="250" y="808"/>
                      <a:pt x="247" y="807"/>
                    </a:cubicBezTo>
                    <a:cubicBezTo>
                      <a:pt x="245" y="804"/>
                      <a:pt x="244" y="799"/>
                      <a:pt x="240" y="798"/>
                    </a:cubicBezTo>
                    <a:cubicBezTo>
                      <a:pt x="238" y="798"/>
                      <a:pt x="236" y="800"/>
                      <a:pt x="236" y="803"/>
                    </a:cubicBezTo>
                    <a:cubicBezTo>
                      <a:pt x="237" y="809"/>
                      <a:pt x="245" y="812"/>
                      <a:pt x="251" y="813"/>
                    </a:cubicBezTo>
                    <a:cubicBezTo>
                      <a:pt x="264" y="812"/>
                      <a:pt x="272" y="801"/>
                      <a:pt x="278" y="792"/>
                    </a:cubicBezTo>
                    <a:cubicBezTo>
                      <a:pt x="306" y="780"/>
                      <a:pt x="322" y="817"/>
                      <a:pt x="351" y="804"/>
                    </a:cubicBezTo>
                    <a:cubicBezTo>
                      <a:pt x="360" y="801"/>
                      <a:pt x="369" y="804"/>
                      <a:pt x="380" y="806"/>
                    </a:cubicBezTo>
                    <a:cubicBezTo>
                      <a:pt x="396" y="810"/>
                      <a:pt x="398" y="831"/>
                      <a:pt x="412" y="837"/>
                    </a:cubicBezTo>
                    <a:cubicBezTo>
                      <a:pt x="414" y="838"/>
                      <a:pt x="413" y="840"/>
                      <a:pt x="413" y="841"/>
                    </a:cubicBezTo>
                    <a:cubicBezTo>
                      <a:pt x="398" y="851"/>
                      <a:pt x="383" y="839"/>
                      <a:pt x="370" y="835"/>
                    </a:cubicBezTo>
                    <a:cubicBezTo>
                      <a:pt x="350" y="828"/>
                      <a:pt x="336" y="847"/>
                      <a:pt x="317" y="845"/>
                    </a:cubicBezTo>
                    <a:cubicBezTo>
                      <a:pt x="301" y="845"/>
                      <a:pt x="289" y="832"/>
                      <a:pt x="274" y="833"/>
                    </a:cubicBezTo>
                    <a:cubicBezTo>
                      <a:pt x="261" y="842"/>
                      <a:pt x="242" y="840"/>
                      <a:pt x="227" y="835"/>
                    </a:cubicBezTo>
                    <a:cubicBezTo>
                      <a:pt x="224" y="833"/>
                      <a:pt x="219" y="833"/>
                      <a:pt x="218" y="829"/>
                    </a:cubicBezTo>
                    <a:cubicBezTo>
                      <a:pt x="221" y="817"/>
                      <a:pt x="220" y="805"/>
                      <a:pt x="210" y="797"/>
                    </a:cubicBezTo>
                    <a:cubicBezTo>
                      <a:pt x="205" y="793"/>
                      <a:pt x="199" y="791"/>
                      <a:pt x="193" y="793"/>
                    </a:cubicBezTo>
                    <a:cubicBezTo>
                      <a:pt x="186" y="793"/>
                      <a:pt x="185" y="799"/>
                      <a:pt x="180" y="802"/>
                    </a:cubicBezTo>
                    <a:cubicBezTo>
                      <a:pt x="178" y="805"/>
                      <a:pt x="180" y="808"/>
                      <a:pt x="182" y="809"/>
                    </a:cubicBezTo>
                    <a:cubicBezTo>
                      <a:pt x="183" y="811"/>
                      <a:pt x="185" y="810"/>
                      <a:pt x="187" y="810"/>
                    </a:cubicBezTo>
                    <a:cubicBezTo>
                      <a:pt x="195" y="808"/>
                      <a:pt x="185" y="802"/>
                      <a:pt x="192" y="799"/>
                    </a:cubicBezTo>
                    <a:cubicBezTo>
                      <a:pt x="197" y="796"/>
                      <a:pt x="201" y="799"/>
                      <a:pt x="205" y="801"/>
                    </a:cubicBezTo>
                    <a:cubicBezTo>
                      <a:pt x="212" y="805"/>
                      <a:pt x="215" y="812"/>
                      <a:pt x="214" y="819"/>
                    </a:cubicBezTo>
                    <a:cubicBezTo>
                      <a:pt x="212" y="825"/>
                      <a:pt x="210" y="832"/>
                      <a:pt x="203" y="835"/>
                    </a:cubicBezTo>
                    <a:cubicBezTo>
                      <a:pt x="186" y="841"/>
                      <a:pt x="164" y="840"/>
                      <a:pt x="149" y="827"/>
                    </a:cubicBezTo>
                    <a:cubicBezTo>
                      <a:pt x="143" y="823"/>
                      <a:pt x="148" y="818"/>
                      <a:pt x="148" y="812"/>
                    </a:cubicBezTo>
                    <a:cubicBezTo>
                      <a:pt x="147" y="803"/>
                      <a:pt x="145" y="795"/>
                      <a:pt x="139" y="789"/>
                    </a:cubicBezTo>
                    <a:cubicBezTo>
                      <a:pt x="130" y="779"/>
                      <a:pt x="116" y="771"/>
                      <a:pt x="103" y="775"/>
                    </a:cubicBezTo>
                    <a:cubicBezTo>
                      <a:pt x="98" y="777"/>
                      <a:pt x="92" y="780"/>
                      <a:pt x="90" y="786"/>
                    </a:cubicBezTo>
                    <a:cubicBezTo>
                      <a:pt x="87" y="791"/>
                      <a:pt x="88" y="798"/>
                      <a:pt x="91" y="802"/>
                    </a:cubicBezTo>
                    <a:cubicBezTo>
                      <a:pt x="94" y="804"/>
                      <a:pt x="97" y="805"/>
                      <a:pt x="100" y="803"/>
                    </a:cubicBezTo>
                    <a:cubicBezTo>
                      <a:pt x="102" y="802"/>
                      <a:pt x="100" y="799"/>
                      <a:pt x="100" y="798"/>
                    </a:cubicBezTo>
                    <a:cubicBezTo>
                      <a:pt x="98" y="795"/>
                      <a:pt x="94" y="795"/>
                      <a:pt x="95" y="791"/>
                    </a:cubicBezTo>
                    <a:cubicBezTo>
                      <a:pt x="96" y="787"/>
                      <a:pt x="98" y="783"/>
                      <a:pt x="102" y="781"/>
                    </a:cubicBezTo>
                    <a:cubicBezTo>
                      <a:pt x="111" y="780"/>
                      <a:pt x="123" y="781"/>
                      <a:pt x="130" y="787"/>
                    </a:cubicBezTo>
                    <a:cubicBezTo>
                      <a:pt x="141" y="795"/>
                      <a:pt x="144" y="806"/>
                      <a:pt x="140" y="819"/>
                    </a:cubicBezTo>
                    <a:cubicBezTo>
                      <a:pt x="129" y="837"/>
                      <a:pt x="107" y="841"/>
                      <a:pt x="88" y="838"/>
                    </a:cubicBezTo>
                    <a:cubicBezTo>
                      <a:pt x="82" y="836"/>
                      <a:pt x="76" y="835"/>
                      <a:pt x="72" y="830"/>
                    </a:cubicBezTo>
                    <a:cubicBezTo>
                      <a:pt x="67" y="830"/>
                      <a:pt x="66" y="835"/>
                      <a:pt x="62" y="836"/>
                    </a:cubicBezTo>
                    <a:cubicBezTo>
                      <a:pt x="49" y="840"/>
                      <a:pt x="31" y="841"/>
                      <a:pt x="21" y="830"/>
                    </a:cubicBezTo>
                    <a:cubicBezTo>
                      <a:pt x="13" y="823"/>
                      <a:pt x="14" y="809"/>
                      <a:pt x="16" y="799"/>
                    </a:cubicBezTo>
                    <a:cubicBezTo>
                      <a:pt x="18" y="792"/>
                      <a:pt x="23" y="788"/>
                      <a:pt x="28" y="782"/>
                    </a:cubicBezTo>
                    <a:cubicBezTo>
                      <a:pt x="28" y="777"/>
                      <a:pt x="22" y="777"/>
                      <a:pt x="20" y="772"/>
                    </a:cubicBezTo>
                    <a:cubicBezTo>
                      <a:pt x="11" y="761"/>
                      <a:pt x="14" y="743"/>
                      <a:pt x="19" y="731"/>
                    </a:cubicBezTo>
                    <a:cubicBezTo>
                      <a:pt x="22" y="721"/>
                      <a:pt x="33" y="717"/>
                      <a:pt x="42" y="715"/>
                    </a:cubicBezTo>
                    <a:cubicBezTo>
                      <a:pt x="51" y="716"/>
                      <a:pt x="60" y="716"/>
                      <a:pt x="68" y="722"/>
                    </a:cubicBezTo>
                    <a:cubicBezTo>
                      <a:pt x="74" y="726"/>
                      <a:pt x="78" y="734"/>
                      <a:pt x="79" y="742"/>
                    </a:cubicBezTo>
                    <a:cubicBezTo>
                      <a:pt x="79" y="747"/>
                      <a:pt x="75" y="752"/>
                      <a:pt x="70" y="754"/>
                    </a:cubicBezTo>
                    <a:cubicBezTo>
                      <a:pt x="63" y="756"/>
                      <a:pt x="63" y="756"/>
                      <a:pt x="63" y="756"/>
                    </a:cubicBezTo>
                    <a:cubicBezTo>
                      <a:pt x="60" y="753"/>
                      <a:pt x="59" y="748"/>
                      <a:pt x="55" y="746"/>
                    </a:cubicBezTo>
                    <a:cubicBezTo>
                      <a:pt x="52" y="745"/>
                      <a:pt x="51" y="747"/>
                      <a:pt x="50" y="750"/>
                    </a:cubicBezTo>
                    <a:cubicBezTo>
                      <a:pt x="49" y="755"/>
                      <a:pt x="54" y="757"/>
                      <a:pt x="58" y="760"/>
                    </a:cubicBezTo>
                    <a:cubicBezTo>
                      <a:pt x="64" y="761"/>
                      <a:pt x="71" y="761"/>
                      <a:pt x="76" y="756"/>
                    </a:cubicBezTo>
                    <a:cubicBezTo>
                      <a:pt x="81" y="753"/>
                      <a:pt x="84" y="749"/>
                      <a:pt x="84" y="743"/>
                    </a:cubicBezTo>
                    <a:cubicBezTo>
                      <a:pt x="85" y="731"/>
                      <a:pt x="75" y="723"/>
                      <a:pt x="68" y="716"/>
                    </a:cubicBezTo>
                    <a:cubicBezTo>
                      <a:pt x="58" y="711"/>
                      <a:pt x="47" y="709"/>
                      <a:pt x="37" y="711"/>
                    </a:cubicBezTo>
                    <a:cubicBezTo>
                      <a:pt x="25" y="703"/>
                      <a:pt x="13" y="692"/>
                      <a:pt x="13" y="678"/>
                    </a:cubicBezTo>
                    <a:cubicBezTo>
                      <a:pt x="12" y="667"/>
                      <a:pt x="13" y="654"/>
                      <a:pt x="24" y="649"/>
                    </a:cubicBezTo>
                    <a:cubicBezTo>
                      <a:pt x="31" y="643"/>
                      <a:pt x="42" y="642"/>
                      <a:pt x="50" y="647"/>
                    </a:cubicBezTo>
                    <a:cubicBezTo>
                      <a:pt x="56" y="651"/>
                      <a:pt x="58" y="659"/>
                      <a:pt x="57" y="667"/>
                    </a:cubicBezTo>
                    <a:cubicBezTo>
                      <a:pt x="56" y="675"/>
                      <a:pt x="40" y="670"/>
                      <a:pt x="47" y="681"/>
                    </a:cubicBezTo>
                    <a:cubicBezTo>
                      <a:pt x="50" y="685"/>
                      <a:pt x="54" y="681"/>
                      <a:pt x="57" y="681"/>
                    </a:cubicBezTo>
                    <a:cubicBezTo>
                      <a:pt x="65" y="672"/>
                      <a:pt x="65" y="658"/>
                      <a:pt x="60" y="648"/>
                    </a:cubicBezTo>
                    <a:cubicBezTo>
                      <a:pt x="53" y="641"/>
                      <a:pt x="45" y="638"/>
                      <a:pt x="37" y="638"/>
                    </a:cubicBezTo>
                    <a:cubicBezTo>
                      <a:pt x="35" y="637"/>
                      <a:pt x="37" y="634"/>
                      <a:pt x="36" y="632"/>
                    </a:cubicBezTo>
                    <a:cubicBezTo>
                      <a:pt x="28" y="625"/>
                      <a:pt x="25" y="616"/>
                      <a:pt x="25" y="606"/>
                    </a:cubicBezTo>
                    <a:cubicBezTo>
                      <a:pt x="26" y="593"/>
                      <a:pt x="32" y="582"/>
                      <a:pt x="40" y="573"/>
                    </a:cubicBezTo>
                    <a:cubicBezTo>
                      <a:pt x="35" y="561"/>
                      <a:pt x="26" y="551"/>
                      <a:pt x="24" y="538"/>
                    </a:cubicBezTo>
                    <a:cubicBezTo>
                      <a:pt x="23" y="522"/>
                      <a:pt x="31" y="507"/>
                      <a:pt x="36" y="492"/>
                    </a:cubicBezTo>
                    <a:cubicBezTo>
                      <a:pt x="36" y="491"/>
                      <a:pt x="37" y="491"/>
                      <a:pt x="38" y="492"/>
                    </a:cubicBezTo>
                    <a:cubicBezTo>
                      <a:pt x="41" y="504"/>
                      <a:pt x="42" y="517"/>
                      <a:pt x="37" y="528"/>
                    </a:cubicBezTo>
                    <a:cubicBezTo>
                      <a:pt x="36" y="535"/>
                      <a:pt x="39" y="541"/>
                      <a:pt x="44" y="544"/>
                    </a:cubicBezTo>
                    <a:cubicBezTo>
                      <a:pt x="58" y="553"/>
                      <a:pt x="57" y="573"/>
                      <a:pt x="53" y="588"/>
                    </a:cubicBezTo>
                    <a:cubicBezTo>
                      <a:pt x="52" y="593"/>
                      <a:pt x="46" y="600"/>
                      <a:pt x="52" y="603"/>
                    </a:cubicBezTo>
                    <a:cubicBezTo>
                      <a:pt x="63" y="609"/>
                      <a:pt x="79" y="613"/>
                      <a:pt x="80" y="628"/>
                    </a:cubicBezTo>
                    <a:cubicBezTo>
                      <a:pt x="75" y="638"/>
                      <a:pt x="89" y="633"/>
                      <a:pt x="93" y="638"/>
                    </a:cubicBezTo>
                    <a:cubicBezTo>
                      <a:pt x="101" y="641"/>
                      <a:pt x="110" y="646"/>
                      <a:pt x="112" y="655"/>
                    </a:cubicBezTo>
                    <a:cubicBezTo>
                      <a:pt x="112" y="658"/>
                      <a:pt x="111" y="662"/>
                      <a:pt x="110" y="665"/>
                    </a:cubicBezTo>
                    <a:cubicBezTo>
                      <a:pt x="113" y="667"/>
                      <a:pt x="117" y="671"/>
                      <a:pt x="121" y="670"/>
                    </a:cubicBezTo>
                    <a:cubicBezTo>
                      <a:pt x="124" y="667"/>
                      <a:pt x="119" y="665"/>
                      <a:pt x="117" y="663"/>
                    </a:cubicBezTo>
                    <a:cubicBezTo>
                      <a:pt x="119" y="655"/>
                      <a:pt x="116" y="648"/>
                      <a:pt x="111" y="643"/>
                    </a:cubicBezTo>
                    <a:cubicBezTo>
                      <a:pt x="104" y="636"/>
                      <a:pt x="95" y="633"/>
                      <a:pt x="86" y="630"/>
                    </a:cubicBezTo>
                    <a:cubicBezTo>
                      <a:pt x="83" y="627"/>
                      <a:pt x="87" y="622"/>
                      <a:pt x="84" y="619"/>
                    </a:cubicBezTo>
                    <a:cubicBezTo>
                      <a:pt x="79" y="607"/>
                      <a:pt x="66" y="605"/>
                      <a:pt x="56" y="600"/>
                    </a:cubicBezTo>
                    <a:cubicBezTo>
                      <a:pt x="55" y="598"/>
                      <a:pt x="55" y="598"/>
                      <a:pt x="55" y="598"/>
                    </a:cubicBezTo>
                    <a:cubicBezTo>
                      <a:pt x="61" y="583"/>
                      <a:pt x="64" y="562"/>
                      <a:pt x="55" y="548"/>
                    </a:cubicBezTo>
                    <a:cubicBezTo>
                      <a:pt x="51" y="540"/>
                      <a:pt x="38" y="537"/>
                      <a:pt x="43" y="526"/>
                    </a:cubicBezTo>
                    <a:cubicBezTo>
                      <a:pt x="47" y="507"/>
                      <a:pt x="46" y="486"/>
                      <a:pt x="32" y="472"/>
                    </a:cubicBezTo>
                    <a:cubicBezTo>
                      <a:pt x="24" y="474"/>
                      <a:pt x="33" y="480"/>
                      <a:pt x="32" y="485"/>
                    </a:cubicBezTo>
                    <a:cubicBezTo>
                      <a:pt x="30" y="509"/>
                      <a:pt x="9" y="531"/>
                      <a:pt x="24" y="555"/>
                    </a:cubicBezTo>
                    <a:cubicBezTo>
                      <a:pt x="33" y="572"/>
                      <a:pt x="33" y="572"/>
                      <a:pt x="33" y="572"/>
                    </a:cubicBezTo>
                    <a:cubicBezTo>
                      <a:pt x="26" y="586"/>
                      <a:pt x="16" y="601"/>
                      <a:pt x="22" y="619"/>
                    </a:cubicBezTo>
                    <a:cubicBezTo>
                      <a:pt x="22" y="626"/>
                      <a:pt x="26" y="633"/>
                      <a:pt x="32" y="638"/>
                    </a:cubicBezTo>
                    <a:cubicBezTo>
                      <a:pt x="31" y="640"/>
                      <a:pt x="29" y="639"/>
                      <a:pt x="27" y="641"/>
                    </a:cubicBezTo>
                    <a:cubicBezTo>
                      <a:pt x="20" y="641"/>
                      <a:pt x="17" y="633"/>
                      <a:pt x="14" y="627"/>
                    </a:cubicBezTo>
                    <a:cubicBezTo>
                      <a:pt x="10" y="614"/>
                      <a:pt x="10" y="597"/>
                      <a:pt x="16" y="583"/>
                    </a:cubicBezTo>
                    <a:cubicBezTo>
                      <a:pt x="21" y="575"/>
                      <a:pt x="21" y="575"/>
                      <a:pt x="21" y="575"/>
                    </a:cubicBezTo>
                    <a:cubicBezTo>
                      <a:pt x="12" y="560"/>
                      <a:pt x="6" y="540"/>
                      <a:pt x="13" y="523"/>
                    </a:cubicBezTo>
                    <a:cubicBezTo>
                      <a:pt x="20" y="507"/>
                      <a:pt x="27" y="485"/>
                      <a:pt x="17" y="468"/>
                    </a:cubicBezTo>
                    <a:cubicBezTo>
                      <a:pt x="13" y="463"/>
                      <a:pt x="10" y="456"/>
                      <a:pt x="12" y="450"/>
                    </a:cubicBezTo>
                    <a:cubicBezTo>
                      <a:pt x="24" y="460"/>
                      <a:pt x="40" y="462"/>
                      <a:pt x="47" y="478"/>
                    </a:cubicBezTo>
                    <a:close/>
                    <a:moveTo>
                      <a:pt x="853" y="464"/>
                    </a:moveTo>
                    <a:cubicBezTo>
                      <a:pt x="850" y="462"/>
                      <a:pt x="847" y="465"/>
                      <a:pt x="845" y="466"/>
                    </a:cubicBezTo>
                    <a:cubicBezTo>
                      <a:pt x="835" y="474"/>
                      <a:pt x="835" y="488"/>
                      <a:pt x="838" y="499"/>
                    </a:cubicBezTo>
                    <a:cubicBezTo>
                      <a:pt x="840" y="524"/>
                      <a:pt x="816" y="540"/>
                      <a:pt x="819" y="564"/>
                    </a:cubicBezTo>
                    <a:cubicBezTo>
                      <a:pt x="820" y="567"/>
                      <a:pt x="820" y="571"/>
                      <a:pt x="823" y="571"/>
                    </a:cubicBezTo>
                    <a:cubicBezTo>
                      <a:pt x="826" y="571"/>
                      <a:pt x="826" y="568"/>
                      <a:pt x="825" y="566"/>
                    </a:cubicBezTo>
                    <a:cubicBezTo>
                      <a:pt x="822" y="548"/>
                      <a:pt x="835" y="532"/>
                      <a:pt x="841" y="515"/>
                    </a:cubicBezTo>
                    <a:cubicBezTo>
                      <a:pt x="843" y="515"/>
                      <a:pt x="843" y="515"/>
                      <a:pt x="843" y="515"/>
                    </a:cubicBezTo>
                    <a:cubicBezTo>
                      <a:pt x="850" y="523"/>
                      <a:pt x="853" y="535"/>
                      <a:pt x="850" y="546"/>
                    </a:cubicBezTo>
                    <a:cubicBezTo>
                      <a:pt x="848" y="555"/>
                      <a:pt x="842" y="564"/>
                      <a:pt x="839" y="573"/>
                    </a:cubicBezTo>
                    <a:cubicBezTo>
                      <a:pt x="846" y="579"/>
                      <a:pt x="847" y="588"/>
                      <a:pt x="849" y="596"/>
                    </a:cubicBezTo>
                    <a:cubicBezTo>
                      <a:pt x="850" y="604"/>
                      <a:pt x="842" y="610"/>
                      <a:pt x="843" y="617"/>
                    </a:cubicBezTo>
                    <a:cubicBezTo>
                      <a:pt x="844" y="619"/>
                      <a:pt x="845" y="618"/>
                      <a:pt x="846" y="618"/>
                    </a:cubicBezTo>
                    <a:cubicBezTo>
                      <a:pt x="852" y="608"/>
                      <a:pt x="857" y="597"/>
                      <a:pt x="853" y="586"/>
                    </a:cubicBezTo>
                    <a:cubicBezTo>
                      <a:pt x="852" y="580"/>
                      <a:pt x="846" y="575"/>
                      <a:pt x="846" y="570"/>
                    </a:cubicBezTo>
                    <a:cubicBezTo>
                      <a:pt x="854" y="555"/>
                      <a:pt x="862" y="536"/>
                      <a:pt x="852" y="519"/>
                    </a:cubicBezTo>
                    <a:cubicBezTo>
                      <a:pt x="843" y="506"/>
                      <a:pt x="841" y="487"/>
                      <a:pt x="847" y="472"/>
                    </a:cubicBezTo>
                    <a:cubicBezTo>
                      <a:pt x="848" y="469"/>
                      <a:pt x="852" y="467"/>
                      <a:pt x="853" y="464"/>
                    </a:cubicBezTo>
                    <a:close/>
                    <a:moveTo>
                      <a:pt x="178" y="465"/>
                    </a:moveTo>
                    <a:cubicBezTo>
                      <a:pt x="182" y="475"/>
                      <a:pt x="175" y="484"/>
                      <a:pt x="176" y="494"/>
                    </a:cubicBezTo>
                    <a:cubicBezTo>
                      <a:pt x="174" y="509"/>
                      <a:pt x="174" y="523"/>
                      <a:pt x="180" y="536"/>
                    </a:cubicBezTo>
                    <a:cubicBezTo>
                      <a:pt x="180" y="539"/>
                      <a:pt x="180" y="539"/>
                      <a:pt x="180" y="539"/>
                    </a:cubicBezTo>
                    <a:cubicBezTo>
                      <a:pt x="176" y="539"/>
                      <a:pt x="176" y="539"/>
                      <a:pt x="176" y="539"/>
                    </a:cubicBezTo>
                    <a:cubicBezTo>
                      <a:pt x="166" y="526"/>
                      <a:pt x="169" y="509"/>
                      <a:pt x="169" y="493"/>
                    </a:cubicBezTo>
                    <a:cubicBezTo>
                      <a:pt x="171" y="482"/>
                      <a:pt x="175" y="468"/>
                      <a:pt x="166" y="460"/>
                    </a:cubicBezTo>
                    <a:cubicBezTo>
                      <a:pt x="170" y="455"/>
                      <a:pt x="176" y="460"/>
                      <a:pt x="178" y="465"/>
                    </a:cubicBezTo>
                    <a:close/>
                    <a:moveTo>
                      <a:pt x="674" y="493"/>
                    </a:moveTo>
                    <a:cubicBezTo>
                      <a:pt x="681" y="510"/>
                      <a:pt x="674" y="524"/>
                      <a:pt x="670" y="540"/>
                    </a:cubicBezTo>
                    <a:cubicBezTo>
                      <a:pt x="667" y="544"/>
                      <a:pt x="664" y="548"/>
                      <a:pt x="659" y="550"/>
                    </a:cubicBezTo>
                    <a:cubicBezTo>
                      <a:pt x="658" y="545"/>
                      <a:pt x="658" y="545"/>
                      <a:pt x="658" y="545"/>
                    </a:cubicBezTo>
                    <a:cubicBezTo>
                      <a:pt x="661" y="531"/>
                      <a:pt x="664" y="517"/>
                      <a:pt x="660" y="503"/>
                    </a:cubicBezTo>
                    <a:cubicBezTo>
                      <a:pt x="658" y="500"/>
                      <a:pt x="654" y="498"/>
                      <a:pt x="650" y="498"/>
                    </a:cubicBezTo>
                    <a:cubicBezTo>
                      <a:pt x="645" y="497"/>
                      <a:pt x="642" y="503"/>
                      <a:pt x="638" y="504"/>
                    </a:cubicBezTo>
                    <a:cubicBezTo>
                      <a:pt x="634" y="498"/>
                      <a:pt x="637" y="489"/>
                      <a:pt x="640" y="483"/>
                    </a:cubicBezTo>
                    <a:cubicBezTo>
                      <a:pt x="646" y="478"/>
                      <a:pt x="654" y="475"/>
                      <a:pt x="662" y="478"/>
                    </a:cubicBezTo>
                    <a:cubicBezTo>
                      <a:pt x="668" y="481"/>
                      <a:pt x="671" y="488"/>
                      <a:pt x="674" y="493"/>
                    </a:cubicBezTo>
                    <a:close/>
                    <a:moveTo>
                      <a:pt x="231" y="483"/>
                    </a:moveTo>
                    <a:cubicBezTo>
                      <a:pt x="233" y="486"/>
                      <a:pt x="233" y="491"/>
                      <a:pt x="232" y="495"/>
                    </a:cubicBezTo>
                    <a:cubicBezTo>
                      <a:pt x="226" y="494"/>
                      <a:pt x="220" y="493"/>
                      <a:pt x="215" y="497"/>
                    </a:cubicBezTo>
                    <a:cubicBezTo>
                      <a:pt x="210" y="502"/>
                      <a:pt x="207" y="509"/>
                      <a:pt x="205" y="516"/>
                    </a:cubicBezTo>
                    <a:cubicBezTo>
                      <a:pt x="205" y="530"/>
                      <a:pt x="213" y="543"/>
                      <a:pt x="223" y="553"/>
                    </a:cubicBezTo>
                    <a:cubicBezTo>
                      <a:pt x="223" y="555"/>
                      <a:pt x="223" y="558"/>
                      <a:pt x="221" y="560"/>
                    </a:cubicBezTo>
                    <a:cubicBezTo>
                      <a:pt x="217" y="558"/>
                      <a:pt x="213" y="555"/>
                      <a:pt x="210" y="551"/>
                    </a:cubicBezTo>
                    <a:cubicBezTo>
                      <a:pt x="207" y="542"/>
                      <a:pt x="199" y="534"/>
                      <a:pt x="197" y="524"/>
                    </a:cubicBezTo>
                    <a:cubicBezTo>
                      <a:pt x="192" y="514"/>
                      <a:pt x="193" y="500"/>
                      <a:pt x="197" y="489"/>
                    </a:cubicBezTo>
                    <a:cubicBezTo>
                      <a:pt x="202" y="481"/>
                      <a:pt x="210" y="477"/>
                      <a:pt x="219" y="475"/>
                    </a:cubicBezTo>
                    <a:cubicBezTo>
                      <a:pt x="223" y="476"/>
                      <a:pt x="228" y="478"/>
                      <a:pt x="231" y="483"/>
                    </a:cubicBezTo>
                    <a:close/>
                    <a:moveTo>
                      <a:pt x="657" y="515"/>
                    </a:moveTo>
                    <a:cubicBezTo>
                      <a:pt x="657" y="525"/>
                      <a:pt x="654" y="536"/>
                      <a:pt x="652" y="546"/>
                    </a:cubicBezTo>
                    <a:cubicBezTo>
                      <a:pt x="643" y="543"/>
                      <a:pt x="652" y="534"/>
                      <a:pt x="651" y="528"/>
                    </a:cubicBezTo>
                    <a:cubicBezTo>
                      <a:pt x="651" y="523"/>
                      <a:pt x="655" y="518"/>
                      <a:pt x="653" y="512"/>
                    </a:cubicBezTo>
                    <a:cubicBezTo>
                      <a:pt x="652" y="508"/>
                      <a:pt x="643" y="509"/>
                      <a:pt x="648" y="505"/>
                    </a:cubicBezTo>
                    <a:cubicBezTo>
                      <a:pt x="654" y="502"/>
                      <a:pt x="656" y="510"/>
                      <a:pt x="657" y="515"/>
                    </a:cubicBezTo>
                    <a:close/>
                    <a:moveTo>
                      <a:pt x="226" y="501"/>
                    </a:moveTo>
                    <a:cubicBezTo>
                      <a:pt x="220" y="507"/>
                      <a:pt x="218" y="515"/>
                      <a:pt x="217" y="523"/>
                    </a:cubicBezTo>
                    <a:cubicBezTo>
                      <a:pt x="218" y="531"/>
                      <a:pt x="224" y="539"/>
                      <a:pt x="227" y="546"/>
                    </a:cubicBezTo>
                    <a:cubicBezTo>
                      <a:pt x="223" y="545"/>
                      <a:pt x="219" y="539"/>
                      <a:pt x="216" y="535"/>
                    </a:cubicBezTo>
                    <a:cubicBezTo>
                      <a:pt x="212" y="526"/>
                      <a:pt x="208" y="513"/>
                      <a:pt x="216" y="504"/>
                    </a:cubicBezTo>
                    <a:cubicBezTo>
                      <a:pt x="218" y="501"/>
                      <a:pt x="223" y="498"/>
                      <a:pt x="226" y="501"/>
                    </a:cubicBezTo>
                    <a:close/>
                    <a:moveTo>
                      <a:pt x="358" y="512"/>
                    </a:moveTo>
                    <a:cubicBezTo>
                      <a:pt x="361" y="520"/>
                      <a:pt x="358" y="529"/>
                      <a:pt x="352" y="534"/>
                    </a:cubicBezTo>
                    <a:cubicBezTo>
                      <a:pt x="348" y="538"/>
                      <a:pt x="342" y="537"/>
                      <a:pt x="337" y="536"/>
                    </a:cubicBezTo>
                    <a:cubicBezTo>
                      <a:pt x="332" y="531"/>
                      <a:pt x="331" y="522"/>
                      <a:pt x="335" y="516"/>
                    </a:cubicBezTo>
                    <a:cubicBezTo>
                      <a:pt x="337" y="511"/>
                      <a:pt x="341" y="507"/>
                      <a:pt x="346" y="506"/>
                    </a:cubicBezTo>
                    <a:cubicBezTo>
                      <a:pt x="351" y="506"/>
                      <a:pt x="356" y="507"/>
                      <a:pt x="358" y="512"/>
                    </a:cubicBezTo>
                    <a:close/>
                    <a:moveTo>
                      <a:pt x="356" y="515"/>
                    </a:moveTo>
                    <a:cubicBezTo>
                      <a:pt x="355" y="521"/>
                      <a:pt x="356" y="528"/>
                      <a:pt x="350" y="531"/>
                    </a:cubicBezTo>
                    <a:cubicBezTo>
                      <a:pt x="347" y="532"/>
                      <a:pt x="344" y="533"/>
                      <a:pt x="340" y="532"/>
                    </a:cubicBezTo>
                    <a:cubicBezTo>
                      <a:pt x="337" y="529"/>
                      <a:pt x="336" y="523"/>
                      <a:pt x="339" y="519"/>
                    </a:cubicBezTo>
                    <a:cubicBezTo>
                      <a:pt x="339" y="514"/>
                      <a:pt x="345" y="512"/>
                      <a:pt x="349" y="510"/>
                    </a:cubicBezTo>
                    <a:cubicBezTo>
                      <a:pt x="353" y="509"/>
                      <a:pt x="354" y="513"/>
                      <a:pt x="356" y="515"/>
                    </a:cubicBezTo>
                    <a:close/>
                    <a:moveTo>
                      <a:pt x="548" y="521"/>
                    </a:moveTo>
                    <a:cubicBezTo>
                      <a:pt x="549" y="526"/>
                      <a:pt x="548" y="529"/>
                      <a:pt x="547" y="533"/>
                    </a:cubicBezTo>
                    <a:cubicBezTo>
                      <a:pt x="543" y="537"/>
                      <a:pt x="537" y="535"/>
                      <a:pt x="533" y="534"/>
                    </a:cubicBezTo>
                    <a:cubicBezTo>
                      <a:pt x="530" y="532"/>
                      <a:pt x="527" y="529"/>
                      <a:pt x="526" y="525"/>
                    </a:cubicBezTo>
                    <a:cubicBezTo>
                      <a:pt x="525" y="522"/>
                      <a:pt x="527" y="518"/>
                      <a:pt x="529" y="516"/>
                    </a:cubicBezTo>
                    <a:cubicBezTo>
                      <a:pt x="535" y="512"/>
                      <a:pt x="544" y="514"/>
                      <a:pt x="548" y="521"/>
                    </a:cubicBezTo>
                    <a:close/>
                    <a:moveTo>
                      <a:pt x="478" y="519"/>
                    </a:moveTo>
                    <a:cubicBezTo>
                      <a:pt x="483" y="523"/>
                      <a:pt x="485" y="530"/>
                      <a:pt x="484" y="537"/>
                    </a:cubicBezTo>
                    <a:cubicBezTo>
                      <a:pt x="483" y="547"/>
                      <a:pt x="473" y="552"/>
                      <a:pt x="465" y="555"/>
                    </a:cubicBezTo>
                    <a:cubicBezTo>
                      <a:pt x="462" y="565"/>
                      <a:pt x="460" y="577"/>
                      <a:pt x="450" y="581"/>
                    </a:cubicBezTo>
                    <a:cubicBezTo>
                      <a:pt x="443" y="585"/>
                      <a:pt x="434" y="588"/>
                      <a:pt x="426" y="583"/>
                    </a:cubicBezTo>
                    <a:cubicBezTo>
                      <a:pt x="420" y="581"/>
                      <a:pt x="417" y="575"/>
                      <a:pt x="413" y="571"/>
                    </a:cubicBezTo>
                    <a:cubicBezTo>
                      <a:pt x="412" y="565"/>
                      <a:pt x="411" y="560"/>
                      <a:pt x="413" y="555"/>
                    </a:cubicBezTo>
                    <a:cubicBezTo>
                      <a:pt x="412" y="547"/>
                      <a:pt x="401" y="553"/>
                      <a:pt x="400" y="544"/>
                    </a:cubicBezTo>
                    <a:cubicBezTo>
                      <a:pt x="398" y="540"/>
                      <a:pt x="398" y="533"/>
                      <a:pt x="400" y="527"/>
                    </a:cubicBezTo>
                    <a:cubicBezTo>
                      <a:pt x="403" y="520"/>
                      <a:pt x="409" y="517"/>
                      <a:pt x="416" y="516"/>
                    </a:cubicBezTo>
                    <a:cubicBezTo>
                      <a:pt x="421" y="515"/>
                      <a:pt x="425" y="516"/>
                      <a:pt x="426" y="520"/>
                    </a:cubicBezTo>
                    <a:cubicBezTo>
                      <a:pt x="426" y="523"/>
                      <a:pt x="431" y="524"/>
                      <a:pt x="429" y="527"/>
                    </a:cubicBezTo>
                    <a:cubicBezTo>
                      <a:pt x="426" y="529"/>
                      <a:pt x="422" y="526"/>
                      <a:pt x="419" y="529"/>
                    </a:cubicBezTo>
                    <a:cubicBezTo>
                      <a:pt x="416" y="532"/>
                      <a:pt x="414" y="537"/>
                      <a:pt x="415" y="541"/>
                    </a:cubicBezTo>
                    <a:cubicBezTo>
                      <a:pt x="416" y="546"/>
                      <a:pt x="421" y="548"/>
                      <a:pt x="424" y="552"/>
                    </a:cubicBezTo>
                    <a:cubicBezTo>
                      <a:pt x="423" y="557"/>
                      <a:pt x="424" y="564"/>
                      <a:pt x="427" y="568"/>
                    </a:cubicBezTo>
                    <a:cubicBezTo>
                      <a:pt x="431" y="573"/>
                      <a:pt x="435" y="575"/>
                      <a:pt x="440" y="576"/>
                    </a:cubicBezTo>
                    <a:cubicBezTo>
                      <a:pt x="450" y="575"/>
                      <a:pt x="455" y="564"/>
                      <a:pt x="457" y="556"/>
                    </a:cubicBezTo>
                    <a:cubicBezTo>
                      <a:pt x="465" y="550"/>
                      <a:pt x="476" y="542"/>
                      <a:pt x="473" y="531"/>
                    </a:cubicBezTo>
                    <a:cubicBezTo>
                      <a:pt x="470" y="523"/>
                      <a:pt x="454" y="533"/>
                      <a:pt x="458" y="521"/>
                    </a:cubicBezTo>
                    <a:cubicBezTo>
                      <a:pt x="459" y="518"/>
                      <a:pt x="462" y="516"/>
                      <a:pt x="466" y="515"/>
                    </a:cubicBezTo>
                    <a:cubicBezTo>
                      <a:pt x="470" y="515"/>
                      <a:pt x="475" y="516"/>
                      <a:pt x="478" y="519"/>
                    </a:cubicBezTo>
                    <a:close/>
                    <a:moveTo>
                      <a:pt x="545" y="524"/>
                    </a:moveTo>
                    <a:cubicBezTo>
                      <a:pt x="546" y="528"/>
                      <a:pt x="543" y="531"/>
                      <a:pt x="539" y="532"/>
                    </a:cubicBezTo>
                    <a:cubicBezTo>
                      <a:pt x="535" y="531"/>
                      <a:pt x="530" y="528"/>
                      <a:pt x="530" y="523"/>
                    </a:cubicBezTo>
                    <a:cubicBezTo>
                      <a:pt x="530" y="520"/>
                      <a:pt x="533" y="518"/>
                      <a:pt x="536" y="518"/>
                    </a:cubicBezTo>
                    <a:cubicBezTo>
                      <a:pt x="540" y="517"/>
                      <a:pt x="544" y="519"/>
                      <a:pt x="545" y="524"/>
                    </a:cubicBezTo>
                    <a:close/>
                    <a:moveTo>
                      <a:pt x="629" y="532"/>
                    </a:moveTo>
                    <a:cubicBezTo>
                      <a:pt x="637" y="539"/>
                      <a:pt x="648" y="548"/>
                      <a:pt x="648" y="560"/>
                    </a:cubicBezTo>
                    <a:cubicBezTo>
                      <a:pt x="648" y="560"/>
                      <a:pt x="648" y="560"/>
                      <a:pt x="648" y="560"/>
                    </a:cubicBezTo>
                    <a:cubicBezTo>
                      <a:pt x="642" y="553"/>
                      <a:pt x="636" y="545"/>
                      <a:pt x="628" y="543"/>
                    </a:cubicBezTo>
                    <a:cubicBezTo>
                      <a:pt x="621" y="550"/>
                      <a:pt x="622" y="562"/>
                      <a:pt x="624" y="571"/>
                    </a:cubicBezTo>
                    <a:cubicBezTo>
                      <a:pt x="622" y="571"/>
                      <a:pt x="620" y="569"/>
                      <a:pt x="620" y="567"/>
                    </a:cubicBezTo>
                    <a:cubicBezTo>
                      <a:pt x="617" y="555"/>
                      <a:pt x="620" y="542"/>
                      <a:pt x="624" y="532"/>
                    </a:cubicBezTo>
                    <a:cubicBezTo>
                      <a:pt x="626" y="531"/>
                      <a:pt x="627" y="531"/>
                      <a:pt x="629" y="532"/>
                    </a:cubicBezTo>
                    <a:close/>
                    <a:moveTo>
                      <a:pt x="405" y="556"/>
                    </a:moveTo>
                    <a:cubicBezTo>
                      <a:pt x="406" y="568"/>
                      <a:pt x="406" y="568"/>
                      <a:pt x="406" y="568"/>
                    </a:cubicBezTo>
                    <a:cubicBezTo>
                      <a:pt x="410" y="579"/>
                      <a:pt x="418" y="589"/>
                      <a:pt x="430" y="591"/>
                    </a:cubicBezTo>
                    <a:cubicBezTo>
                      <a:pt x="428" y="592"/>
                      <a:pt x="424" y="591"/>
                      <a:pt x="422" y="589"/>
                    </a:cubicBezTo>
                    <a:cubicBezTo>
                      <a:pt x="410" y="588"/>
                      <a:pt x="406" y="576"/>
                      <a:pt x="401" y="567"/>
                    </a:cubicBezTo>
                    <a:cubicBezTo>
                      <a:pt x="401" y="559"/>
                      <a:pt x="395" y="554"/>
                      <a:pt x="390" y="549"/>
                    </a:cubicBezTo>
                    <a:cubicBezTo>
                      <a:pt x="385" y="550"/>
                      <a:pt x="386" y="555"/>
                      <a:pt x="382" y="557"/>
                    </a:cubicBezTo>
                    <a:cubicBezTo>
                      <a:pt x="376" y="563"/>
                      <a:pt x="367" y="563"/>
                      <a:pt x="360" y="567"/>
                    </a:cubicBezTo>
                    <a:cubicBezTo>
                      <a:pt x="360" y="570"/>
                      <a:pt x="362" y="571"/>
                      <a:pt x="364" y="572"/>
                    </a:cubicBezTo>
                    <a:cubicBezTo>
                      <a:pt x="371" y="574"/>
                      <a:pt x="378" y="571"/>
                      <a:pt x="383" y="574"/>
                    </a:cubicBezTo>
                    <a:cubicBezTo>
                      <a:pt x="388" y="596"/>
                      <a:pt x="409" y="613"/>
                      <a:pt x="430" y="619"/>
                    </a:cubicBezTo>
                    <a:cubicBezTo>
                      <a:pt x="437" y="628"/>
                      <a:pt x="441" y="613"/>
                      <a:pt x="449" y="615"/>
                    </a:cubicBezTo>
                    <a:cubicBezTo>
                      <a:pt x="457" y="609"/>
                      <a:pt x="468" y="607"/>
                      <a:pt x="475" y="598"/>
                    </a:cubicBezTo>
                    <a:cubicBezTo>
                      <a:pt x="480" y="594"/>
                      <a:pt x="481" y="587"/>
                      <a:pt x="485" y="582"/>
                    </a:cubicBezTo>
                    <a:cubicBezTo>
                      <a:pt x="497" y="580"/>
                      <a:pt x="508" y="574"/>
                      <a:pt x="518" y="566"/>
                    </a:cubicBezTo>
                    <a:cubicBezTo>
                      <a:pt x="520" y="567"/>
                      <a:pt x="522" y="565"/>
                      <a:pt x="522" y="563"/>
                    </a:cubicBezTo>
                    <a:cubicBezTo>
                      <a:pt x="521" y="559"/>
                      <a:pt x="521" y="559"/>
                      <a:pt x="521" y="559"/>
                    </a:cubicBezTo>
                    <a:cubicBezTo>
                      <a:pt x="524" y="559"/>
                      <a:pt x="526" y="561"/>
                      <a:pt x="526" y="563"/>
                    </a:cubicBezTo>
                    <a:cubicBezTo>
                      <a:pt x="523" y="571"/>
                      <a:pt x="515" y="576"/>
                      <a:pt x="509" y="580"/>
                    </a:cubicBezTo>
                    <a:cubicBezTo>
                      <a:pt x="502" y="585"/>
                      <a:pt x="494" y="586"/>
                      <a:pt x="485" y="586"/>
                    </a:cubicBezTo>
                    <a:cubicBezTo>
                      <a:pt x="481" y="604"/>
                      <a:pt x="463" y="615"/>
                      <a:pt x="447" y="620"/>
                    </a:cubicBezTo>
                    <a:cubicBezTo>
                      <a:pt x="442" y="622"/>
                      <a:pt x="439" y="633"/>
                      <a:pt x="433" y="627"/>
                    </a:cubicBezTo>
                    <a:cubicBezTo>
                      <a:pt x="417" y="618"/>
                      <a:pt x="399" y="613"/>
                      <a:pt x="389" y="597"/>
                    </a:cubicBezTo>
                    <a:cubicBezTo>
                      <a:pt x="386" y="590"/>
                      <a:pt x="380" y="585"/>
                      <a:pt x="380" y="578"/>
                    </a:cubicBezTo>
                    <a:cubicBezTo>
                      <a:pt x="376" y="573"/>
                      <a:pt x="368" y="577"/>
                      <a:pt x="363" y="574"/>
                    </a:cubicBezTo>
                    <a:cubicBezTo>
                      <a:pt x="359" y="573"/>
                      <a:pt x="353" y="569"/>
                      <a:pt x="353" y="564"/>
                    </a:cubicBezTo>
                    <a:cubicBezTo>
                      <a:pt x="365" y="560"/>
                      <a:pt x="378" y="557"/>
                      <a:pt x="385" y="545"/>
                    </a:cubicBezTo>
                    <a:cubicBezTo>
                      <a:pt x="390" y="534"/>
                      <a:pt x="390" y="534"/>
                      <a:pt x="390" y="534"/>
                    </a:cubicBezTo>
                    <a:cubicBezTo>
                      <a:pt x="392" y="543"/>
                      <a:pt x="395" y="554"/>
                      <a:pt x="405" y="556"/>
                    </a:cubicBezTo>
                    <a:close/>
                    <a:moveTo>
                      <a:pt x="252" y="537"/>
                    </a:moveTo>
                    <a:cubicBezTo>
                      <a:pt x="257" y="549"/>
                      <a:pt x="269" y="561"/>
                      <a:pt x="262" y="574"/>
                    </a:cubicBezTo>
                    <a:cubicBezTo>
                      <a:pt x="260" y="576"/>
                      <a:pt x="259" y="577"/>
                      <a:pt x="257" y="577"/>
                    </a:cubicBezTo>
                    <a:cubicBezTo>
                      <a:pt x="255" y="566"/>
                      <a:pt x="258" y="552"/>
                      <a:pt x="247" y="545"/>
                    </a:cubicBezTo>
                    <a:cubicBezTo>
                      <a:pt x="242" y="544"/>
                      <a:pt x="242" y="551"/>
                      <a:pt x="239" y="554"/>
                    </a:cubicBezTo>
                    <a:cubicBezTo>
                      <a:pt x="235" y="558"/>
                      <a:pt x="232" y="562"/>
                      <a:pt x="228" y="567"/>
                    </a:cubicBezTo>
                    <a:cubicBezTo>
                      <a:pt x="224" y="558"/>
                      <a:pt x="234" y="549"/>
                      <a:pt x="239" y="541"/>
                    </a:cubicBezTo>
                    <a:cubicBezTo>
                      <a:pt x="242" y="538"/>
                      <a:pt x="247" y="531"/>
                      <a:pt x="252" y="537"/>
                    </a:cubicBezTo>
                    <a:close/>
                    <a:moveTo>
                      <a:pt x="708" y="544"/>
                    </a:moveTo>
                    <a:cubicBezTo>
                      <a:pt x="708" y="546"/>
                      <a:pt x="707" y="548"/>
                      <a:pt x="705" y="548"/>
                    </a:cubicBezTo>
                    <a:cubicBezTo>
                      <a:pt x="681" y="547"/>
                      <a:pt x="657" y="562"/>
                      <a:pt x="645" y="583"/>
                    </a:cubicBezTo>
                    <a:cubicBezTo>
                      <a:pt x="644" y="586"/>
                      <a:pt x="643" y="588"/>
                      <a:pt x="642" y="590"/>
                    </a:cubicBezTo>
                    <a:cubicBezTo>
                      <a:pt x="642" y="572"/>
                      <a:pt x="656" y="558"/>
                      <a:pt x="670" y="549"/>
                    </a:cubicBezTo>
                    <a:cubicBezTo>
                      <a:pt x="682" y="544"/>
                      <a:pt x="694" y="539"/>
                      <a:pt x="708" y="543"/>
                    </a:cubicBezTo>
                    <a:cubicBezTo>
                      <a:pt x="708" y="544"/>
                      <a:pt x="708" y="544"/>
                      <a:pt x="708" y="544"/>
                    </a:cubicBezTo>
                    <a:close/>
                    <a:moveTo>
                      <a:pt x="206" y="556"/>
                    </a:moveTo>
                    <a:cubicBezTo>
                      <a:pt x="222" y="568"/>
                      <a:pt x="233" y="585"/>
                      <a:pt x="234" y="605"/>
                    </a:cubicBezTo>
                    <a:cubicBezTo>
                      <a:pt x="232" y="610"/>
                      <a:pt x="232" y="610"/>
                      <a:pt x="232" y="610"/>
                    </a:cubicBezTo>
                    <a:cubicBezTo>
                      <a:pt x="229" y="601"/>
                      <a:pt x="228" y="590"/>
                      <a:pt x="221" y="582"/>
                    </a:cubicBezTo>
                    <a:cubicBezTo>
                      <a:pt x="214" y="568"/>
                      <a:pt x="199" y="561"/>
                      <a:pt x="185" y="557"/>
                    </a:cubicBezTo>
                    <a:cubicBezTo>
                      <a:pt x="178" y="555"/>
                      <a:pt x="171" y="555"/>
                      <a:pt x="165" y="556"/>
                    </a:cubicBezTo>
                    <a:cubicBezTo>
                      <a:pt x="163" y="553"/>
                      <a:pt x="160" y="550"/>
                      <a:pt x="162" y="546"/>
                    </a:cubicBezTo>
                    <a:cubicBezTo>
                      <a:pt x="178" y="543"/>
                      <a:pt x="193" y="549"/>
                      <a:pt x="206" y="556"/>
                    </a:cubicBezTo>
                    <a:close/>
                    <a:moveTo>
                      <a:pt x="642" y="565"/>
                    </a:moveTo>
                    <a:cubicBezTo>
                      <a:pt x="643" y="570"/>
                      <a:pt x="639" y="575"/>
                      <a:pt x="637" y="580"/>
                    </a:cubicBezTo>
                    <a:cubicBezTo>
                      <a:pt x="633" y="577"/>
                      <a:pt x="632" y="571"/>
                      <a:pt x="630" y="567"/>
                    </a:cubicBezTo>
                    <a:cubicBezTo>
                      <a:pt x="630" y="562"/>
                      <a:pt x="627" y="554"/>
                      <a:pt x="631" y="551"/>
                    </a:cubicBezTo>
                    <a:cubicBezTo>
                      <a:pt x="635" y="554"/>
                      <a:pt x="640" y="559"/>
                      <a:pt x="642" y="565"/>
                    </a:cubicBezTo>
                    <a:close/>
                    <a:moveTo>
                      <a:pt x="700" y="556"/>
                    </a:moveTo>
                    <a:cubicBezTo>
                      <a:pt x="698" y="562"/>
                      <a:pt x="693" y="566"/>
                      <a:pt x="688" y="570"/>
                    </a:cubicBezTo>
                    <a:cubicBezTo>
                      <a:pt x="677" y="581"/>
                      <a:pt x="664" y="589"/>
                      <a:pt x="651" y="594"/>
                    </a:cubicBezTo>
                    <a:cubicBezTo>
                      <a:pt x="649" y="598"/>
                      <a:pt x="651" y="601"/>
                      <a:pt x="650" y="605"/>
                    </a:cubicBezTo>
                    <a:cubicBezTo>
                      <a:pt x="648" y="607"/>
                      <a:pt x="649" y="610"/>
                      <a:pt x="647" y="611"/>
                    </a:cubicBezTo>
                    <a:cubicBezTo>
                      <a:pt x="642" y="608"/>
                      <a:pt x="646" y="601"/>
                      <a:pt x="647" y="596"/>
                    </a:cubicBezTo>
                    <a:cubicBezTo>
                      <a:pt x="651" y="577"/>
                      <a:pt x="669" y="562"/>
                      <a:pt x="688" y="557"/>
                    </a:cubicBezTo>
                    <a:cubicBezTo>
                      <a:pt x="692" y="557"/>
                      <a:pt x="696" y="554"/>
                      <a:pt x="700" y="556"/>
                    </a:cubicBezTo>
                    <a:close/>
                    <a:moveTo>
                      <a:pt x="250" y="566"/>
                    </a:moveTo>
                    <a:cubicBezTo>
                      <a:pt x="249" y="584"/>
                      <a:pt x="249" y="584"/>
                      <a:pt x="249" y="584"/>
                    </a:cubicBezTo>
                    <a:cubicBezTo>
                      <a:pt x="246" y="588"/>
                      <a:pt x="243" y="594"/>
                      <a:pt x="240" y="596"/>
                    </a:cubicBezTo>
                    <a:cubicBezTo>
                      <a:pt x="237" y="585"/>
                      <a:pt x="228" y="575"/>
                      <a:pt x="236" y="564"/>
                    </a:cubicBezTo>
                    <a:cubicBezTo>
                      <a:pt x="239" y="561"/>
                      <a:pt x="242" y="556"/>
                      <a:pt x="246" y="554"/>
                    </a:cubicBezTo>
                    <a:cubicBezTo>
                      <a:pt x="250" y="556"/>
                      <a:pt x="249" y="562"/>
                      <a:pt x="250" y="566"/>
                    </a:cubicBezTo>
                    <a:close/>
                    <a:moveTo>
                      <a:pt x="631" y="594"/>
                    </a:moveTo>
                    <a:cubicBezTo>
                      <a:pt x="632" y="601"/>
                      <a:pt x="632" y="601"/>
                      <a:pt x="632" y="601"/>
                    </a:cubicBezTo>
                    <a:cubicBezTo>
                      <a:pt x="623" y="586"/>
                      <a:pt x="608" y="571"/>
                      <a:pt x="590" y="568"/>
                    </a:cubicBezTo>
                    <a:cubicBezTo>
                      <a:pt x="586" y="569"/>
                      <a:pt x="587" y="573"/>
                      <a:pt x="587" y="575"/>
                    </a:cubicBezTo>
                    <a:cubicBezTo>
                      <a:pt x="587" y="587"/>
                      <a:pt x="592" y="598"/>
                      <a:pt x="601" y="606"/>
                    </a:cubicBezTo>
                    <a:cubicBezTo>
                      <a:pt x="609" y="611"/>
                      <a:pt x="617" y="613"/>
                      <a:pt x="624" y="618"/>
                    </a:cubicBezTo>
                    <a:cubicBezTo>
                      <a:pt x="624" y="619"/>
                      <a:pt x="624" y="619"/>
                      <a:pt x="624" y="619"/>
                    </a:cubicBezTo>
                    <a:cubicBezTo>
                      <a:pt x="610" y="621"/>
                      <a:pt x="599" y="611"/>
                      <a:pt x="590" y="601"/>
                    </a:cubicBezTo>
                    <a:cubicBezTo>
                      <a:pt x="583" y="590"/>
                      <a:pt x="579" y="577"/>
                      <a:pt x="579" y="564"/>
                    </a:cubicBezTo>
                    <a:cubicBezTo>
                      <a:pt x="593" y="559"/>
                      <a:pt x="608" y="566"/>
                      <a:pt x="618" y="574"/>
                    </a:cubicBezTo>
                    <a:cubicBezTo>
                      <a:pt x="622" y="580"/>
                      <a:pt x="628" y="587"/>
                      <a:pt x="631" y="594"/>
                    </a:cubicBezTo>
                    <a:close/>
                    <a:moveTo>
                      <a:pt x="551" y="563"/>
                    </a:moveTo>
                    <a:cubicBezTo>
                      <a:pt x="551" y="568"/>
                      <a:pt x="547" y="572"/>
                      <a:pt x="545" y="576"/>
                    </a:cubicBezTo>
                    <a:cubicBezTo>
                      <a:pt x="532" y="591"/>
                      <a:pt x="516" y="600"/>
                      <a:pt x="498" y="602"/>
                    </a:cubicBezTo>
                    <a:cubicBezTo>
                      <a:pt x="493" y="611"/>
                      <a:pt x="490" y="620"/>
                      <a:pt x="481" y="626"/>
                    </a:cubicBezTo>
                    <a:cubicBezTo>
                      <a:pt x="472" y="634"/>
                      <a:pt x="460" y="638"/>
                      <a:pt x="450" y="646"/>
                    </a:cubicBezTo>
                    <a:cubicBezTo>
                      <a:pt x="444" y="648"/>
                      <a:pt x="445" y="655"/>
                      <a:pt x="439" y="657"/>
                    </a:cubicBezTo>
                    <a:cubicBezTo>
                      <a:pt x="422" y="637"/>
                      <a:pt x="395" y="635"/>
                      <a:pt x="379" y="615"/>
                    </a:cubicBezTo>
                    <a:cubicBezTo>
                      <a:pt x="374" y="607"/>
                      <a:pt x="366" y="600"/>
                      <a:pt x="364" y="591"/>
                    </a:cubicBezTo>
                    <a:cubicBezTo>
                      <a:pt x="362" y="587"/>
                      <a:pt x="359" y="592"/>
                      <a:pt x="357" y="592"/>
                    </a:cubicBezTo>
                    <a:cubicBezTo>
                      <a:pt x="344" y="588"/>
                      <a:pt x="334" y="579"/>
                      <a:pt x="327" y="568"/>
                    </a:cubicBezTo>
                    <a:cubicBezTo>
                      <a:pt x="327" y="566"/>
                      <a:pt x="327" y="566"/>
                      <a:pt x="327" y="566"/>
                    </a:cubicBezTo>
                    <a:cubicBezTo>
                      <a:pt x="335" y="567"/>
                      <a:pt x="345" y="562"/>
                      <a:pt x="349" y="571"/>
                    </a:cubicBezTo>
                    <a:cubicBezTo>
                      <a:pt x="355" y="579"/>
                      <a:pt x="364" y="581"/>
                      <a:pt x="373" y="582"/>
                    </a:cubicBezTo>
                    <a:cubicBezTo>
                      <a:pt x="380" y="602"/>
                      <a:pt x="396" y="617"/>
                      <a:pt x="415" y="626"/>
                    </a:cubicBezTo>
                    <a:cubicBezTo>
                      <a:pt x="422" y="629"/>
                      <a:pt x="430" y="631"/>
                      <a:pt x="437" y="637"/>
                    </a:cubicBezTo>
                    <a:cubicBezTo>
                      <a:pt x="448" y="637"/>
                      <a:pt x="447" y="622"/>
                      <a:pt x="458" y="622"/>
                    </a:cubicBezTo>
                    <a:cubicBezTo>
                      <a:pt x="472" y="617"/>
                      <a:pt x="484" y="605"/>
                      <a:pt x="491" y="592"/>
                    </a:cubicBezTo>
                    <a:cubicBezTo>
                      <a:pt x="508" y="589"/>
                      <a:pt x="525" y="580"/>
                      <a:pt x="534" y="565"/>
                    </a:cubicBezTo>
                    <a:cubicBezTo>
                      <a:pt x="540" y="563"/>
                      <a:pt x="546" y="563"/>
                      <a:pt x="551" y="563"/>
                    </a:cubicBezTo>
                    <a:close/>
                    <a:moveTo>
                      <a:pt x="220" y="588"/>
                    </a:moveTo>
                    <a:cubicBezTo>
                      <a:pt x="226" y="597"/>
                      <a:pt x="229" y="607"/>
                      <a:pt x="228" y="619"/>
                    </a:cubicBezTo>
                    <a:cubicBezTo>
                      <a:pt x="223" y="617"/>
                      <a:pt x="222" y="609"/>
                      <a:pt x="222" y="605"/>
                    </a:cubicBezTo>
                    <a:cubicBezTo>
                      <a:pt x="219" y="600"/>
                      <a:pt x="219" y="600"/>
                      <a:pt x="219" y="600"/>
                    </a:cubicBezTo>
                    <a:cubicBezTo>
                      <a:pt x="199" y="596"/>
                      <a:pt x="178" y="584"/>
                      <a:pt x="169" y="564"/>
                    </a:cubicBezTo>
                    <a:cubicBezTo>
                      <a:pt x="172" y="558"/>
                      <a:pt x="180" y="563"/>
                      <a:pt x="186" y="563"/>
                    </a:cubicBezTo>
                    <a:cubicBezTo>
                      <a:pt x="199" y="567"/>
                      <a:pt x="213" y="574"/>
                      <a:pt x="220" y="588"/>
                    </a:cubicBezTo>
                    <a:close/>
                    <a:moveTo>
                      <a:pt x="299" y="577"/>
                    </a:moveTo>
                    <a:cubicBezTo>
                      <a:pt x="299" y="589"/>
                      <a:pt x="289" y="597"/>
                      <a:pt x="282" y="606"/>
                    </a:cubicBezTo>
                    <a:cubicBezTo>
                      <a:pt x="275" y="616"/>
                      <a:pt x="265" y="622"/>
                      <a:pt x="254" y="624"/>
                    </a:cubicBezTo>
                    <a:cubicBezTo>
                      <a:pt x="264" y="617"/>
                      <a:pt x="278" y="609"/>
                      <a:pt x="284" y="597"/>
                    </a:cubicBezTo>
                    <a:cubicBezTo>
                      <a:pt x="291" y="581"/>
                      <a:pt x="291" y="581"/>
                      <a:pt x="291" y="581"/>
                    </a:cubicBezTo>
                    <a:cubicBezTo>
                      <a:pt x="289" y="577"/>
                      <a:pt x="283" y="581"/>
                      <a:pt x="280" y="579"/>
                    </a:cubicBezTo>
                    <a:cubicBezTo>
                      <a:pt x="280" y="580"/>
                      <a:pt x="280" y="580"/>
                      <a:pt x="280" y="580"/>
                    </a:cubicBezTo>
                    <a:cubicBezTo>
                      <a:pt x="268" y="586"/>
                      <a:pt x="255" y="593"/>
                      <a:pt x="246" y="605"/>
                    </a:cubicBezTo>
                    <a:cubicBezTo>
                      <a:pt x="253" y="586"/>
                      <a:pt x="273" y="572"/>
                      <a:pt x="294" y="572"/>
                    </a:cubicBezTo>
                    <a:cubicBezTo>
                      <a:pt x="298" y="571"/>
                      <a:pt x="299" y="574"/>
                      <a:pt x="299" y="577"/>
                    </a:cubicBezTo>
                    <a:close/>
                    <a:moveTo>
                      <a:pt x="629" y="609"/>
                    </a:moveTo>
                    <a:cubicBezTo>
                      <a:pt x="629" y="612"/>
                      <a:pt x="629" y="612"/>
                      <a:pt x="629" y="612"/>
                    </a:cubicBezTo>
                    <a:cubicBezTo>
                      <a:pt x="615" y="607"/>
                      <a:pt x="595" y="599"/>
                      <a:pt x="594" y="581"/>
                    </a:cubicBezTo>
                    <a:cubicBezTo>
                      <a:pt x="594" y="580"/>
                      <a:pt x="594" y="577"/>
                      <a:pt x="594" y="576"/>
                    </a:cubicBezTo>
                    <a:cubicBezTo>
                      <a:pt x="598" y="576"/>
                      <a:pt x="602" y="579"/>
                      <a:pt x="606" y="580"/>
                    </a:cubicBezTo>
                    <a:cubicBezTo>
                      <a:pt x="616" y="588"/>
                      <a:pt x="623" y="599"/>
                      <a:pt x="629" y="609"/>
                    </a:cubicBezTo>
                    <a:close/>
                    <a:moveTo>
                      <a:pt x="282" y="586"/>
                    </a:moveTo>
                    <a:cubicBezTo>
                      <a:pt x="277" y="603"/>
                      <a:pt x="261" y="616"/>
                      <a:pt x="245" y="622"/>
                    </a:cubicBezTo>
                    <a:cubicBezTo>
                      <a:pt x="244" y="615"/>
                      <a:pt x="250" y="611"/>
                      <a:pt x="253" y="605"/>
                    </a:cubicBezTo>
                    <a:cubicBezTo>
                      <a:pt x="260" y="597"/>
                      <a:pt x="271" y="590"/>
                      <a:pt x="280" y="585"/>
                    </a:cubicBezTo>
                    <a:cubicBezTo>
                      <a:pt x="282" y="586"/>
                      <a:pt x="282" y="586"/>
                      <a:pt x="282" y="586"/>
                    </a:cubicBezTo>
                    <a:close/>
                    <a:moveTo>
                      <a:pt x="820" y="596"/>
                    </a:moveTo>
                    <a:cubicBezTo>
                      <a:pt x="817" y="603"/>
                      <a:pt x="810" y="594"/>
                      <a:pt x="805" y="599"/>
                    </a:cubicBezTo>
                    <a:cubicBezTo>
                      <a:pt x="796" y="607"/>
                      <a:pt x="799" y="618"/>
                      <a:pt x="800" y="628"/>
                    </a:cubicBezTo>
                    <a:cubicBezTo>
                      <a:pt x="799" y="630"/>
                      <a:pt x="799" y="630"/>
                      <a:pt x="799" y="630"/>
                    </a:cubicBezTo>
                    <a:cubicBezTo>
                      <a:pt x="787" y="632"/>
                      <a:pt x="774" y="636"/>
                      <a:pt x="768" y="649"/>
                    </a:cubicBezTo>
                    <a:cubicBezTo>
                      <a:pt x="765" y="656"/>
                      <a:pt x="763" y="665"/>
                      <a:pt x="765" y="673"/>
                    </a:cubicBezTo>
                    <a:cubicBezTo>
                      <a:pt x="759" y="677"/>
                      <a:pt x="752" y="681"/>
                      <a:pt x="751" y="688"/>
                    </a:cubicBezTo>
                    <a:cubicBezTo>
                      <a:pt x="749" y="696"/>
                      <a:pt x="753" y="701"/>
                      <a:pt x="758" y="708"/>
                    </a:cubicBezTo>
                    <a:cubicBezTo>
                      <a:pt x="764" y="711"/>
                      <a:pt x="772" y="709"/>
                      <a:pt x="778" y="706"/>
                    </a:cubicBezTo>
                    <a:cubicBezTo>
                      <a:pt x="783" y="703"/>
                      <a:pt x="781" y="694"/>
                      <a:pt x="789" y="695"/>
                    </a:cubicBezTo>
                    <a:cubicBezTo>
                      <a:pt x="790" y="702"/>
                      <a:pt x="783" y="707"/>
                      <a:pt x="778" y="711"/>
                    </a:cubicBezTo>
                    <a:cubicBezTo>
                      <a:pt x="770" y="713"/>
                      <a:pt x="763" y="715"/>
                      <a:pt x="756" y="712"/>
                    </a:cubicBezTo>
                    <a:cubicBezTo>
                      <a:pt x="749" y="706"/>
                      <a:pt x="743" y="697"/>
                      <a:pt x="745" y="688"/>
                    </a:cubicBezTo>
                    <a:cubicBezTo>
                      <a:pt x="746" y="681"/>
                      <a:pt x="752" y="675"/>
                      <a:pt x="758" y="671"/>
                    </a:cubicBezTo>
                    <a:cubicBezTo>
                      <a:pt x="758" y="656"/>
                      <a:pt x="763" y="639"/>
                      <a:pt x="777" y="631"/>
                    </a:cubicBezTo>
                    <a:cubicBezTo>
                      <a:pt x="782" y="627"/>
                      <a:pt x="790" y="630"/>
                      <a:pt x="794" y="624"/>
                    </a:cubicBezTo>
                    <a:cubicBezTo>
                      <a:pt x="793" y="615"/>
                      <a:pt x="791" y="606"/>
                      <a:pt x="797" y="600"/>
                    </a:cubicBezTo>
                    <a:cubicBezTo>
                      <a:pt x="802" y="592"/>
                      <a:pt x="810" y="592"/>
                      <a:pt x="818" y="594"/>
                    </a:cubicBezTo>
                    <a:cubicBezTo>
                      <a:pt x="820" y="596"/>
                      <a:pt x="820" y="596"/>
                      <a:pt x="820" y="596"/>
                    </a:cubicBezTo>
                    <a:close/>
                    <a:moveTo>
                      <a:pt x="592" y="614"/>
                    </a:moveTo>
                    <a:cubicBezTo>
                      <a:pt x="580" y="617"/>
                      <a:pt x="561" y="611"/>
                      <a:pt x="553" y="624"/>
                    </a:cubicBezTo>
                    <a:cubicBezTo>
                      <a:pt x="554" y="629"/>
                      <a:pt x="554" y="629"/>
                      <a:pt x="554" y="629"/>
                    </a:cubicBezTo>
                    <a:cubicBezTo>
                      <a:pt x="559" y="634"/>
                      <a:pt x="565" y="638"/>
                      <a:pt x="571" y="642"/>
                    </a:cubicBezTo>
                    <a:cubicBezTo>
                      <a:pt x="569" y="646"/>
                      <a:pt x="564" y="642"/>
                      <a:pt x="560" y="642"/>
                    </a:cubicBezTo>
                    <a:cubicBezTo>
                      <a:pt x="553" y="639"/>
                      <a:pt x="547" y="632"/>
                      <a:pt x="544" y="626"/>
                    </a:cubicBezTo>
                    <a:cubicBezTo>
                      <a:pt x="544" y="619"/>
                      <a:pt x="552" y="617"/>
                      <a:pt x="556" y="613"/>
                    </a:cubicBezTo>
                    <a:cubicBezTo>
                      <a:pt x="567" y="609"/>
                      <a:pt x="583" y="604"/>
                      <a:pt x="592" y="614"/>
                    </a:cubicBezTo>
                    <a:close/>
                    <a:moveTo>
                      <a:pt x="331" y="628"/>
                    </a:moveTo>
                    <a:cubicBezTo>
                      <a:pt x="334" y="629"/>
                      <a:pt x="333" y="633"/>
                      <a:pt x="332" y="636"/>
                    </a:cubicBezTo>
                    <a:cubicBezTo>
                      <a:pt x="322" y="641"/>
                      <a:pt x="313" y="645"/>
                      <a:pt x="303" y="647"/>
                    </a:cubicBezTo>
                    <a:cubicBezTo>
                      <a:pt x="302" y="646"/>
                      <a:pt x="302" y="645"/>
                      <a:pt x="303" y="645"/>
                    </a:cubicBezTo>
                    <a:cubicBezTo>
                      <a:pt x="310" y="642"/>
                      <a:pt x="317" y="638"/>
                      <a:pt x="322" y="631"/>
                    </a:cubicBezTo>
                    <a:cubicBezTo>
                      <a:pt x="312" y="620"/>
                      <a:pt x="295" y="620"/>
                      <a:pt x="281" y="619"/>
                    </a:cubicBezTo>
                    <a:cubicBezTo>
                      <a:pt x="281" y="617"/>
                      <a:pt x="284" y="616"/>
                      <a:pt x="285" y="614"/>
                    </a:cubicBezTo>
                    <a:cubicBezTo>
                      <a:pt x="300" y="611"/>
                      <a:pt x="314" y="621"/>
                      <a:pt x="327" y="625"/>
                    </a:cubicBezTo>
                    <a:cubicBezTo>
                      <a:pt x="331" y="628"/>
                      <a:pt x="331" y="628"/>
                      <a:pt x="331" y="628"/>
                    </a:cubicBezTo>
                    <a:close/>
                    <a:moveTo>
                      <a:pt x="603" y="623"/>
                    </a:moveTo>
                    <a:cubicBezTo>
                      <a:pt x="599" y="628"/>
                      <a:pt x="591" y="631"/>
                      <a:pt x="585" y="636"/>
                    </a:cubicBezTo>
                    <a:cubicBezTo>
                      <a:pt x="581" y="639"/>
                      <a:pt x="577" y="638"/>
                      <a:pt x="574" y="637"/>
                    </a:cubicBezTo>
                    <a:cubicBezTo>
                      <a:pt x="569" y="633"/>
                      <a:pt x="564" y="631"/>
                      <a:pt x="560" y="626"/>
                    </a:cubicBezTo>
                    <a:cubicBezTo>
                      <a:pt x="560" y="623"/>
                      <a:pt x="564" y="622"/>
                      <a:pt x="566" y="621"/>
                    </a:cubicBezTo>
                    <a:cubicBezTo>
                      <a:pt x="579" y="620"/>
                      <a:pt x="592" y="618"/>
                      <a:pt x="603" y="623"/>
                    </a:cubicBezTo>
                    <a:close/>
                    <a:moveTo>
                      <a:pt x="820" y="630"/>
                    </a:moveTo>
                    <a:cubicBezTo>
                      <a:pt x="821" y="629"/>
                      <a:pt x="820" y="627"/>
                      <a:pt x="819" y="627"/>
                    </a:cubicBezTo>
                    <a:cubicBezTo>
                      <a:pt x="805" y="638"/>
                      <a:pt x="805" y="638"/>
                      <a:pt x="805" y="638"/>
                    </a:cubicBezTo>
                    <a:cubicBezTo>
                      <a:pt x="797" y="649"/>
                      <a:pt x="794" y="665"/>
                      <a:pt x="801" y="677"/>
                    </a:cubicBezTo>
                    <a:cubicBezTo>
                      <a:pt x="805" y="684"/>
                      <a:pt x="811" y="690"/>
                      <a:pt x="819" y="690"/>
                    </a:cubicBezTo>
                    <a:cubicBezTo>
                      <a:pt x="820" y="690"/>
                      <a:pt x="823" y="689"/>
                      <a:pt x="822" y="687"/>
                    </a:cubicBezTo>
                    <a:cubicBezTo>
                      <a:pt x="822" y="684"/>
                      <a:pt x="818" y="685"/>
                      <a:pt x="816" y="684"/>
                    </a:cubicBezTo>
                    <a:cubicBezTo>
                      <a:pt x="807" y="681"/>
                      <a:pt x="803" y="672"/>
                      <a:pt x="803" y="663"/>
                    </a:cubicBezTo>
                    <a:cubicBezTo>
                      <a:pt x="801" y="649"/>
                      <a:pt x="810" y="638"/>
                      <a:pt x="820" y="630"/>
                    </a:cubicBezTo>
                    <a:close/>
                    <a:moveTo>
                      <a:pt x="312" y="631"/>
                    </a:moveTo>
                    <a:cubicBezTo>
                      <a:pt x="312" y="635"/>
                      <a:pt x="305" y="638"/>
                      <a:pt x="302" y="640"/>
                    </a:cubicBezTo>
                    <a:cubicBezTo>
                      <a:pt x="292" y="647"/>
                      <a:pt x="286" y="635"/>
                      <a:pt x="278" y="634"/>
                    </a:cubicBezTo>
                    <a:cubicBezTo>
                      <a:pt x="262" y="631"/>
                      <a:pt x="262" y="631"/>
                      <a:pt x="262" y="631"/>
                    </a:cubicBezTo>
                    <a:cubicBezTo>
                      <a:pt x="261" y="629"/>
                      <a:pt x="264" y="629"/>
                      <a:pt x="266" y="627"/>
                    </a:cubicBezTo>
                    <a:cubicBezTo>
                      <a:pt x="270" y="624"/>
                      <a:pt x="275" y="624"/>
                      <a:pt x="280" y="623"/>
                    </a:cubicBezTo>
                    <a:cubicBezTo>
                      <a:pt x="291" y="623"/>
                      <a:pt x="303" y="625"/>
                      <a:pt x="312" y="631"/>
                    </a:cubicBezTo>
                    <a:close/>
                    <a:moveTo>
                      <a:pt x="627" y="629"/>
                    </a:moveTo>
                    <a:cubicBezTo>
                      <a:pt x="623" y="634"/>
                      <a:pt x="616" y="635"/>
                      <a:pt x="609" y="638"/>
                    </a:cubicBezTo>
                    <a:cubicBezTo>
                      <a:pt x="602" y="642"/>
                      <a:pt x="605" y="652"/>
                      <a:pt x="601" y="658"/>
                    </a:cubicBezTo>
                    <a:cubicBezTo>
                      <a:pt x="597" y="671"/>
                      <a:pt x="585" y="680"/>
                      <a:pt x="575" y="688"/>
                    </a:cubicBezTo>
                    <a:cubicBezTo>
                      <a:pt x="573" y="683"/>
                      <a:pt x="576" y="677"/>
                      <a:pt x="576" y="672"/>
                    </a:cubicBezTo>
                    <a:cubicBezTo>
                      <a:pt x="584" y="652"/>
                      <a:pt x="604" y="634"/>
                      <a:pt x="626" y="629"/>
                    </a:cubicBezTo>
                    <a:cubicBezTo>
                      <a:pt x="627" y="629"/>
                      <a:pt x="627" y="629"/>
                      <a:pt x="627" y="629"/>
                    </a:cubicBezTo>
                    <a:close/>
                    <a:moveTo>
                      <a:pt x="603" y="633"/>
                    </a:moveTo>
                    <a:cubicBezTo>
                      <a:pt x="584" y="648"/>
                      <a:pt x="564" y="666"/>
                      <a:pt x="567" y="693"/>
                    </a:cubicBezTo>
                    <a:cubicBezTo>
                      <a:pt x="555" y="699"/>
                      <a:pt x="555" y="699"/>
                      <a:pt x="555" y="699"/>
                    </a:cubicBezTo>
                    <a:cubicBezTo>
                      <a:pt x="553" y="682"/>
                      <a:pt x="561" y="666"/>
                      <a:pt x="571" y="653"/>
                    </a:cubicBezTo>
                    <a:cubicBezTo>
                      <a:pt x="580" y="646"/>
                      <a:pt x="589" y="638"/>
                      <a:pt x="598" y="634"/>
                    </a:cubicBezTo>
                    <a:cubicBezTo>
                      <a:pt x="600" y="633"/>
                      <a:pt x="601" y="633"/>
                      <a:pt x="603" y="633"/>
                    </a:cubicBezTo>
                    <a:close/>
                    <a:moveTo>
                      <a:pt x="74" y="644"/>
                    </a:moveTo>
                    <a:cubicBezTo>
                      <a:pt x="67" y="632"/>
                      <a:pt x="54" y="623"/>
                      <a:pt x="40" y="628"/>
                    </a:cubicBezTo>
                    <a:cubicBezTo>
                      <a:pt x="38" y="629"/>
                      <a:pt x="37" y="631"/>
                      <a:pt x="38" y="632"/>
                    </a:cubicBezTo>
                    <a:cubicBezTo>
                      <a:pt x="43" y="632"/>
                      <a:pt x="48" y="632"/>
                      <a:pt x="53" y="632"/>
                    </a:cubicBezTo>
                    <a:cubicBezTo>
                      <a:pt x="59" y="634"/>
                      <a:pt x="63" y="638"/>
                      <a:pt x="67" y="642"/>
                    </a:cubicBezTo>
                    <a:cubicBezTo>
                      <a:pt x="75" y="651"/>
                      <a:pt x="73" y="666"/>
                      <a:pt x="70" y="677"/>
                    </a:cubicBezTo>
                    <a:cubicBezTo>
                      <a:pt x="69" y="682"/>
                      <a:pt x="64" y="685"/>
                      <a:pt x="62" y="689"/>
                    </a:cubicBezTo>
                    <a:cubicBezTo>
                      <a:pt x="65" y="691"/>
                      <a:pt x="67" y="687"/>
                      <a:pt x="69" y="686"/>
                    </a:cubicBezTo>
                    <a:cubicBezTo>
                      <a:pt x="76" y="674"/>
                      <a:pt x="82" y="657"/>
                      <a:pt x="74" y="644"/>
                    </a:cubicBezTo>
                    <a:close/>
                    <a:moveTo>
                      <a:pt x="397" y="641"/>
                    </a:moveTo>
                    <a:cubicBezTo>
                      <a:pt x="399" y="644"/>
                      <a:pt x="399" y="651"/>
                      <a:pt x="396" y="655"/>
                    </a:cubicBezTo>
                    <a:cubicBezTo>
                      <a:pt x="385" y="670"/>
                      <a:pt x="365" y="672"/>
                      <a:pt x="346" y="669"/>
                    </a:cubicBezTo>
                    <a:cubicBezTo>
                      <a:pt x="337" y="666"/>
                      <a:pt x="327" y="667"/>
                      <a:pt x="320" y="660"/>
                    </a:cubicBezTo>
                    <a:cubicBezTo>
                      <a:pt x="316" y="664"/>
                      <a:pt x="314" y="658"/>
                      <a:pt x="312" y="656"/>
                    </a:cubicBezTo>
                    <a:cubicBezTo>
                      <a:pt x="310" y="653"/>
                      <a:pt x="314" y="652"/>
                      <a:pt x="315" y="650"/>
                    </a:cubicBezTo>
                    <a:cubicBezTo>
                      <a:pt x="318" y="650"/>
                      <a:pt x="320" y="651"/>
                      <a:pt x="322" y="653"/>
                    </a:cubicBezTo>
                    <a:cubicBezTo>
                      <a:pt x="337" y="656"/>
                      <a:pt x="352" y="658"/>
                      <a:pt x="368" y="657"/>
                    </a:cubicBezTo>
                    <a:cubicBezTo>
                      <a:pt x="373" y="654"/>
                      <a:pt x="378" y="651"/>
                      <a:pt x="379" y="646"/>
                    </a:cubicBezTo>
                    <a:cubicBezTo>
                      <a:pt x="380" y="641"/>
                      <a:pt x="376" y="636"/>
                      <a:pt x="372" y="633"/>
                    </a:cubicBezTo>
                    <a:cubicBezTo>
                      <a:pt x="372" y="630"/>
                      <a:pt x="376" y="632"/>
                      <a:pt x="379" y="630"/>
                    </a:cubicBezTo>
                    <a:cubicBezTo>
                      <a:pt x="386" y="632"/>
                      <a:pt x="393" y="634"/>
                      <a:pt x="397" y="641"/>
                    </a:cubicBezTo>
                    <a:close/>
                    <a:moveTo>
                      <a:pt x="491" y="641"/>
                    </a:moveTo>
                    <a:cubicBezTo>
                      <a:pt x="489" y="644"/>
                      <a:pt x="491" y="648"/>
                      <a:pt x="492" y="651"/>
                    </a:cubicBezTo>
                    <a:cubicBezTo>
                      <a:pt x="504" y="665"/>
                      <a:pt x="525" y="663"/>
                      <a:pt x="541" y="659"/>
                    </a:cubicBezTo>
                    <a:cubicBezTo>
                      <a:pt x="548" y="658"/>
                      <a:pt x="554" y="652"/>
                      <a:pt x="563" y="654"/>
                    </a:cubicBezTo>
                    <a:cubicBezTo>
                      <a:pt x="562" y="658"/>
                      <a:pt x="561" y="661"/>
                      <a:pt x="558" y="664"/>
                    </a:cubicBezTo>
                    <a:cubicBezTo>
                      <a:pt x="551" y="665"/>
                      <a:pt x="545" y="670"/>
                      <a:pt x="538" y="670"/>
                    </a:cubicBezTo>
                    <a:cubicBezTo>
                      <a:pt x="517" y="675"/>
                      <a:pt x="492" y="678"/>
                      <a:pt x="475" y="665"/>
                    </a:cubicBezTo>
                    <a:cubicBezTo>
                      <a:pt x="470" y="661"/>
                      <a:pt x="467" y="656"/>
                      <a:pt x="468" y="650"/>
                    </a:cubicBezTo>
                    <a:cubicBezTo>
                      <a:pt x="468" y="643"/>
                      <a:pt x="477" y="641"/>
                      <a:pt x="481" y="639"/>
                    </a:cubicBezTo>
                    <a:cubicBezTo>
                      <a:pt x="485" y="639"/>
                      <a:pt x="491" y="636"/>
                      <a:pt x="491" y="641"/>
                    </a:cubicBezTo>
                    <a:close/>
                    <a:moveTo>
                      <a:pt x="853" y="648"/>
                    </a:moveTo>
                    <a:cubicBezTo>
                      <a:pt x="859" y="659"/>
                      <a:pt x="856" y="673"/>
                      <a:pt x="851" y="684"/>
                    </a:cubicBezTo>
                    <a:cubicBezTo>
                      <a:pt x="841" y="696"/>
                      <a:pt x="841" y="696"/>
                      <a:pt x="841" y="696"/>
                    </a:cubicBezTo>
                    <a:cubicBezTo>
                      <a:pt x="824" y="696"/>
                      <a:pt x="808" y="706"/>
                      <a:pt x="799" y="721"/>
                    </a:cubicBezTo>
                    <a:cubicBezTo>
                      <a:pt x="795" y="731"/>
                      <a:pt x="792" y="743"/>
                      <a:pt x="797" y="753"/>
                    </a:cubicBezTo>
                    <a:cubicBezTo>
                      <a:pt x="800" y="759"/>
                      <a:pt x="807" y="763"/>
                      <a:pt x="812" y="767"/>
                    </a:cubicBezTo>
                    <a:cubicBezTo>
                      <a:pt x="813" y="769"/>
                      <a:pt x="812" y="771"/>
                      <a:pt x="810" y="772"/>
                    </a:cubicBezTo>
                    <a:cubicBezTo>
                      <a:pt x="800" y="767"/>
                      <a:pt x="792" y="758"/>
                      <a:pt x="788" y="748"/>
                    </a:cubicBezTo>
                    <a:cubicBezTo>
                      <a:pt x="787" y="744"/>
                      <a:pt x="791" y="737"/>
                      <a:pt x="785" y="737"/>
                    </a:cubicBezTo>
                    <a:cubicBezTo>
                      <a:pt x="780" y="738"/>
                      <a:pt x="775" y="741"/>
                      <a:pt x="769" y="740"/>
                    </a:cubicBezTo>
                    <a:cubicBezTo>
                      <a:pt x="761" y="741"/>
                      <a:pt x="761" y="751"/>
                      <a:pt x="758" y="757"/>
                    </a:cubicBezTo>
                    <a:cubicBezTo>
                      <a:pt x="769" y="760"/>
                      <a:pt x="783" y="764"/>
                      <a:pt x="788" y="777"/>
                    </a:cubicBezTo>
                    <a:cubicBezTo>
                      <a:pt x="788" y="780"/>
                      <a:pt x="792" y="783"/>
                      <a:pt x="789" y="786"/>
                    </a:cubicBezTo>
                    <a:cubicBezTo>
                      <a:pt x="788" y="787"/>
                      <a:pt x="786" y="787"/>
                      <a:pt x="786" y="785"/>
                    </a:cubicBezTo>
                    <a:cubicBezTo>
                      <a:pt x="783" y="776"/>
                      <a:pt x="776" y="766"/>
                      <a:pt x="766" y="765"/>
                    </a:cubicBezTo>
                    <a:cubicBezTo>
                      <a:pt x="760" y="763"/>
                      <a:pt x="754" y="764"/>
                      <a:pt x="749" y="766"/>
                    </a:cubicBezTo>
                    <a:cubicBezTo>
                      <a:pt x="745" y="763"/>
                      <a:pt x="753" y="760"/>
                      <a:pt x="752" y="755"/>
                    </a:cubicBezTo>
                    <a:cubicBezTo>
                      <a:pt x="756" y="749"/>
                      <a:pt x="759" y="743"/>
                      <a:pt x="759" y="736"/>
                    </a:cubicBezTo>
                    <a:cubicBezTo>
                      <a:pt x="763" y="734"/>
                      <a:pt x="769" y="736"/>
                      <a:pt x="775" y="735"/>
                    </a:cubicBezTo>
                    <a:cubicBezTo>
                      <a:pt x="780" y="732"/>
                      <a:pt x="789" y="733"/>
                      <a:pt x="792" y="725"/>
                    </a:cubicBezTo>
                    <a:cubicBezTo>
                      <a:pt x="795" y="712"/>
                      <a:pt x="806" y="702"/>
                      <a:pt x="819" y="696"/>
                    </a:cubicBezTo>
                    <a:cubicBezTo>
                      <a:pt x="825" y="694"/>
                      <a:pt x="832" y="692"/>
                      <a:pt x="839" y="691"/>
                    </a:cubicBezTo>
                    <a:cubicBezTo>
                      <a:pt x="849" y="682"/>
                      <a:pt x="853" y="668"/>
                      <a:pt x="850" y="655"/>
                    </a:cubicBezTo>
                    <a:cubicBezTo>
                      <a:pt x="847" y="652"/>
                      <a:pt x="845" y="647"/>
                      <a:pt x="840" y="647"/>
                    </a:cubicBezTo>
                    <a:cubicBezTo>
                      <a:pt x="836" y="647"/>
                      <a:pt x="833" y="649"/>
                      <a:pt x="831" y="652"/>
                    </a:cubicBezTo>
                    <a:cubicBezTo>
                      <a:pt x="830" y="655"/>
                      <a:pt x="831" y="660"/>
                      <a:pt x="827" y="660"/>
                    </a:cubicBezTo>
                    <a:cubicBezTo>
                      <a:pt x="823" y="657"/>
                      <a:pt x="828" y="652"/>
                      <a:pt x="828" y="648"/>
                    </a:cubicBezTo>
                    <a:cubicBezTo>
                      <a:pt x="831" y="645"/>
                      <a:pt x="836" y="643"/>
                      <a:pt x="840" y="642"/>
                    </a:cubicBezTo>
                    <a:cubicBezTo>
                      <a:pt x="845" y="643"/>
                      <a:pt x="849" y="645"/>
                      <a:pt x="853" y="648"/>
                    </a:cubicBezTo>
                    <a:close/>
                    <a:moveTo>
                      <a:pt x="372" y="644"/>
                    </a:moveTo>
                    <a:cubicBezTo>
                      <a:pt x="372" y="648"/>
                      <a:pt x="368" y="650"/>
                      <a:pt x="365" y="652"/>
                    </a:cubicBezTo>
                    <a:cubicBezTo>
                      <a:pt x="350" y="651"/>
                      <a:pt x="338" y="654"/>
                      <a:pt x="326" y="647"/>
                    </a:cubicBezTo>
                    <a:cubicBezTo>
                      <a:pt x="327" y="645"/>
                      <a:pt x="331" y="644"/>
                      <a:pt x="333" y="645"/>
                    </a:cubicBezTo>
                    <a:cubicBezTo>
                      <a:pt x="342" y="648"/>
                      <a:pt x="352" y="652"/>
                      <a:pt x="362" y="647"/>
                    </a:cubicBezTo>
                    <a:cubicBezTo>
                      <a:pt x="366" y="647"/>
                      <a:pt x="370" y="633"/>
                      <a:pt x="372" y="644"/>
                    </a:cubicBezTo>
                    <a:close/>
                    <a:moveTo>
                      <a:pt x="327" y="697"/>
                    </a:moveTo>
                    <a:cubicBezTo>
                      <a:pt x="327" y="698"/>
                      <a:pt x="326" y="701"/>
                      <a:pt x="324" y="700"/>
                    </a:cubicBezTo>
                    <a:cubicBezTo>
                      <a:pt x="318" y="701"/>
                      <a:pt x="319" y="693"/>
                      <a:pt x="317" y="689"/>
                    </a:cubicBezTo>
                    <a:cubicBezTo>
                      <a:pt x="313" y="666"/>
                      <a:pt x="292" y="653"/>
                      <a:pt x="275" y="642"/>
                    </a:cubicBezTo>
                    <a:cubicBezTo>
                      <a:pt x="302" y="646"/>
                      <a:pt x="320" y="672"/>
                      <a:pt x="327" y="697"/>
                    </a:cubicBezTo>
                    <a:close/>
                    <a:moveTo>
                      <a:pt x="536" y="649"/>
                    </a:moveTo>
                    <a:cubicBezTo>
                      <a:pt x="542" y="647"/>
                      <a:pt x="549" y="645"/>
                      <a:pt x="554" y="647"/>
                    </a:cubicBezTo>
                    <a:cubicBezTo>
                      <a:pt x="553" y="649"/>
                      <a:pt x="553" y="649"/>
                      <a:pt x="553" y="649"/>
                    </a:cubicBezTo>
                    <a:cubicBezTo>
                      <a:pt x="536" y="655"/>
                      <a:pt x="514" y="664"/>
                      <a:pt x="498" y="650"/>
                    </a:cubicBezTo>
                    <a:cubicBezTo>
                      <a:pt x="496" y="648"/>
                      <a:pt x="496" y="646"/>
                      <a:pt x="497" y="644"/>
                    </a:cubicBezTo>
                    <a:cubicBezTo>
                      <a:pt x="509" y="653"/>
                      <a:pt x="523" y="651"/>
                      <a:pt x="536" y="649"/>
                    </a:cubicBezTo>
                    <a:close/>
                    <a:moveTo>
                      <a:pt x="314" y="695"/>
                    </a:moveTo>
                    <a:cubicBezTo>
                      <a:pt x="293" y="690"/>
                      <a:pt x="274" y="672"/>
                      <a:pt x="266" y="652"/>
                    </a:cubicBezTo>
                    <a:cubicBezTo>
                      <a:pt x="266" y="650"/>
                      <a:pt x="264" y="646"/>
                      <a:pt x="266" y="645"/>
                    </a:cubicBezTo>
                    <a:cubicBezTo>
                      <a:pt x="287" y="653"/>
                      <a:pt x="312" y="671"/>
                      <a:pt x="314" y="695"/>
                    </a:cubicBezTo>
                    <a:close/>
                    <a:moveTo>
                      <a:pt x="44" y="661"/>
                    </a:moveTo>
                    <a:cubicBezTo>
                      <a:pt x="44" y="659"/>
                      <a:pt x="44" y="659"/>
                      <a:pt x="44" y="659"/>
                    </a:cubicBezTo>
                    <a:cubicBezTo>
                      <a:pt x="40" y="656"/>
                      <a:pt x="34" y="657"/>
                      <a:pt x="30" y="660"/>
                    </a:cubicBezTo>
                    <a:cubicBezTo>
                      <a:pt x="24" y="665"/>
                      <a:pt x="22" y="674"/>
                      <a:pt x="23" y="681"/>
                    </a:cubicBezTo>
                    <a:cubicBezTo>
                      <a:pt x="26" y="690"/>
                      <a:pt x="31" y="699"/>
                      <a:pt x="39" y="703"/>
                    </a:cubicBezTo>
                    <a:cubicBezTo>
                      <a:pt x="41" y="702"/>
                      <a:pt x="39" y="700"/>
                      <a:pt x="40" y="699"/>
                    </a:cubicBezTo>
                    <a:cubicBezTo>
                      <a:pt x="32" y="694"/>
                      <a:pt x="28" y="686"/>
                      <a:pt x="26" y="678"/>
                    </a:cubicBezTo>
                    <a:cubicBezTo>
                      <a:pt x="28" y="672"/>
                      <a:pt x="28" y="666"/>
                      <a:pt x="33" y="662"/>
                    </a:cubicBezTo>
                    <a:cubicBezTo>
                      <a:pt x="35" y="662"/>
                      <a:pt x="38" y="662"/>
                      <a:pt x="39" y="663"/>
                    </a:cubicBezTo>
                    <a:cubicBezTo>
                      <a:pt x="41" y="664"/>
                      <a:pt x="44" y="664"/>
                      <a:pt x="44" y="661"/>
                    </a:cubicBezTo>
                    <a:close/>
                    <a:moveTo>
                      <a:pt x="434" y="678"/>
                    </a:moveTo>
                    <a:cubicBezTo>
                      <a:pt x="435" y="684"/>
                      <a:pt x="433" y="689"/>
                      <a:pt x="428" y="693"/>
                    </a:cubicBezTo>
                    <a:cubicBezTo>
                      <a:pt x="426" y="695"/>
                      <a:pt x="423" y="698"/>
                      <a:pt x="419" y="698"/>
                    </a:cubicBezTo>
                    <a:cubicBezTo>
                      <a:pt x="419" y="694"/>
                      <a:pt x="422" y="687"/>
                      <a:pt x="418" y="683"/>
                    </a:cubicBezTo>
                    <a:cubicBezTo>
                      <a:pt x="415" y="678"/>
                      <a:pt x="408" y="678"/>
                      <a:pt x="403" y="677"/>
                    </a:cubicBezTo>
                    <a:cubicBezTo>
                      <a:pt x="378" y="681"/>
                      <a:pt x="348" y="690"/>
                      <a:pt x="325" y="674"/>
                    </a:cubicBezTo>
                    <a:cubicBezTo>
                      <a:pt x="324" y="673"/>
                      <a:pt x="323" y="672"/>
                      <a:pt x="324" y="671"/>
                    </a:cubicBezTo>
                    <a:cubicBezTo>
                      <a:pt x="333" y="673"/>
                      <a:pt x="344" y="673"/>
                      <a:pt x="354" y="677"/>
                    </a:cubicBezTo>
                    <a:cubicBezTo>
                      <a:pt x="368" y="675"/>
                      <a:pt x="386" y="675"/>
                      <a:pt x="395" y="663"/>
                    </a:cubicBezTo>
                    <a:cubicBezTo>
                      <a:pt x="409" y="660"/>
                      <a:pt x="429" y="663"/>
                      <a:pt x="434" y="678"/>
                    </a:cubicBezTo>
                    <a:close/>
                    <a:moveTo>
                      <a:pt x="553" y="672"/>
                    </a:moveTo>
                    <a:cubicBezTo>
                      <a:pt x="556" y="679"/>
                      <a:pt x="547" y="681"/>
                      <a:pt x="543" y="684"/>
                    </a:cubicBezTo>
                    <a:cubicBezTo>
                      <a:pt x="520" y="695"/>
                      <a:pt x="497" y="686"/>
                      <a:pt x="473" y="683"/>
                    </a:cubicBezTo>
                    <a:cubicBezTo>
                      <a:pt x="462" y="682"/>
                      <a:pt x="453" y="690"/>
                      <a:pt x="448" y="698"/>
                    </a:cubicBezTo>
                    <a:cubicBezTo>
                      <a:pt x="445" y="697"/>
                      <a:pt x="444" y="694"/>
                      <a:pt x="444" y="692"/>
                    </a:cubicBezTo>
                    <a:cubicBezTo>
                      <a:pt x="447" y="683"/>
                      <a:pt x="456" y="674"/>
                      <a:pt x="466" y="674"/>
                    </a:cubicBezTo>
                    <a:cubicBezTo>
                      <a:pt x="481" y="672"/>
                      <a:pt x="494" y="681"/>
                      <a:pt x="509" y="679"/>
                    </a:cubicBezTo>
                    <a:cubicBezTo>
                      <a:pt x="525" y="679"/>
                      <a:pt x="538" y="674"/>
                      <a:pt x="553" y="672"/>
                    </a:cubicBezTo>
                    <a:close/>
                    <a:moveTo>
                      <a:pt x="733" y="679"/>
                    </a:moveTo>
                    <a:cubicBezTo>
                      <a:pt x="731" y="683"/>
                      <a:pt x="731" y="683"/>
                      <a:pt x="731" y="683"/>
                    </a:cubicBezTo>
                    <a:cubicBezTo>
                      <a:pt x="728" y="683"/>
                      <a:pt x="727" y="682"/>
                      <a:pt x="724" y="683"/>
                    </a:cubicBezTo>
                    <a:cubicBezTo>
                      <a:pt x="721" y="685"/>
                      <a:pt x="716" y="688"/>
                      <a:pt x="716" y="692"/>
                    </a:cubicBezTo>
                    <a:cubicBezTo>
                      <a:pt x="716" y="693"/>
                      <a:pt x="717" y="695"/>
                      <a:pt x="719" y="695"/>
                    </a:cubicBezTo>
                    <a:cubicBezTo>
                      <a:pt x="721" y="695"/>
                      <a:pt x="721" y="692"/>
                      <a:pt x="723" y="691"/>
                    </a:cubicBezTo>
                    <a:cubicBezTo>
                      <a:pt x="730" y="688"/>
                      <a:pt x="730" y="688"/>
                      <a:pt x="730" y="688"/>
                    </a:cubicBezTo>
                    <a:cubicBezTo>
                      <a:pt x="728" y="701"/>
                      <a:pt x="728" y="701"/>
                      <a:pt x="728" y="701"/>
                    </a:cubicBezTo>
                    <a:cubicBezTo>
                      <a:pt x="723" y="702"/>
                      <a:pt x="717" y="698"/>
                      <a:pt x="710" y="700"/>
                    </a:cubicBezTo>
                    <a:cubicBezTo>
                      <a:pt x="708" y="700"/>
                      <a:pt x="708" y="697"/>
                      <a:pt x="708" y="695"/>
                    </a:cubicBezTo>
                    <a:cubicBezTo>
                      <a:pt x="710" y="690"/>
                      <a:pt x="713" y="683"/>
                      <a:pt x="719" y="680"/>
                    </a:cubicBezTo>
                    <a:cubicBezTo>
                      <a:pt x="723" y="679"/>
                      <a:pt x="730" y="673"/>
                      <a:pt x="733" y="679"/>
                    </a:cubicBezTo>
                    <a:close/>
                    <a:moveTo>
                      <a:pt x="125" y="673"/>
                    </a:moveTo>
                    <a:cubicBezTo>
                      <a:pt x="131" y="679"/>
                      <a:pt x="136" y="687"/>
                      <a:pt x="134" y="696"/>
                    </a:cubicBezTo>
                    <a:cubicBezTo>
                      <a:pt x="131" y="704"/>
                      <a:pt x="126" y="714"/>
                      <a:pt x="117" y="715"/>
                    </a:cubicBezTo>
                    <a:cubicBezTo>
                      <a:pt x="109" y="717"/>
                      <a:pt x="103" y="713"/>
                      <a:pt x="97" y="709"/>
                    </a:cubicBezTo>
                    <a:cubicBezTo>
                      <a:pt x="95" y="705"/>
                      <a:pt x="91" y="701"/>
                      <a:pt x="93" y="696"/>
                    </a:cubicBezTo>
                    <a:cubicBezTo>
                      <a:pt x="99" y="692"/>
                      <a:pt x="96" y="702"/>
                      <a:pt x="100" y="704"/>
                    </a:cubicBezTo>
                    <a:cubicBezTo>
                      <a:pt x="104" y="708"/>
                      <a:pt x="109" y="711"/>
                      <a:pt x="114" y="710"/>
                    </a:cubicBezTo>
                    <a:cubicBezTo>
                      <a:pt x="118" y="710"/>
                      <a:pt x="122" y="707"/>
                      <a:pt x="125" y="704"/>
                    </a:cubicBezTo>
                    <a:cubicBezTo>
                      <a:pt x="128" y="699"/>
                      <a:pt x="129" y="693"/>
                      <a:pt x="128" y="686"/>
                    </a:cubicBezTo>
                    <a:cubicBezTo>
                      <a:pt x="127" y="681"/>
                      <a:pt x="119" y="677"/>
                      <a:pt x="122" y="673"/>
                    </a:cubicBezTo>
                    <a:cubicBezTo>
                      <a:pt x="125" y="673"/>
                      <a:pt x="125" y="673"/>
                      <a:pt x="125" y="673"/>
                    </a:cubicBezTo>
                    <a:close/>
                    <a:moveTo>
                      <a:pt x="413" y="688"/>
                    </a:moveTo>
                    <a:cubicBezTo>
                      <a:pt x="413" y="691"/>
                      <a:pt x="412" y="693"/>
                      <a:pt x="410" y="695"/>
                    </a:cubicBezTo>
                    <a:cubicBezTo>
                      <a:pt x="408" y="694"/>
                      <a:pt x="407" y="689"/>
                      <a:pt x="404" y="689"/>
                    </a:cubicBezTo>
                    <a:cubicBezTo>
                      <a:pt x="398" y="688"/>
                      <a:pt x="392" y="688"/>
                      <a:pt x="386" y="690"/>
                    </a:cubicBezTo>
                    <a:cubicBezTo>
                      <a:pt x="368" y="691"/>
                      <a:pt x="350" y="694"/>
                      <a:pt x="333" y="690"/>
                    </a:cubicBezTo>
                    <a:cubicBezTo>
                      <a:pt x="332" y="688"/>
                      <a:pt x="331" y="686"/>
                      <a:pt x="331" y="684"/>
                    </a:cubicBezTo>
                    <a:cubicBezTo>
                      <a:pt x="342" y="686"/>
                      <a:pt x="352" y="691"/>
                      <a:pt x="363" y="689"/>
                    </a:cubicBezTo>
                    <a:cubicBezTo>
                      <a:pt x="377" y="689"/>
                      <a:pt x="390" y="686"/>
                      <a:pt x="404" y="684"/>
                    </a:cubicBezTo>
                    <a:cubicBezTo>
                      <a:pt x="407" y="685"/>
                      <a:pt x="412" y="684"/>
                      <a:pt x="413" y="688"/>
                    </a:cubicBezTo>
                    <a:close/>
                    <a:moveTo>
                      <a:pt x="172" y="693"/>
                    </a:moveTo>
                    <a:cubicBezTo>
                      <a:pt x="175" y="699"/>
                      <a:pt x="178" y="708"/>
                      <a:pt x="176" y="715"/>
                    </a:cubicBezTo>
                    <a:cubicBezTo>
                      <a:pt x="175" y="717"/>
                      <a:pt x="172" y="715"/>
                      <a:pt x="170" y="715"/>
                    </a:cubicBezTo>
                    <a:cubicBezTo>
                      <a:pt x="170" y="706"/>
                      <a:pt x="168" y="696"/>
                      <a:pt x="160" y="692"/>
                    </a:cubicBezTo>
                    <a:cubicBezTo>
                      <a:pt x="155" y="695"/>
                      <a:pt x="154" y="688"/>
                      <a:pt x="150" y="688"/>
                    </a:cubicBezTo>
                    <a:cubicBezTo>
                      <a:pt x="150" y="686"/>
                      <a:pt x="147" y="682"/>
                      <a:pt x="151" y="682"/>
                    </a:cubicBezTo>
                    <a:cubicBezTo>
                      <a:pt x="160" y="682"/>
                      <a:pt x="167" y="687"/>
                      <a:pt x="172" y="693"/>
                    </a:cubicBezTo>
                    <a:close/>
                    <a:moveTo>
                      <a:pt x="162" y="702"/>
                    </a:moveTo>
                    <a:cubicBezTo>
                      <a:pt x="165" y="705"/>
                      <a:pt x="164" y="709"/>
                      <a:pt x="163" y="714"/>
                    </a:cubicBezTo>
                    <a:cubicBezTo>
                      <a:pt x="157" y="715"/>
                      <a:pt x="149" y="713"/>
                      <a:pt x="143" y="715"/>
                    </a:cubicBezTo>
                    <a:cubicBezTo>
                      <a:pt x="144" y="711"/>
                      <a:pt x="147" y="708"/>
                      <a:pt x="148" y="704"/>
                    </a:cubicBezTo>
                    <a:cubicBezTo>
                      <a:pt x="148" y="701"/>
                      <a:pt x="149" y="698"/>
                      <a:pt x="151" y="695"/>
                    </a:cubicBezTo>
                    <a:cubicBezTo>
                      <a:pt x="156" y="695"/>
                      <a:pt x="158" y="699"/>
                      <a:pt x="162" y="702"/>
                    </a:cubicBezTo>
                    <a:close/>
                    <a:moveTo>
                      <a:pt x="731" y="728"/>
                    </a:moveTo>
                    <a:cubicBezTo>
                      <a:pt x="733" y="736"/>
                      <a:pt x="735" y="747"/>
                      <a:pt x="727" y="754"/>
                    </a:cubicBezTo>
                    <a:cubicBezTo>
                      <a:pt x="726" y="753"/>
                      <a:pt x="724" y="756"/>
                      <a:pt x="722" y="753"/>
                    </a:cubicBezTo>
                    <a:cubicBezTo>
                      <a:pt x="720" y="749"/>
                      <a:pt x="727" y="747"/>
                      <a:pt x="727" y="743"/>
                    </a:cubicBezTo>
                    <a:cubicBezTo>
                      <a:pt x="728" y="737"/>
                      <a:pt x="726" y="730"/>
                      <a:pt x="721" y="725"/>
                    </a:cubicBezTo>
                    <a:cubicBezTo>
                      <a:pt x="718" y="722"/>
                      <a:pt x="713" y="719"/>
                      <a:pt x="708" y="721"/>
                    </a:cubicBezTo>
                    <a:cubicBezTo>
                      <a:pt x="704" y="721"/>
                      <a:pt x="700" y="725"/>
                      <a:pt x="697" y="729"/>
                    </a:cubicBezTo>
                    <a:cubicBezTo>
                      <a:pt x="694" y="733"/>
                      <a:pt x="697" y="741"/>
                      <a:pt x="691" y="743"/>
                    </a:cubicBezTo>
                    <a:cubicBezTo>
                      <a:pt x="681" y="746"/>
                      <a:pt x="666" y="738"/>
                      <a:pt x="663" y="751"/>
                    </a:cubicBezTo>
                    <a:cubicBezTo>
                      <a:pt x="659" y="757"/>
                      <a:pt x="666" y="772"/>
                      <a:pt x="654" y="772"/>
                    </a:cubicBezTo>
                    <a:cubicBezTo>
                      <a:pt x="646" y="772"/>
                      <a:pt x="636" y="771"/>
                      <a:pt x="631" y="780"/>
                    </a:cubicBezTo>
                    <a:cubicBezTo>
                      <a:pt x="630" y="782"/>
                      <a:pt x="631" y="787"/>
                      <a:pt x="628" y="787"/>
                    </a:cubicBezTo>
                    <a:cubicBezTo>
                      <a:pt x="626" y="787"/>
                      <a:pt x="624" y="786"/>
                      <a:pt x="624" y="784"/>
                    </a:cubicBezTo>
                    <a:cubicBezTo>
                      <a:pt x="623" y="776"/>
                      <a:pt x="631" y="772"/>
                      <a:pt x="636" y="768"/>
                    </a:cubicBezTo>
                    <a:cubicBezTo>
                      <a:pt x="642" y="763"/>
                      <a:pt x="653" y="771"/>
                      <a:pt x="656" y="763"/>
                    </a:cubicBezTo>
                    <a:cubicBezTo>
                      <a:pt x="654" y="755"/>
                      <a:pt x="655" y="746"/>
                      <a:pt x="663" y="740"/>
                    </a:cubicBezTo>
                    <a:cubicBezTo>
                      <a:pt x="670" y="736"/>
                      <a:pt x="678" y="738"/>
                      <a:pt x="686" y="739"/>
                    </a:cubicBezTo>
                    <a:cubicBezTo>
                      <a:pt x="694" y="737"/>
                      <a:pt x="689" y="727"/>
                      <a:pt x="696" y="723"/>
                    </a:cubicBezTo>
                    <a:cubicBezTo>
                      <a:pt x="701" y="717"/>
                      <a:pt x="710" y="714"/>
                      <a:pt x="718" y="716"/>
                    </a:cubicBezTo>
                    <a:cubicBezTo>
                      <a:pt x="723" y="718"/>
                      <a:pt x="729" y="722"/>
                      <a:pt x="731" y="728"/>
                    </a:cubicBezTo>
                    <a:close/>
                    <a:moveTo>
                      <a:pt x="850" y="724"/>
                    </a:moveTo>
                    <a:cubicBezTo>
                      <a:pt x="856" y="730"/>
                      <a:pt x="857" y="739"/>
                      <a:pt x="855" y="747"/>
                    </a:cubicBezTo>
                    <a:cubicBezTo>
                      <a:pt x="854" y="760"/>
                      <a:pt x="845" y="768"/>
                      <a:pt x="837" y="777"/>
                    </a:cubicBezTo>
                    <a:cubicBezTo>
                      <a:pt x="836" y="782"/>
                      <a:pt x="843" y="785"/>
                      <a:pt x="844" y="790"/>
                    </a:cubicBezTo>
                    <a:cubicBezTo>
                      <a:pt x="848" y="799"/>
                      <a:pt x="849" y="811"/>
                      <a:pt x="841" y="817"/>
                    </a:cubicBezTo>
                    <a:cubicBezTo>
                      <a:pt x="835" y="824"/>
                      <a:pt x="825" y="823"/>
                      <a:pt x="816" y="823"/>
                    </a:cubicBezTo>
                    <a:cubicBezTo>
                      <a:pt x="810" y="821"/>
                      <a:pt x="805" y="817"/>
                      <a:pt x="801" y="812"/>
                    </a:cubicBezTo>
                    <a:cubicBezTo>
                      <a:pt x="786" y="822"/>
                      <a:pt x="768" y="833"/>
                      <a:pt x="750" y="824"/>
                    </a:cubicBezTo>
                    <a:cubicBezTo>
                      <a:pt x="745" y="819"/>
                      <a:pt x="739" y="814"/>
                      <a:pt x="740" y="807"/>
                    </a:cubicBezTo>
                    <a:cubicBezTo>
                      <a:pt x="740" y="797"/>
                      <a:pt x="744" y="789"/>
                      <a:pt x="753" y="785"/>
                    </a:cubicBezTo>
                    <a:cubicBezTo>
                      <a:pt x="756" y="785"/>
                      <a:pt x="760" y="781"/>
                      <a:pt x="763" y="785"/>
                    </a:cubicBezTo>
                    <a:cubicBezTo>
                      <a:pt x="760" y="788"/>
                      <a:pt x="755" y="788"/>
                      <a:pt x="752" y="791"/>
                    </a:cubicBezTo>
                    <a:cubicBezTo>
                      <a:pt x="747" y="797"/>
                      <a:pt x="745" y="806"/>
                      <a:pt x="748" y="814"/>
                    </a:cubicBezTo>
                    <a:cubicBezTo>
                      <a:pt x="751" y="820"/>
                      <a:pt x="758" y="823"/>
                      <a:pt x="764" y="822"/>
                    </a:cubicBezTo>
                    <a:cubicBezTo>
                      <a:pt x="780" y="823"/>
                      <a:pt x="790" y="813"/>
                      <a:pt x="801" y="803"/>
                    </a:cubicBezTo>
                    <a:cubicBezTo>
                      <a:pt x="806" y="804"/>
                      <a:pt x="806" y="811"/>
                      <a:pt x="810" y="813"/>
                    </a:cubicBezTo>
                    <a:cubicBezTo>
                      <a:pt x="816" y="819"/>
                      <a:pt x="827" y="819"/>
                      <a:pt x="835" y="816"/>
                    </a:cubicBezTo>
                    <a:cubicBezTo>
                      <a:pt x="842" y="811"/>
                      <a:pt x="842" y="801"/>
                      <a:pt x="840" y="794"/>
                    </a:cubicBezTo>
                    <a:cubicBezTo>
                      <a:pt x="838" y="788"/>
                      <a:pt x="834" y="785"/>
                      <a:pt x="830" y="780"/>
                    </a:cubicBezTo>
                    <a:cubicBezTo>
                      <a:pt x="829" y="769"/>
                      <a:pt x="842" y="769"/>
                      <a:pt x="845" y="760"/>
                    </a:cubicBezTo>
                    <a:cubicBezTo>
                      <a:pt x="850" y="751"/>
                      <a:pt x="851" y="740"/>
                      <a:pt x="848" y="730"/>
                    </a:cubicBezTo>
                    <a:cubicBezTo>
                      <a:pt x="845" y="726"/>
                      <a:pt x="840" y="725"/>
                      <a:pt x="836" y="725"/>
                    </a:cubicBezTo>
                    <a:cubicBezTo>
                      <a:pt x="830" y="725"/>
                      <a:pt x="828" y="728"/>
                      <a:pt x="824" y="731"/>
                    </a:cubicBezTo>
                    <a:cubicBezTo>
                      <a:pt x="821" y="735"/>
                      <a:pt x="823" y="740"/>
                      <a:pt x="822" y="743"/>
                    </a:cubicBezTo>
                    <a:cubicBezTo>
                      <a:pt x="819" y="745"/>
                      <a:pt x="817" y="741"/>
                      <a:pt x="816" y="739"/>
                    </a:cubicBezTo>
                    <a:cubicBezTo>
                      <a:pt x="816" y="731"/>
                      <a:pt x="821" y="725"/>
                      <a:pt x="828" y="722"/>
                    </a:cubicBezTo>
                    <a:cubicBezTo>
                      <a:pt x="835" y="719"/>
                      <a:pt x="844" y="719"/>
                      <a:pt x="850" y="724"/>
                    </a:cubicBezTo>
                    <a:close/>
                    <a:moveTo>
                      <a:pt x="256" y="721"/>
                    </a:moveTo>
                    <a:cubicBezTo>
                      <a:pt x="257" y="720"/>
                      <a:pt x="257" y="720"/>
                      <a:pt x="257" y="720"/>
                    </a:cubicBezTo>
                    <a:cubicBezTo>
                      <a:pt x="257" y="721"/>
                      <a:pt x="257" y="721"/>
                      <a:pt x="257" y="721"/>
                    </a:cubicBezTo>
                    <a:cubicBezTo>
                      <a:pt x="256" y="721"/>
                      <a:pt x="256" y="721"/>
                      <a:pt x="256" y="721"/>
                    </a:cubicBezTo>
                    <a:close/>
                    <a:moveTo>
                      <a:pt x="67" y="734"/>
                    </a:moveTo>
                    <a:cubicBezTo>
                      <a:pt x="68" y="737"/>
                      <a:pt x="68" y="740"/>
                      <a:pt x="67" y="743"/>
                    </a:cubicBezTo>
                    <a:cubicBezTo>
                      <a:pt x="66" y="744"/>
                      <a:pt x="65" y="744"/>
                      <a:pt x="64" y="744"/>
                    </a:cubicBezTo>
                    <a:cubicBezTo>
                      <a:pt x="63" y="738"/>
                      <a:pt x="60" y="732"/>
                      <a:pt x="54" y="730"/>
                    </a:cubicBezTo>
                    <a:cubicBezTo>
                      <a:pt x="48" y="729"/>
                      <a:pt x="41" y="727"/>
                      <a:pt x="36" y="731"/>
                    </a:cubicBezTo>
                    <a:cubicBezTo>
                      <a:pt x="30" y="736"/>
                      <a:pt x="31" y="743"/>
                      <a:pt x="30" y="749"/>
                    </a:cubicBezTo>
                    <a:cubicBezTo>
                      <a:pt x="30" y="761"/>
                      <a:pt x="41" y="769"/>
                      <a:pt x="47" y="778"/>
                    </a:cubicBezTo>
                    <a:cubicBezTo>
                      <a:pt x="44" y="782"/>
                      <a:pt x="53" y="783"/>
                      <a:pt x="49" y="787"/>
                    </a:cubicBezTo>
                    <a:cubicBezTo>
                      <a:pt x="43" y="789"/>
                      <a:pt x="37" y="794"/>
                      <a:pt x="34" y="800"/>
                    </a:cubicBezTo>
                    <a:cubicBezTo>
                      <a:pt x="31" y="808"/>
                      <a:pt x="35" y="815"/>
                      <a:pt x="41" y="820"/>
                    </a:cubicBezTo>
                    <a:cubicBezTo>
                      <a:pt x="49" y="825"/>
                      <a:pt x="60" y="822"/>
                      <a:pt x="68" y="816"/>
                    </a:cubicBezTo>
                    <a:cubicBezTo>
                      <a:pt x="75" y="813"/>
                      <a:pt x="78" y="821"/>
                      <a:pt x="83" y="822"/>
                    </a:cubicBezTo>
                    <a:cubicBezTo>
                      <a:pt x="97" y="826"/>
                      <a:pt x="113" y="825"/>
                      <a:pt x="124" y="815"/>
                    </a:cubicBezTo>
                    <a:cubicBezTo>
                      <a:pt x="128" y="811"/>
                      <a:pt x="127" y="805"/>
                      <a:pt x="125" y="801"/>
                    </a:cubicBezTo>
                    <a:cubicBezTo>
                      <a:pt x="123" y="797"/>
                      <a:pt x="120" y="793"/>
                      <a:pt x="115" y="793"/>
                    </a:cubicBezTo>
                    <a:cubicBezTo>
                      <a:pt x="112" y="793"/>
                      <a:pt x="107" y="795"/>
                      <a:pt x="105" y="791"/>
                    </a:cubicBezTo>
                    <a:cubicBezTo>
                      <a:pt x="106" y="788"/>
                      <a:pt x="111" y="790"/>
                      <a:pt x="114" y="789"/>
                    </a:cubicBezTo>
                    <a:cubicBezTo>
                      <a:pt x="119" y="790"/>
                      <a:pt x="123" y="790"/>
                      <a:pt x="127" y="794"/>
                    </a:cubicBezTo>
                    <a:cubicBezTo>
                      <a:pt x="129" y="801"/>
                      <a:pt x="135" y="807"/>
                      <a:pt x="131" y="813"/>
                    </a:cubicBezTo>
                    <a:cubicBezTo>
                      <a:pt x="126" y="821"/>
                      <a:pt x="117" y="827"/>
                      <a:pt x="107" y="829"/>
                    </a:cubicBezTo>
                    <a:cubicBezTo>
                      <a:pt x="96" y="828"/>
                      <a:pt x="82" y="830"/>
                      <a:pt x="74" y="821"/>
                    </a:cubicBezTo>
                    <a:cubicBezTo>
                      <a:pt x="67" y="825"/>
                      <a:pt x="58" y="826"/>
                      <a:pt x="50" y="828"/>
                    </a:cubicBezTo>
                    <a:cubicBezTo>
                      <a:pt x="40" y="827"/>
                      <a:pt x="32" y="820"/>
                      <a:pt x="29" y="811"/>
                    </a:cubicBezTo>
                    <a:cubicBezTo>
                      <a:pt x="28" y="806"/>
                      <a:pt x="28" y="798"/>
                      <a:pt x="32" y="794"/>
                    </a:cubicBezTo>
                    <a:cubicBezTo>
                      <a:pt x="36" y="789"/>
                      <a:pt x="42" y="787"/>
                      <a:pt x="46" y="782"/>
                    </a:cubicBezTo>
                    <a:cubicBezTo>
                      <a:pt x="41" y="776"/>
                      <a:pt x="35" y="770"/>
                      <a:pt x="31" y="762"/>
                    </a:cubicBezTo>
                    <a:cubicBezTo>
                      <a:pt x="26" y="756"/>
                      <a:pt x="22" y="745"/>
                      <a:pt x="27" y="736"/>
                    </a:cubicBezTo>
                    <a:cubicBezTo>
                      <a:pt x="28" y="732"/>
                      <a:pt x="32" y="727"/>
                      <a:pt x="37" y="725"/>
                    </a:cubicBezTo>
                    <a:cubicBezTo>
                      <a:pt x="47" y="722"/>
                      <a:pt x="62" y="724"/>
                      <a:pt x="67" y="734"/>
                    </a:cubicBezTo>
                    <a:close/>
                    <a:moveTo>
                      <a:pt x="184" y="741"/>
                    </a:moveTo>
                    <a:cubicBezTo>
                      <a:pt x="197" y="739"/>
                      <a:pt x="209" y="744"/>
                      <a:pt x="217" y="752"/>
                    </a:cubicBezTo>
                    <a:cubicBezTo>
                      <a:pt x="223" y="759"/>
                      <a:pt x="225" y="768"/>
                      <a:pt x="226" y="777"/>
                    </a:cubicBezTo>
                    <a:cubicBezTo>
                      <a:pt x="231" y="779"/>
                      <a:pt x="235" y="775"/>
                      <a:pt x="241" y="776"/>
                    </a:cubicBezTo>
                    <a:cubicBezTo>
                      <a:pt x="249" y="775"/>
                      <a:pt x="255" y="779"/>
                      <a:pt x="259" y="786"/>
                    </a:cubicBezTo>
                    <a:cubicBezTo>
                      <a:pt x="260" y="790"/>
                      <a:pt x="260" y="794"/>
                      <a:pt x="258" y="798"/>
                    </a:cubicBezTo>
                    <a:cubicBezTo>
                      <a:pt x="256" y="798"/>
                      <a:pt x="254" y="801"/>
                      <a:pt x="252" y="799"/>
                    </a:cubicBezTo>
                    <a:cubicBezTo>
                      <a:pt x="250" y="795"/>
                      <a:pt x="258" y="792"/>
                      <a:pt x="254" y="786"/>
                    </a:cubicBezTo>
                    <a:cubicBezTo>
                      <a:pt x="251" y="782"/>
                      <a:pt x="246" y="780"/>
                      <a:pt x="242" y="781"/>
                    </a:cubicBezTo>
                    <a:cubicBezTo>
                      <a:pt x="235" y="781"/>
                      <a:pt x="230" y="782"/>
                      <a:pt x="226" y="786"/>
                    </a:cubicBezTo>
                    <a:cubicBezTo>
                      <a:pt x="223" y="785"/>
                      <a:pt x="223" y="785"/>
                      <a:pt x="223" y="785"/>
                    </a:cubicBezTo>
                    <a:cubicBezTo>
                      <a:pt x="222" y="771"/>
                      <a:pt x="217" y="753"/>
                      <a:pt x="202" y="748"/>
                    </a:cubicBezTo>
                    <a:cubicBezTo>
                      <a:pt x="195" y="745"/>
                      <a:pt x="188" y="746"/>
                      <a:pt x="182" y="748"/>
                    </a:cubicBezTo>
                    <a:cubicBezTo>
                      <a:pt x="180" y="746"/>
                      <a:pt x="179" y="742"/>
                      <a:pt x="177" y="740"/>
                    </a:cubicBezTo>
                    <a:cubicBezTo>
                      <a:pt x="170" y="736"/>
                      <a:pt x="162" y="732"/>
                      <a:pt x="154" y="735"/>
                    </a:cubicBezTo>
                    <a:cubicBezTo>
                      <a:pt x="149" y="736"/>
                      <a:pt x="144" y="739"/>
                      <a:pt x="142" y="744"/>
                    </a:cubicBezTo>
                    <a:cubicBezTo>
                      <a:pt x="141" y="748"/>
                      <a:pt x="140" y="754"/>
                      <a:pt x="144" y="758"/>
                    </a:cubicBezTo>
                    <a:cubicBezTo>
                      <a:pt x="145" y="762"/>
                      <a:pt x="154" y="761"/>
                      <a:pt x="150" y="766"/>
                    </a:cubicBezTo>
                    <a:cubicBezTo>
                      <a:pt x="145" y="765"/>
                      <a:pt x="141" y="761"/>
                      <a:pt x="138" y="756"/>
                    </a:cubicBezTo>
                    <a:cubicBezTo>
                      <a:pt x="137" y="751"/>
                      <a:pt x="136" y="743"/>
                      <a:pt x="139" y="739"/>
                    </a:cubicBezTo>
                    <a:cubicBezTo>
                      <a:pt x="148" y="730"/>
                      <a:pt x="161" y="727"/>
                      <a:pt x="172" y="731"/>
                    </a:cubicBezTo>
                    <a:cubicBezTo>
                      <a:pt x="177" y="733"/>
                      <a:pt x="182" y="737"/>
                      <a:pt x="184" y="741"/>
                    </a:cubicBezTo>
                    <a:close/>
                    <a:moveTo>
                      <a:pt x="113" y="748"/>
                    </a:moveTo>
                    <a:cubicBezTo>
                      <a:pt x="114" y="754"/>
                      <a:pt x="115" y="760"/>
                      <a:pt x="114" y="766"/>
                    </a:cubicBezTo>
                    <a:cubicBezTo>
                      <a:pt x="111" y="767"/>
                      <a:pt x="106" y="766"/>
                      <a:pt x="102" y="767"/>
                    </a:cubicBezTo>
                    <a:cubicBezTo>
                      <a:pt x="94" y="767"/>
                      <a:pt x="87" y="774"/>
                      <a:pt x="85" y="781"/>
                    </a:cubicBezTo>
                    <a:cubicBezTo>
                      <a:pt x="83" y="782"/>
                      <a:pt x="81" y="782"/>
                      <a:pt x="81" y="780"/>
                    </a:cubicBezTo>
                    <a:cubicBezTo>
                      <a:pt x="83" y="777"/>
                      <a:pt x="86" y="775"/>
                      <a:pt x="85" y="772"/>
                    </a:cubicBezTo>
                    <a:cubicBezTo>
                      <a:pt x="91" y="764"/>
                      <a:pt x="99" y="762"/>
                      <a:pt x="107" y="762"/>
                    </a:cubicBezTo>
                    <a:cubicBezTo>
                      <a:pt x="112" y="757"/>
                      <a:pt x="109" y="751"/>
                      <a:pt x="109" y="746"/>
                    </a:cubicBezTo>
                    <a:cubicBezTo>
                      <a:pt x="106" y="742"/>
                      <a:pt x="102" y="741"/>
                      <a:pt x="99" y="739"/>
                    </a:cubicBezTo>
                    <a:cubicBezTo>
                      <a:pt x="93" y="744"/>
                      <a:pt x="95" y="754"/>
                      <a:pt x="88" y="759"/>
                    </a:cubicBezTo>
                    <a:cubicBezTo>
                      <a:pt x="83" y="763"/>
                      <a:pt x="78" y="767"/>
                      <a:pt x="72" y="767"/>
                    </a:cubicBezTo>
                    <a:cubicBezTo>
                      <a:pt x="71" y="769"/>
                      <a:pt x="68" y="768"/>
                      <a:pt x="67" y="768"/>
                    </a:cubicBezTo>
                    <a:cubicBezTo>
                      <a:pt x="66" y="767"/>
                      <a:pt x="65" y="766"/>
                      <a:pt x="66" y="764"/>
                    </a:cubicBezTo>
                    <a:cubicBezTo>
                      <a:pt x="74" y="762"/>
                      <a:pt x="84" y="759"/>
                      <a:pt x="88" y="750"/>
                    </a:cubicBezTo>
                    <a:cubicBezTo>
                      <a:pt x="93" y="734"/>
                      <a:pt x="93" y="734"/>
                      <a:pt x="93" y="734"/>
                    </a:cubicBezTo>
                    <a:cubicBezTo>
                      <a:pt x="95" y="733"/>
                      <a:pt x="95" y="733"/>
                      <a:pt x="95" y="733"/>
                    </a:cubicBezTo>
                    <a:cubicBezTo>
                      <a:pt x="101" y="738"/>
                      <a:pt x="116" y="736"/>
                      <a:pt x="113" y="748"/>
                    </a:cubicBezTo>
                    <a:close/>
                    <a:moveTo>
                      <a:pt x="188" y="767"/>
                    </a:moveTo>
                    <a:cubicBezTo>
                      <a:pt x="187" y="764"/>
                      <a:pt x="188" y="759"/>
                      <a:pt x="184" y="758"/>
                    </a:cubicBezTo>
                    <a:cubicBezTo>
                      <a:pt x="181" y="761"/>
                      <a:pt x="184" y="764"/>
                      <a:pt x="184" y="767"/>
                    </a:cubicBezTo>
                    <a:cubicBezTo>
                      <a:pt x="183" y="773"/>
                      <a:pt x="178" y="779"/>
                      <a:pt x="172" y="782"/>
                    </a:cubicBezTo>
                    <a:cubicBezTo>
                      <a:pt x="166" y="787"/>
                      <a:pt x="157" y="787"/>
                      <a:pt x="150" y="789"/>
                    </a:cubicBezTo>
                    <a:cubicBezTo>
                      <a:pt x="148" y="789"/>
                      <a:pt x="149" y="791"/>
                      <a:pt x="150" y="791"/>
                    </a:cubicBezTo>
                    <a:cubicBezTo>
                      <a:pt x="151" y="792"/>
                      <a:pt x="153" y="792"/>
                      <a:pt x="154" y="791"/>
                    </a:cubicBezTo>
                    <a:cubicBezTo>
                      <a:pt x="159" y="793"/>
                      <a:pt x="164" y="790"/>
                      <a:pt x="169" y="789"/>
                    </a:cubicBezTo>
                    <a:cubicBezTo>
                      <a:pt x="178" y="786"/>
                      <a:pt x="187" y="778"/>
                      <a:pt x="188" y="767"/>
                    </a:cubicBezTo>
                    <a:close/>
                    <a:moveTo>
                      <a:pt x="685" y="777"/>
                    </a:moveTo>
                    <a:cubicBezTo>
                      <a:pt x="685" y="774"/>
                      <a:pt x="683" y="775"/>
                      <a:pt x="681" y="774"/>
                    </a:cubicBezTo>
                    <a:cubicBezTo>
                      <a:pt x="670" y="777"/>
                      <a:pt x="659" y="780"/>
                      <a:pt x="652" y="789"/>
                    </a:cubicBezTo>
                    <a:cubicBezTo>
                      <a:pt x="644" y="797"/>
                      <a:pt x="643" y="810"/>
                      <a:pt x="645" y="820"/>
                    </a:cubicBezTo>
                    <a:cubicBezTo>
                      <a:pt x="645" y="823"/>
                      <a:pt x="649" y="822"/>
                      <a:pt x="650" y="822"/>
                    </a:cubicBezTo>
                    <a:cubicBezTo>
                      <a:pt x="650" y="814"/>
                      <a:pt x="649" y="804"/>
                      <a:pt x="653" y="796"/>
                    </a:cubicBezTo>
                    <a:cubicBezTo>
                      <a:pt x="660" y="785"/>
                      <a:pt x="672" y="779"/>
                      <a:pt x="684" y="778"/>
                    </a:cubicBezTo>
                    <a:cubicBezTo>
                      <a:pt x="685" y="777"/>
                      <a:pt x="685" y="777"/>
                      <a:pt x="685" y="777"/>
                    </a:cubicBezTo>
                    <a:close/>
                    <a:moveTo>
                      <a:pt x="722" y="788"/>
                    </a:moveTo>
                    <a:cubicBezTo>
                      <a:pt x="723" y="784"/>
                      <a:pt x="726" y="781"/>
                      <a:pt x="726" y="778"/>
                    </a:cubicBezTo>
                    <a:cubicBezTo>
                      <a:pt x="725" y="777"/>
                      <a:pt x="723" y="778"/>
                      <a:pt x="722" y="779"/>
                    </a:cubicBezTo>
                    <a:cubicBezTo>
                      <a:pt x="713" y="787"/>
                      <a:pt x="711" y="801"/>
                      <a:pt x="716" y="811"/>
                    </a:cubicBezTo>
                    <a:cubicBezTo>
                      <a:pt x="710" y="820"/>
                      <a:pt x="697" y="821"/>
                      <a:pt x="687" y="820"/>
                    </a:cubicBezTo>
                    <a:cubicBezTo>
                      <a:pt x="683" y="820"/>
                      <a:pt x="680" y="815"/>
                      <a:pt x="679" y="811"/>
                    </a:cubicBezTo>
                    <a:cubicBezTo>
                      <a:pt x="678" y="807"/>
                      <a:pt x="683" y="803"/>
                      <a:pt x="679" y="800"/>
                    </a:cubicBezTo>
                    <a:cubicBezTo>
                      <a:pt x="675" y="803"/>
                      <a:pt x="674" y="808"/>
                      <a:pt x="674" y="812"/>
                    </a:cubicBezTo>
                    <a:cubicBezTo>
                      <a:pt x="674" y="818"/>
                      <a:pt x="678" y="820"/>
                      <a:pt x="682" y="823"/>
                    </a:cubicBezTo>
                    <a:cubicBezTo>
                      <a:pt x="693" y="827"/>
                      <a:pt x="707" y="825"/>
                      <a:pt x="717" y="819"/>
                    </a:cubicBezTo>
                    <a:cubicBezTo>
                      <a:pt x="723" y="817"/>
                      <a:pt x="715" y="812"/>
                      <a:pt x="720" y="809"/>
                    </a:cubicBezTo>
                    <a:cubicBezTo>
                      <a:pt x="718" y="802"/>
                      <a:pt x="719" y="794"/>
                      <a:pt x="722" y="788"/>
                    </a:cubicBezTo>
                    <a:close/>
                    <a:moveTo>
                      <a:pt x="598" y="799"/>
                    </a:moveTo>
                    <a:cubicBezTo>
                      <a:pt x="594" y="791"/>
                      <a:pt x="583" y="794"/>
                      <a:pt x="577" y="796"/>
                    </a:cubicBezTo>
                    <a:cubicBezTo>
                      <a:pt x="568" y="804"/>
                      <a:pt x="560" y="812"/>
                      <a:pt x="549" y="814"/>
                    </a:cubicBezTo>
                    <a:cubicBezTo>
                      <a:pt x="532" y="819"/>
                      <a:pt x="514" y="809"/>
                      <a:pt x="497" y="815"/>
                    </a:cubicBezTo>
                    <a:cubicBezTo>
                      <a:pt x="491" y="817"/>
                      <a:pt x="491" y="824"/>
                      <a:pt x="487" y="827"/>
                    </a:cubicBezTo>
                    <a:cubicBezTo>
                      <a:pt x="486" y="828"/>
                      <a:pt x="487" y="830"/>
                      <a:pt x="488" y="831"/>
                    </a:cubicBezTo>
                    <a:cubicBezTo>
                      <a:pt x="493" y="829"/>
                      <a:pt x="499" y="830"/>
                      <a:pt x="505" y="828"/>
                    </a:cubicBezTo>
                    <a:cubicBezTo>
                      <a:pt x="522" y="824"/>
                      <a:pt x="537" y="834"/>
                      <a:pt x="554" y="835"/>
                    </a:cubicBezTo>
                    <a:cubicBezTo>
                      <a:pt x="566" y="839"/>
                      <a:pt x="575" y="829"/>
                      <a:pt x="586" y="827"/>
                    </a:cubicBezTo>
                    <a:cubicBezTo>
                      <a:pt x="593" y="827"/>
                      <a:pt x="599" y="830"/>
                      <a:pt x="604" y="832"/>
                    </a:cubicBezTo>
                    <a:cubicBezTo>
                      <a:pt x="616" y="838"/>
                      <a:pt x="634" y="838"/>
                      <a:pt x="644" y="830"/>
                    </a:cubicBezTo>
                    <a:cubicBezTo>
                      <a:pt x="645" y="828"/>
                      <a:pt x="645" y="827"/>
                      <a:pt x="644" y="825"/>
                    </a:cubicBezTo>
                    <a:cubicBezTo>
                      <a:pt x="639" y="826"/>
                      <a:pt x="635" y="831"/>
                      <a:pt x="630" y="831"/>
                    </a:cubicBezTo>
                    <a:cubicBezTo>
                      <a:pt x="617" y="833"/>
                      <a:pt x="605" y="828"/>
                      <a:pt x="595" y="823"/>
                    </a:cubicBezTo>
                    <a:cubicBezTo>
                      <a:pt x="584" y="820"/>
                      <a:pt x="575" y="824"/>
                      <a:pt x="567" y="829"/>
                    </a:cubicBezTo>
                    <a:cubicBezTo>
                      <a:pt x="551" y="835"/>
                      <a:pt x="536" y="823"/>
                      <a:pt x="519" y="822"/>
                    </a:cubicBezTo>
                    <a:cubicBezTo>
                      <a:pt x="498" y="824"/>
                      <a:pt x="498" y="824"/>
                      <a:pt x="498" y="824"/>
                    </a:cubicBezTo>
                    <a:cubicBezTo>
                      <a:pt x="497" y="823"/>
                      <a:pt x="497" y="823"/>
                      <a:pt x="497" y="823"/>
                    </a:cubicBezTo>
                    <a:cubicBezTo>
                      <a:pt x="499" y="820"/>
                      <a:pt x="503" y="820"/>
                      <a:pt x="506" y="818"/>
                    </a:cubicBezTo>
                    <a:cubicBezTo>
                      <a:pt x="524" y="818"/>
                      <a:pt x="545" y="824"/>
                      <a:pt x="562" y="814"/>
                    </a:cubicBezTo>
                    <a:cubicBezTo>
                      <a:pt x="570" y="812"/>
                      <a:pt x="573" y="804"/>
                      <a:pt x="580" y="800"/>
                    </a:cubicBezTo>
                    <a:cubicBezTo>
                      <a:pt x="584" y="800"/>
                      <a:pt x="589" y="799"/>
                      <a:pt x="592" y="801"/>
                    </a:cubicBezTo>
                    <a:cubicBezTo>
                      <a:pt x="600" y="813"/>
                      <a:pt x="612" y="824"/>
                      <a:pt x="628" y="822"/>
                    </a:cubicBezTo>
                    <a:cubicBezTo>
                      <a:pt x="630" y="821"/>
                      <a:pt x="634" y="821"/>
                      <a:pt x="634" y="817"/>
                    </a:cubicBezTo>
                    <a:cubicBezTo>
                      <a:pt x="634" y="816"/>
                      <a:pt x="633" y="815"/>
                      <a:pt x="632" y="815"/>
                    </a:cubicBezTo>
                    <a:cubicBezTo>
                      <a:pt x="625" y="821"/>
                      <a:pt x="615" y="816"/>
                      <a:pt x="608" y="813"/>
                    </a:cubicBezTo>
                    <a:cubicBezTo>
                      <a:pt x="603" y="810"/>
                      <a:pt x="598" y="805"/>
                      <a:pt x="598" y="799"/>
                    </a:cubicBezTo>
                    <a:close/>
                    <a:moveTo>
                      <a:pt x="325" y="811"/>
                    </a:moveTo>
                    <a:cubicBezTo>
                      <a:pt x="312" y="804"/>
                      <a:pt x="299" y="798"/>
                      <a:pt x="284" y="799"/>
                    </a:cubicBezTo>
                    <a:cubicBezTo>
                      <a:pt x="280" y="800"/>
                      <a:pt x="280" y="803"/>
                      <a:pt x="279" y="805"/>
                    </a:cubicBezTo>
                    <a:cubicBezTo>
                      <a:pt x="278" y="810"/>
                      <a:pt x="268" y="810"/>
                      <a:pt x="273" y="816"/>
                    </a:cubicBezTo>
                    <a:cubicBezTo>
                      <a:pt x="279" y="817"/>
                      <a:pt x="282" y="810"/>
                      <a:pt x="285" y="806"/>
                    </a:cubicBezTo>
                    <a:cubicBezTo>
                      <a:pt x="293" y="802"/>
                      <a:pt x="300" y="807"/>
                      <a:pt x="307" y="808"/>
                    </a:cubicBezTo>
                    <a:cubicBezTo>
                      <a:pt x="320" y="816"/>
                      <a:pt x="338" y="821"/>
                      <a:pt x="354" y="815"/>
                    </a:cubicBezTo>
                    <a:cubicBezTo>
                      <a:pt x="365" y="812"/>
                      <a:pt x="377" y="816"/>
                      <a:pt x="384" y="824"/>
                    </a:cubicBezTo>
                    <a:cubicBezTo>
                      <a:pt x="385" y="825"/>
                      <a:pt x="386" y="827"/>
                      <a:pt x="384" y="827"/>
                    </a:cubicBezTo>
                    <a:cubicBezTo>
                      <a:pt x="370" y="820"/>
                      <a:pt x="349" y="822"/>
                      <a:pt x="335" y="828"/>
                    </a:cubicBezTo>
                    <a:cubicBezTo>
                      <a:pt x="320" y="838"/>
                      <a:pt x="304" y="827"/>
                      <a:pt x="289" y="823"/>
                    </a:cubicBezTo>
                    <a:cubicBezTo>
                      <a:pt x="273" y="818"/>
                      <a:pt x="258" y="829"/>
                      <a:pt x="242" y="826"/>
                    </a:cubicBezTo>
                    <a:cubicBezTo>
                      <a:pt x="238" y="826"/>
                      <a:pt x="235" y="823"/>
                      <a:pt x="231" y="824"/>
                    </a:cubicBezTo>
                    <a:cubicBezTo>
                      <a:pt x="230" y="826"/>
                      <a:pt x="230" y="826"/>
                      <a:pt x="230" y="826"/>
                    </a:cubicBezTo>
                    <a:cubicBezTo>
                      <a:pt x="231" y="828"/>
                      <a:pt x="232" y="829"/>
                      <a:pt x="234" y="829"/>
                    </a:cubicBezTo>
                    <a:cubicBezTo>
                      <a:pt x="256" y="839"/>
                      <a:pt x="276" y="818"/>
                      <a:pt x="297" y="830"/>
                    </a:cubicBezTo>
                    <a:cubicBezTo>
                      <a:pt x="313" y="839"/>
                      <a:pt x="332" y="838"/>
                      <a:pt x="347" y="829"/>
                    </a:cubicBezTo>
                    <a:cubicBezTo>
                      <a:pt x="365" y="824"/>
                      <a:pt x="383" y="830"/>
                      <a:pt x="399" y="837"/>
                    </a:cubicBezTo>
                    <a:cubicBezTo>
                      <a:pt x="397" y="833"/>
                      <a:pt x="394" y="830"/>
                      <a:pt x="393" y="826"/>
                    </a:cubicBezTo>
                    <a:cubicBezTo>
                      <a:pt x="386" y="815"/>
                      <a:pt x="374" y="808"/>
                      <a:pt x="360" y="810"/>
                    </a:cubicBezTo>
                    <a:cubicBezTo>
                      <a:pt x="348" y="811"/>
                      <a:pt x="337" y="817"/>
                      <a:pt x="325" y="811"/>
                    </a:cubicBezTo>
                    <a:close/>
                    <a:moveTo>
                      <a:pt x="206" y="814"/>
                    </a:moveTo>
                    <a:cubicBezTo>
                      <a:pt x="204" y="811"/>
                      <a:pt x="202" y="807"/>
                      <a:pt x="198" y="807"/>
                    </a:cubicBezTo>
                    <a:cubicBezTo>
                      <a:pt x="197" y="809"/>
                      <a:pt x="197" y="809"/>
                      <a:pt x="197" y="809"/>
                    </a:cubicBezTo>
                    <a:cubicBezTo>
                      <a:pt x="199" y="812"/>
                      <a:pt x="202" y="815"/>
                      <a:pt x="201" y="819"/>
                    </a:cubicBezTo>
                    <a:cubicBezTo>
                      <a:pt x="198" y="825"/>
                      <a:pt x="190" y="826"/>
                      <a:pt x="183" y="827"/>
                    </a:cubicBezTo>
                    <a:cubicBezTo>
                      <a:pt x="175" y="826"/>
                      <a:pt x="168" y="823"/>
                      <a:pt x="164" y="817"/>
                    </a:cubicBezTo>
                    <a:cubicBezTo>
                      <a:pt x="162" y="816"/>
                      <a:pt x="160" y="813"/>
                      <a:pt x="158" y="815"/>
                    </a:cubicBezTo>
                    <a:cubicBezTo>
                      <a:pt x="156" y="822"/>
                      <a:pt x="165" y="823"/>
                      <a:pt x="169" y="828"/>
                    </a:cubicBezTo>
                    <a:cubicBezTo>
                      <a:pt x="178" y="834"/>
                      <a:pt x="191" y="832"/>
                      <a:pt x="200" y="828"/>
                    </a:cubicBezTo>
                    <a:cubicBezTo>
                      <a:pt x="206" y="826"/>
                      <a:pt x="206" y="819"/>
                      <a:pt x="206" y="814"/>
                    </a:cubicBezTo>
                    <a:close/>
                  </a:path>
                </a:pathLst>
              </a:custGeom>
              <a:grpFill/>
              <a:ln>
                <a:noFill/>
              </a:ln>
            </p:spPr>
            <p:txBody>
              <a:bodyPr vert="horz" wrap="square" lIns="121920" tIns="60960" rIns="121920" bIns="60960" numCol="1" anchor="t" anchorCtr="0" compatLnSpc="1"/>
              <a:lstStyle/>
              <a:p>
                <a:endParaRPr lang="zh-CN" altLang="en-US" sz="4000">
                  <a:cs typeface="+mn-ea"/>
                  <a:sym typeface="+mn-lt"/>
                </a:endParaRPr>
              </a:p>
            </p:txBody>
          </p:sp>
          <p:grpSp>
            <p:nvGrpSpPr>
              <p:cNvPr id="338" name="组合 337"/>
              <p:cNvGrpSpPr/>
              <p:nvPr/>
            </p:nvGrpSpPr>
            <p:grpSpPr>
              <a:xfrm>
                <a:off x="4495006" y="1185861"/>
                <a:ext cx="998538" cy="962025"/>
                <a:chOff x="2149476" y="1700213"/>
                <a:chExt cx="998538" cy="962025"/>
              </a:xfrm>
              <a:grpFill/>
            </p:grpSpPr>
            <p:sp>
              <p:nvSpPr>
                <p:cNvPr id="339" name="Freeform 6"/>
                <p:cNvSpPr/>
                <p:nvPr/>
              </p:nvSpPr>
              <p:spPr bwMode="auto">
                <a:xfrm>
                  <a:off x="2149476" y="1700213"/>
                  <a:ext cx="998538" cy="962025"/>
                </a:xfrm>
                <a:custGeom>
                  <a:avLst/>
                  <a:gdLst>
                    <a:gd name="T0" fmla="*/ 471 w 652"/>
                    <a:gd name="T1" fmla="*/ 19 h 627"/>
                    <a:gd name="T2" fmla="*/ 436 w 652"/>
                    <a:gd name="T3" fmla="*/ 6 h 627"/>
                    <a:gd name="T4" fmla="*/ 361 w 652"/>
                    <a:gd name="T5" fmla="*/ 12 h 627"/>
                    <a:gd name="T6" fmla="*/ 291 w 652"/>
                    <a:gd name="T7" fmla="*/ 15 h 627"/>
                    <a:gd name="T8" fmla="*/ 184 w 652"/>
                    <a:gd name="T9" fmla="*/ 23 h 627"/>
                    <a:gd name="T10" fmla="*/ 168 w 652"/>
                    <a:gd name="T11" fmla="*/ 31 h 627"/>
                    <a:gd name="T12" fmla="*/ 143 w 652"/>
                    <a:gd name="T13" fmla="*/ 62 h 627"/>
                    <a:gd name="T14" fmla="*/ 136 w 652"/>
                    <a:gd name="T15" fmla="*/ 78 h 627"/>
                    <a:gd name="T16" fmla="*/ 85 w 652"/>
                    <a:gd name="T17" fmla="*/ 124 h 627"/>
                    <a:gd name="T18" fmla="*/ 19 w 652"/>
                    <a:gd name="T19" fmla="*/ 205 h 627"/>
                    <a:gd name="T20" fmla="*/ 21 w 652"/>
                    <a:gd name="T21" fmla="*/ 275 h 627"/>
                    <a:gd name="T22" fmla="*/ 10 w 652"/>
                    <a:gd name="T23" fmla="*/ 340 h 627"/>
                    <a:gd name="T24" fmla="*/ 9 w 652"/>
                    <a:gd name="T25" fmla="*/ 374 h 627"/>
                    <a:gd name="T26" fmla="*/ 25 w 652"/>
                    <a:gd name="T27" fmla="*/ 459 h 627"/>
                    <a:gd name="T28" fmla="*/ 84 w 652"/>
                    <a:gd name="T29" fmla="*/ 509 h 627"/>
                    <a:gd name="T30" fmla="*/ 125 w 652"/>
                    <a:gd name="T31" fmla="*/ 552 h 627"/>
                    <a:gd name="T32" fmla="*/ 135 w 652"/>
                    <a:gd name="T33" fmla="*/ 559 h 627"/>
                    <a:gd name="T34" fmla="*/ 194 w 652"/>
                    <a:gd name="T35" fmla="*/ 612 h 627"/>
                    <a:gd name="T36" fmla="*/ 287 w 652"/>
                    <a:gd name="T37" fmla="*/ 613 h 627"/>
                    <a:gd name="T38" fmla="*/ 316 w 652"/>
                    <a:gd name="T39" fmla="*/ 624 h 627"/>
                    <a:gd name="T40" fmla="*/ 326 w 652"/>
                    <a:gd name="T41" fmla="*/ 625 h 627"/>
                    <a:gd name="T42" fmla="*/ 366 w 652"/>
                    <a:gd name="T43" fmla="*/ 612 h 627"/>
                    <a:gd name="T44" fmla="*/ 403 w 652"/>
                    <a:gd name="T45" fmla="*/ 620 h 627"/>
                    <a:gd name="T46" fmla="*/ 493 w 652"/>
                    <a:gd name="T47" fmla="*/ 589 h 627"/>
                    <a:gd name="T48" fmla="*/ 521 w 652"/>
                    <a:gd name="T49" fmla="*/ 545 h 627"/>
                    <a:gd name="T50" fmla="*/ 567 w 652"/>
                    <a:gd name="T51" fmla="*/ 503 h 627"/>
                    <a:gd name="T52" fmla="*/ 575 w 652"/>
                    <a:gd name="T53" fmla="*/ 493 h 627"/>
                    <a:gd name="T54" fmla="*/ 638 w 652"/>
                    <a:gd name="T55" fmla="*/ 423 h 627"/>
                    <a:gd name="T56" fmla="*/ 638 w 652"/>
                    <a:gd name="T57" fmla="*/ 344 h 627"/>
                    <a:gd name="T58" fmla="*/ 646 w 652"/>
                    <a:gd name="T59" fmla="*/ 321 h 627"/>
                    <a:gd name="T60" fmla="*/ 642 w 652"/>
                    <a:gd name="T61" fmla="*/ 273 h 627"/>
                    <a:gd name="T62" fmla="*/ 643 w 652"/>
                    <a:gd name="T63" fmla="*/ 212 h 627"/>
                    <a:gd name="T64" fmla="*/ 621 w 652"/>
                    <a:gd name="T65" fmla="*/ 169 h 627"/>
                    <a:gd name="T66" fmla="*/ 569 w 652"/>
                    <a:gd name="T67" fmla="*/ 127 h 627"/>
                    <a:gd name="T68" fmla="*/ 549 w 652"/>
                    <a:gd name="T69" fmla="*/ 97 h 627"/>
                    <a:gd name="T70" fmla="*/ 526 w 652"/>
                    <a:gd name="T71" fmla="*/ 79 h 627"/>
                    <a:gd name="T72" fmla="*/ 519 w 652"/>
                    <a:gd name="T73" fmla="*/ 76 h 627"/>
                    <a:gd name="T74" fmla="*/ 471 w 652"/>
                    <a:gd name="T75" fmla="*/ 19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2" h="627">
                      <a:moveTo>
                        <a:pt x="471" y="19"/>
                      </a:moveTo>
                      <a:cubicBezTo>
                        <a:pt x="460" y="13"/>
                        <a:pt x="447" y="10"/>
                        <a:pt x="436" y="6"/>
                      </a:cubicBezTo>
                      <a:cubicBezTo>
                        <a:pt x="412" y="1"/>
                        <a:pt x="383" y="0"/>
                        <a:pt x="361" y="12"/>
                      </a:cubicBezTo>
                      <a:cubicBezTo>
                        <a:pt x="340" y="2"/>
                        <a:pt x="312" y="4"/>
                        <a:pt x="291" y="15"/>
                      </a:cubicBezTo>
                      <a:cubicBezTo>
                        <a:pt x="256" y="8"/>
                        <a:pt x="218" y="9"/>
                        <a:pt x="184" y="23"/>
                      </a:cubicBezTo>
                      <a:cubicBezTo>
                        <a:pt x="179" y="24"/>
                        <a:pt x="173" y="28"/>
                        <a:pt x="168" y="31"/>
                      </a:cubicBezTo>
                      <a:cubicBezTo>
                        <a:pt x="158" y="39"/>
                        <a:pt x="147" y="49"/>
                        <a:pt x="143" y="62"/>
                      </a:cubicBezTo>
                      <a:cubicBezTo>
                        <a:pt x="139" y="67"/>
                        <a:pt x="139" y="73"/>
                        <a:pt x="136" y="78"/>
                      </a:cubicBezTo>
                      <a:cubicBezTo>
                        <a:pt x="114" y="82"/>
                        <a:pt x="92" y="102"/>
                        <a:pt x="85" y="124"/>
                      </a:cubicBezTo>
                      <a:cubicBezTo>
                        <a:pt x="50" y="137"/>
                        <a:pt x="35" y="175"/>
                        <a:pt x="19" y="205"/>
                      </a:cubicBezTo>
                      <a:cubicBezTo>
                        <a:pt x="12" y="228"/>
                        <a:pt x="12" y="253"/>
                        <a:pt x="21" y="275"/>
                      </a:cubicBezTo>
                      <a:cubicBezTo>
                        <a:pt x="6" y="292"/>
                        <a:pt x="0" y="320"/>
                        <a:pt x="10" y="340"/>
                      </a:cubicBezTo>
                      <a:cubicBezTo>
                        <a:pt x="19" y="350"/>
                        <a:pt x="6" y="362"/>
                        <a:pt x="9" y="374"/>
                      </a:cubicBezTo>
                      <a:cubicBezTo>
                        <a:pt x="5" y="404"/>
                        <a:pt x="11" y="433"/>
                        <a:pt x="25" y="459"/>
                      </a:cubicBezTo>
                      <a:cubicBezTo>
                        <a:pt x="39" y="480"/>
                        <a:pt x="60" y="500"/>
                        <a:pt x="84" y="509"/>
                      </a:cubicBezTo>
                      <a:cubicBezTo>
                        <a:pt x="90" y="528"/>
                        <a:pt x="106" y="546"/>
                        <a:pt x="125" y="552"/>
                      </a:cubicBezTo>
                      <a:cubicBezTo>
                        <a:pt x="128" y="555"/>
                        <a:pt x="135" y="553"/>
                        <a:pt x="135" y="559"/>
                      </a:cubicBezTo>
                      <a:cubicBezTo>
                        <a:pt x="147" y="583"/>
                        <a:pt x="170" y="600"/>
                        <a:pt x="194" y="612"/>
                      </a:cubicBezTo>
                      <a:cubicBezTo>
                        <a:pt x="221" y="627"/>
                        <a:pt x="258" y="623"/>
                        <a:pt x="287" y="613"/>
                      </a:cubicBezTo>
                      <a:cubicBezTo>
                        <a:pt x="296" y="618"/>
                        <a:pt x="306" y="622"/>
                        <a:pt x="316" y="624"/>
                      </a:cubicBezTo>
                      <a:cubicBezTo>
                        <a:pt x="320" y="624"/>
                        <a:pt x="324" y="625"/>
                        <a:pt x="326" y="625"/>
                      </a:cubicBezTo>
                      <a:cubicBezTo>
                        <a:pt x="341" y="625"/>
                        <a:pt x="354" y="620"/>
                        <a:pt x="366" y="612"/>
                      </a:cubicBezTo>
                      <a:cubicBezTo>
                        <a:pt x="378" y="615"/>
                        <a:pt x="390" y="620"/>
                        <a:pt x="403" y="620"/>
                      </a:cubicBezTo>
                      <a:cubicBezTo>
                        <a:pt x="437" y="624"/>
                        <a:pt x="468" y="611"/>
                        <a:pt x="493" y="589"/>
                      </a:cubicBezTo>
                      <a:cubicBezTo>
                        <a:pt x="507" y="577"/>
                        <a:pt x="514" y="561"/>
                        <a:pt x="521" y="545"/>
                      </a:cubicBezTo>
                      <a:cubicBezTo>
                        <a:pt x="541" y="538"/>
                        <a:pt x="560" y="522"/>
                        <a:pt x="567" y="503"/>
                      </a:cubicBezTo>
                      <a:cubicBezTo>
                        <a:pt x="569" y="499"/>
                        <a:pt x="570" y="493"/>
                        <a:pt x="575" y="493"/>
                      </a:cubicBezTo>
                      <a:cubicBezTo>
                        <a:pt x="603" y="478"/>
                        <a:pt x="626" y="452"/>
                        <a:pt x="638" y="423"/>
                      </a:cubicBezTo>
                      <a:cubicBezTo>
                        <a:pt x="650" y="400"/>
                        <a:pt x="652" y="367"/>
                        <a:pt x="638" y="344"/>
                      </a:cubicBezTo>
                      <a:cubicBezTo>
                        <a:pt x="640" y="336"/>
                        <a:pt x="644" y="329"/>
                        <a:pt x="646" y="321"/>
                      </a:cubicBezTo>
                      <a:cubicBezTo>
                        <a:pt x="651" y="306"/>
                        <a:pt x="647" y="288"/>
                        <a:pt x="642" y="273"/>
                      </a:cubicBezTo>
                      <a:cubicBezTo>
                        <a:pt x="645" y="255"/>
                        <a:pt x="647" y="231"/>
                        <a:pt x="643" y="212"/>
                      </a:cubicBezTo>
                      <a:cubicBezTo>
                        <a:pt x="637" y="198"/>
                        <a:pt x="632" y="182"/>
                        <a:pt x="621" y="169"/>
                      </a:cubicBezTo>
                      <a:cubicBezTo>
                        <a:pt x="609" y="149"/>
                        <a:pt x="587" y="138"/>
                        <a:pt x="569" y="127"/>
                      </a:cubicBezTo>
                      <a:cubicBezTo>
                        <a:pt x="565" y="115"/>
                        <a:pt x="558" y="105"/>
                        <a:pt x="549" y="97"/>
                      </a:cubicBezTo>
                      <a:cubicBezTo>
                        <a:pt x="542" y="90"/>
                        <a:pt x="533" y="85"/>
                        <a:pt x="526" y="79"/>
                      </a:cubicBezTo>
                      <a:cubicBezTo>
                        <a:pt x="524" y="77"/>
                        <a:pt x="521" y="78"/>
                        <a:pt x="519" y="76"/>
                      </a:cubicBezTo>
                      <a:cubicBezTo>
                        <a:pt x="512" y="51"/>
                        <a:pt x="491" y="32"/>
                        <a:pt x="47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0" name="Freeform 7"/>
                <p:cNvSpPr/>
                <p:nvPr/>
              </p:nvSpPr>
              <p:spPr bwMode="auto">
                <a:xfrm>
                  <a:off x="2165351" y="1708150"/>
                  <a:ext cx="969963" cy="944563"/>
                </a:xfrm>
                <a:custGeom>
                  <a:avLst/>
                  <a:gdLst>
                    <a:gd name="T0" fmla="*/ 455 w 634"/>
                    <a:gd name="T1" fmla="*/ 17 h 616"/>
                    <a:gd name="T2" fmla="*/ 424 w 634"/>
                    <a:gd name="T3" fmla="*/ 6 h 616"/>
                    <a:gd name="T4" fmla="*/ 353 w 634"/>
                    <a:gd name="T5" fmla="*/ 15 h 616"/>
                    <a:gd name="T6" fmla="*/ 336 w 634"/>
                    <a:gd name="T7" fmla="*/ 9 h 616"/>
                    <a:gd name="T8" fmla="*/ 285 w 634"/>
                    <a:gd name="T9" fmla="*/ 17 h 616"/>
                    <a:gd name="T10" fmla="*/ 273 w 634"/>
                    <a:gd name="T11" fmla="*/ 15 h 616"/>
                    <a:gd name="T12" fmla="*/ 174 w 634"/>
                    <a:gd name="T13" fmla="*/ 25 h 616"/>
                    <a:gd name="T14" fmla="*/ 134 w 634"/>
                    <a:gd name="T15" fmla="*/ 70 h 616"/>
                    <a:gd name="T16" fmla="*/ 135 w 634"/>
                    <a:gd name="T17" fmla="*/ 78 h 616"/>
                    <a:gd name="T18" fmla="*/ 131 w 634"/>
                    <a:gd name="T19" fmla="*/ 78 h 616"/>
                    <a:gd name="T20" fmla="*/ 83 w 634"/>
                    <a:gd name="T21" fmla="*/ 118 h 616"/>
                    <a:gd name="T22" fmla="*/ 74 w 634"/>
                    <a:gd name="T23" fmla="*/ 124 h 616"/>
                    <a:gd name="T24" fmla="*/ 27 w 634"/>
                    <a:gd name="T25" fmla="*/ 181 h 616"/>
                    <a:gd name="T26" fmla="*/ 19 w 634"/>
                    <a:gd name="T27" fmla="*/ 271 h 616"/>
                    <a:gd name="T28" fmla="*/ 1 w 634"/>
                    <a:gd name="T29" fmla="*/ 314 h 616"/>
                    <a:gd name="T30" fmla="*/ 9 w 634"/>
                    <a:gd name="T31" fmla="*/ 344 h 616"/>
                    <a:gd name="T32" fmla="*/ 12 w 634"/>
                    <a:gd name="T33" fmla="*/ 430 h 616"/>
                    <a:gd name="T34" fmla="*/ 64 w 634"/>
                    <a:gd name="T35" fmla="*/ 492 h 616"/>
                    <a:gd name="T36" fmla="*/ 78 w 634"/>
                    <a:gd name="T37" fmla="*/ 494 h 616"/>
                    <a:gd name="T38" fmla="*/ 80 w 634"/>
                    <a:gd name="T39" fmla="*/ 502 h 616"/>
                    <a:gd name="T40" fmla="*/ 119 w 634"/>
                    <a:gd name="T41" fmla="*/ 542 h 616"/>
                    <a:gd name="T42" fmla="*/ 122 w 634"/>
                    <a:gd name="T43" fmla="*/ 538 h 616"/>
                    <a:gd name="T44" fmla="*/ 130 w 634"/>
                    <a:gd name="T45" fmla="*/ 554 h 616"/>
                    <a:gd name="T46" fmla="*/ 194 w 634"/>
                    <a:gd name="T47" fmla="*/ 605 h 616"/>
                    <a:gd name="T48" fmla="*/ 277 w 634"/>
                    <a:gd name="T49" fmla="*/ 600 h 616"/>
                    <a:gd name="T50" fmla="*/ 332 w 634"/>
                    <a:gd name="T51" fmla="*/ 612 h 616"/>
                    <a:gd name="T52" fmla="*/ 355 w 634"/>
                    <a:gd name="T53" fmla="*/ 601 h 616"/>
                    <a:gd name="T54" fmla="*/ 459 w 634"/>
                    <a:gd name="T55" fmla="*/ 595 h 616"/>
                    <a:gd name="T56" fmla="*/ 503 w 634"/>
                    <a:gd name="T57" fmla="*/ 544 h 616"/>
                    <a:gd name="T58" fmla="*/ 505 w 634"/>
                    <a:gd name="T59" fmla="*/ 536 h 616"/>
                    <a:gd name="T60" fmla="*/ 554 w 634"/>
                    <a:gd name="T61" fmla="*/ 488 h 616"/>
                    <a:gd name="T62" fmla="*/ 631 w 634"/>
                    <a:gd name="T63" fmla="*/ 377 h 616"/>
                    <a:gd name="T64" fmla="*/ 624 w 634"/>
                    <a:gd name="T65" fmla="*/ 345 h 616"/>
                    <a:gd name="T66" fmla="*/ 619 w 634"/>
                    <a:gd name="T67" fmla="*/ 340 h 616"/>
                    <a:gd name="T68" fmla="*/ 628 w 634"/>
                    <a:gd name="T69" fmla="*/ 322 h 616"/>
                    <a:gd name="T70" fmla="*/ 630 w 634"/>
                    <a:gd name="T71" fmla="*/ 285 h 616"/>
                    <a:gd name="T72" fmla="*/ 626 w 634"/>
                    <a:gd name="T73" fmla="*/ 265 h 616"/>
                    <a:gd name="T74" fmla="*/ 616 w 634"/>
                    <a:gd name="T75" fmla="*/ 183 h 616"/>
                    <a:gd name="T76" fmla="*/ 563 w 634"/>
                    <a:gd name="T77" fmla="*/ 132 h 616"/>
                    <a:gd name="T78" fmla="*/ 554 w 634"/>
                    <a:gd name="T79" fmla="*/ 134 h 616"/>
                    <a:gd name="T80" fmla="*/ 553 w 634"/>
                    <a:gd name="T81" fmla="*/ 131 h 616"/>
                    <a:gd name="T82" fmla="*/ 512 w 634"/>
                    <a:gd name="T83" fmla="*/ 80 h 616"/>
                    <a:gd name="T84" fmla="*/ 504 w 634"/>
                    <a:gd name="T85" fmla="*/ 77 h 616"/>
                    <a:gd name="T86" fmla="*/ 481 w 634"/>
                    <a:gd name="T87" fmla="*/ 36 h 616"/>
                    <a:gd name="T88" fmla="*/ 455 w 634"/>
                    <a:gd name="T89" fmla="*/ 17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4" h="616">
                      <a:moveTo>
                        <a:pt x="455" y="17"/>
                      </a:moveTo>
                      <a:cubicBezTo>
                        <a:pt x="444" y="13"/>
                        <a:pt x="435" y="10"/>
                        <a:pt x="424" y="6"/>
                      </a:cubicBezTo>
                      <a:cubicBezTo>
                        <a:pt x="401" y="2"/>
                        <a:pt x="372" y="0"/>
                        <a:pt x="353" y="15"/>
                      </a:cubicBezTo>
                      <a:cubicBezTo>
                        <a:pt x="347" y="16"/>
                        <a:pt x="343" y="9"/>
                        <a:pt x="336" y="9"/>
                      </a:cubicBezTo>
                      <a:cubicBezTo>
                        <a:pt x="318" y="4"/>
                        <a:pt x="299" y="8"/>
                        <a:pt x="285" y="17"/>
                      </a:cubicBezTo>
                      <a:cubicBezTo>
                        <a:pt x="281" y="17"/>
                        <a:pt x="276" y="18"/>
                        <a:pt x="273" y="15"/>
                      </a:cubicBezTo>
                      <a:cubicBezTo>
                        <a:pt x="241" y="7"/>
                        <a:pt x="204" y="13"/>
                        <a:pt x="174" y="25"/>
                      </a:cubicBezTo>
                      <a:cubicBezTo>
                        <a:pt x="155" y="35"/>
                        <a:pt x="139" y="49"/>
                        <a:pt x="134" y="70"/>
                      </a:cubicBezTo>
                      <a:cubicBezTo>
                        <a:pt x="134" y="73"/>
                        <a:pt x="137" y="76"/>
                        <a:pt x="135" y="78"/>
                      </a:cubicBezTo>
                      <a:cubicBezTo>
                        <a:pt x="134" y="79"/>
                        <a:pt x="132" y="78"/>
                        <a:pt x="131" y="78"/>
                      </a:cubicBezTo>
                      <a:cubicBezTo>
                        <a:pt x="111" y="81"/>
                        <a:pt x="89" y="97"/>
                        <a:pt x="83" y="118"/>
                      </a:cubicBezTo>
                      <a:cubicBezTo>
                        <a:pt x="84" y="123"/>
                        <a:pt x="77" y="123"/>
                        <a:pt x="74" y="124"/>
                      </a:cubicBezTo>
                      <a:cubicBezTo>
                        <a:pt x="52" y="137"/>
                        <a:pt x="37" y="159"/>
                        <a:pt x="27" y="181"/>
                      </a:cubicBezTo>
                      <a:cubicBezTo>
                        <a:pt x="11" y="207"/>
                        <a:pt x="4" y="242"/>
                        <a:pt x="19" y="271"/>
                      </a:cubicBezTo>
                      <a:cubicBezTo>
                        <a:pt x="7" y="282"/>
                        <a:pt x="2" y="297"/>
                        <a:pt x="1" y="314"/>
                      </a:cubicBezTo>
                      <a:cubicBezTo>
                        <a:pt x="0" y="325"/>
                        <a:pt x="8" y="334"/>
                        <a:pt x="9" y="344"/>
                      </a:cubicBezTo>
                      <a:cubicBezTo>
                        <a:pt x="1" y="372"/>
                        <a:pt x="1" y="402"/>
                        <a:pt x="12" y="430"/>
                      </a:cubicBezTo>
                      <a:cubicBezTo>
                        <a:pt x="19" y="457"/>
                        <a:pt x="41" y="478"/>
                        <a:pt x="64" y="492"/>
                      </a:cubicBezTo>
                      <a:cubicBezTo>
                        <a:pt x="68" y="496"/>
                        <a:pt x="74" y="497"/>
                        <a:pt x="78" y="494"/>
                      </a:cubicBezTo>
                      <a:cubicBezTo>
                        <a:pt x="82" y="495"/>
                        <a:pt x="79" y="500"/>
                        <a:pt x="80" y="502"/>
                      </a:cubicBezTo>
                      <a:cubicBezTo>
                        <a:pt x="86" y="519"/>
                        <a:pt x="101" y="539"/>
                        <a:pt x="119" y="542"/>
                      </a:cubicBezTo>
                      <a:cubicBezTo>
                        <a:pt x="122" y="538"/>
                        <a:pt x="122" y="538"/>
                        <a:pt x="122" y="538"/>
                      </a:cubicBezTo>
                      <a:cubicBezTo>
                        <a:pt x="131" y="537"/>
                        <a:pt x="127" y="549"/>
                        <a:pt x="130" y="554"/>
                      </a:cubicBezTo>
                      <a:cubicBezTo>
                        <a:pt x="144" y="579"/>
                        <a:pt x="168" y="597"/>
                        <a:pt x="194" y="605"/>
                      </a:cubicBezTo>
                      <a:cubicBezTo>
                        <a:pt x="220" y="615"/>
                        <a:pt x="253" y="612"/>
                        <a:pt x="277" y="600"/>
                      </a:cubicBezTo>
                      <a:cubicBezTo>
                        <a:pt x="291" y="613"/>
                        <a:pt x="313" y="616"/>
                        <a:pt x="332" y="612"/>
                      </a:cubicBezTo>
                      <a:cubicBezTo>
                        <a:pt x="340" y="610"/>
                        <a:pt x="347" y="604"/>
                        <a:pt x="355" y="601"/>
                      </a:cubicBezTo>
                      <a:cubicBezTo>
                        <a:pt x="388" y="614"/>
                        <a:pt x="430" y="614"/>
                        <a:pt x="459" y="595"/>
                      </a:cubicBezTo>
                      <a:cubicBezTo>
                        <a:pt x="479" y="583"/>
                        <a:pt x="496" y="565"/>
                        <a:pt x="503" y="544"/>
                      </a:cubicBezTo>
                      <a:cubicBezTo>
                        <a:pt x="505" y="542"/>
                        <a:pt x="502" y="538"/>
                        <a:pt x="505" y="536"/>
                      </a:cubicBezTo>
                      <a:cubicBezTo>
                        <a:pt x="527" y="529"/>
                        <a:pt x="548" y="511"/>
                        <a:pt x="554" y="488"/>
                      </a:cubicBezTo>
                      <a:cubicBezTo>
                        <a:pt x="597" y="468"/>
                        <a:pt x="629" y="424"/>
                        <a:pt x="631" y="377"/>
                      </a:cubicBezTo>
                      <a:cubicBezTo>
                        <a:pt x="630" y="366"/>
                        <a:pt x="632" y="354"/>
                        <a:pt x="624" y="345"/>
                      </a:cubicBezTo>
                      <a:cubicBezTo>
                        <a:pt x="623" y="343"/>
                        <a:pt x="619" y="342"/>
                        <a:pt x="619" y="340"/>
                      </a:cubicBezTo>
                      <a:cubicBezTo>
                        <a:pt x="624" y="334"/>
                        <a:pt x="625" y="327"/>
                        <a:pt x="628" y="322"/>
                      </a:cubicBezTo>
                      <a:cubicBezTo>
                        <a:pt x="631" y="309"/>
                        <a:pt x="631" y="298"/>
                        <a:pt x="630" y="285"/>
                      </a:cubicBezTo>
                      <a:cubicBezTo>
                        <a:pt x="630" y="278"/>
                        <a:pt x="622" y="272"/>
                        <a:pt x="626" y="265"/>
                      </a:cubicBezTo>
                      <a:cubicBezTo>
                        <a:pt x="634" y="239"/>
                        <a:pt x="631" y="207"/>
                        <a:pt x="616" y="183"/>
                      </a:cubicBezTo>
                      <a:cubicBezTo>
                        <a:pt x="602" y="163"/>
                        <a:pt x="587" y="141"/>
                        <a:pt x="563" y="132"/>
                      </a:cubicBezTo>
                      <a:cubicBezTo>
                        <a:pt x="560" y="130"/>
                        <a:pt x="557" y="133"/>
                        <a:pt x="554" y="134"/>
                      </a:cubicBezTo>
                      <a:cubicBezTo>
                        <a:pt x="553" y="134"/>
                        <a:pt x="553" y="132"/>
                        <a:pt x="553" y="131"/>
                      </a:cubicBezTo>
                      <a:cubicBezTo>
                        <a:pt x="551" y="108"/>
                        <a:pt x="530" y="92"/>
                        <a:pt x="512" y="80"/>
                      </a:cubicBezTo>
                      <a:cubicBezTo>
                        <a:pt x="510" y="78"/>
                        <a:pt x="506" y="80"/>
                        <a:pt x="504" y="77"/>
                      </a:cubicBezTo>
                      <a:cubicBezTo>
                        <a:pt x="504" y="60"/>
                        <a:pt x="492" y="47"/>
                        <a:pt x="481" y="36"/>
                      </a:cubicBezTo>
                      <a:cubicBezTo>
                        <a:pt x="473" y="28"/>
                        <a:pt x="464" y="23"/>
                        <a:pt x="4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1" name="Freeform 8"/>
                <p:cNvSpPr/>
                <p:nvPr/>
              </p:nvSpPr>
              <p:spPr bwMode="auto">
                <a:xfrm>
                  <a:off x="2193926" y="1731963"/>
                  <a:ext cx="911225" cy="885825"/>
                </a:xfrm>
                <a:custGeom>
                  <a:avLst/>
                  <a:gdLst>
                    <a:gd name="T0" fmla="*/ 454 w 595"/>
                    <a:gd name="T1" fmla="*/ 43 h 577"/>
                    <a:gd name="T2" fmla="*/ 427 w 595"/>
                    <a:gd name="T3" fmla="*/ 21 h 577"/>
                    <a:gd name="T4" fmla="*/ 334 w 595"/>
                    <a:gd name="T5" fmla="*/ 17 h 577"/>
                    <a:gd name="T6" fmla="*/ 324 w 595"/>
                    <a:gd name="T7" fmla="*/ 13 h 577"/>
                    <a:gd name="T8" fmla="*/ 301 w 595"/>
                    <a:gd name="T9" fmla="*/ 9 h 577"/>
                    <a:gd name="T10" fmla="*/ 266 w 595"/>
                    <a:gd name="T11" fmla="*/ 24 h 577"/>
                    <a:gd name="T12" fmla="*/ 230 w 595"/>
                    <a:gd name="T13" fmla="*/ 17 h 577"/>
                    <a:gd name="T14" fmla="*/ 170 w 595"/>
                    <a:gd name="T15" fmla="*/ 29 h 577"/>
                    <a:gd name="T16" fmla="*/ 125 w 595"/>
                    <a:gd name="T17" fmla="*/ 73 h 577"/>
                    <a:gd name="T18" fmla="*/ 108 w 595"/>
                    <a:gd name="T19" fmla="*/ 80 h 577"/>
                    <a:gd name="T20" fmla="*/ 85 w 595"/>
                    <a:gd name="T21" fmla="*/ 100 h 577"/>
                    <a:gd name="T22" fmla="*/ 72 w 595"/>
                    <a:gd name="T23" fmla="*/ 120 h 577"/>
                    <a:gd name="T24" fmla="*/ 8 w 595"/>
                    <a:gd name="T25" fmla="*/ 212 h 577"/>
                    <a:gd name="T26" fmla="*/ 13 w 595"/>
                    <a:gd name="T27" fmla="*/ 250 h 577"/>
                    <a:gd name="T28" fmla="*/ 9 w 595"/>
                    <a:gd name="T29" fmla="*/ 270 h 577"/>
                    <a:gd name="T30" fmla="*/ 15 w 595"/>
                    <a:gd name="T31" fmla="*/ 325 h 577"/>
                    <a:gd name="T32" fmla="*/ 14 w 595"/>
                    <a:gd name="T33" fmla="*/ 328 h 577"/>
                    <a:gd name="T34" fmla="*/ 19 w 595"/>
                    <a:gd name="T35" fmla="*/ 421 h 577"/>
                    <a:gd name="T36" fmla="*/ 34 w 595"/>
                    <a:gd name="T37" fmla="*/ 445 h 577"/>
                    <a:gd name="T38" fmla="*/ 75 w 595"/>
                    <a:gd name="T39" fmla="*/ 470 h 577"/>
                    <a:gd name="T40" fmla="*/ 95 w 595"/>
                    <a:gd name="T41" fmla="*/ 500 h 577"/>
                    <a:gd name="T42" fmla="*/ 119 w 595"/>
                    <a:gd name="T43" fmla="*/ 509 h 577"/>
                    <a:gd name="T44" fmla="*/ 138 w 595"/>
                    <a:gd name="T45" fmla="*/ 541 h 577"/>
                    <a:gd name="T46" fmla="*/ 207 w 595"/>
                    <a:gd name="T47" fmla="*/ 573 h 577"/>
                    <a:gd name="T48" fmla="*/ 260 w 595"/>
                    <a:gd name="T49" fmla="*/ 566 h 577"/>
                    <a:gd name="T50" fmla="*/ 309 w 595"/>
                    <a:gd name="T51" fmla="*/ 574 h 577"/>
                    <a:gd name="T52" fmla="*/ 322 w 595"/>
                    <a:gd name="T53" fmla="*/ 569 h 577"/>
                    <a:gd name="T54" fmla="*/ 321 w 595"/>
                    <a:gd name="T55" fmla="*/ 568 h 577"/>
                    <a:gd name="T56" fmla="*/ 322 w 595"/>
                    <a:gd name="T57" fmla="*/ 567 h 577"/>
                    <a:gd name="T58" fmla="*/ 331 w 595"/>
                    <a:gd name="T59" fmla="*/ 563 h 577"/>
                    <a:gd name="T60" fmla="*/ 366 w 595"/>
                    <a:gd name="T61" fmla="*/ 574 h 577"/>
                    <a:gd name="T62" fmla="*/ 382 w 595"/>
                    <a:gd name="T63" fmla="*/ 575 h 577"/>
                    <a:gd name="T64" fmla="*/ 445 w 595"/>
                    <a:gd name="T65" fmla="*/ 552 h 577"/>
                    <a:gd name="T66" fmla="*/ 466 w 595"/>
                    <a:gd name="T67" fmla="*/ 526 h 577"/>
                    <a:gd name="T68" fmla="*/ 476 w 595"/>
                    <a:gd name="T69" fmla="*/ 505 h 577"/>
                    <a:gd name="T70" fmla="*/ 516 w 595"/>
                    <a:gd name="T71" fmla="*/ 471 h 577"/>
                    <a:gd name="T72" fmla="*/ 518 w 595"/>
                    <a:gd name="T73" fmla="*/ 461 h 577"/>
                    <a:gd name="T74" fmla="*/ 551 w 595"/>
                    <a:gd name="T75" fmla="*/ 438 h 577"/>
                    <a:gd name="T76" fmla="*/ 584 w 595"/>
                    <a:gd name="T77" fmla="*/ 388 h 577"/>
                    <a:gd name="T78" fmla="*/ 582 w 595"/>
                    <a:gd name="T79" fmla="*/ 321 h 577"/>
                    <a:gd name="T80" fmla="*/ 591 w 595"/>
                    <a:gd name="T81" fmla="*/ 297 h 577"/>
                    <a:gd name="T82" fmla="*/ 583 w 595"/>
                    <a:gd name="T83" fmla="*/ 255 h 577"/>
                    <a:gd name="T84" fmla="*/ 587 w 595"/>
                    <a:gd name="T85" fmla="*/ 203 h 577"/>
                    <a:gd name="T86" fmla="*/ 526 w 595"/>
                    <a:gd name="T87" fmla="*/ 127 h 577"/>
                    <a:gd name="T88" fmla="*/ 517 w 595"/>
                    <a:gd name="T89" fmla="*/ 108 h 577"/>
                    <a:gd name="T90" fmla="*/ 474 w 595"/>
                    <a:gd name="T91" fmla="*/ 76 h 577"/>
                    <a:gd name="T92" fmla="*/ 454 w 595"/>
                    <a:gd name="T93" fmla="*/ 43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95" h="577">
                      <a:moveTo>
                        <a:pt x="454" y="43"/>
                      </a:moveTo>
                      <a:cubicBezTo>
                        <a:pt x="446" y="35"/>
                        <a:pt x="436" y="27"/>
                        <a:pt x="427" y="21"/>
                      </a:cubicBezTo>
                      <a:cubicBezTo>
                        <a:pt x="400" y="7"/>
                        <a:pt x="362" y="0"/>
                        <a:pt x="334" y="17"/>
                      </a:cubicBezTo>
                      <a:cubicBezTo>
                        <a:pt x="324" y="13"/>
                        <a:pt x="324" y="13"/>
                        <a:pt x="324" y="13"/>
                      </a:cubicBezTo>
                      <a:cubicBezTo>
                        <a:pt x="317" y="10"/>
                        <a:pt x="309" y="10"/>
                        <a:pt x="301" y="9"/>
                      </a:cubicBezTo>
                      <a:cubicBezTo>
                        <a:pt x="287" y="10"/>
                        <a:pt x="277" y="18"/>
                        <a:pt x="266" y="24"/>
                      </a:cubicBezTo>
                      <a:cubicBezTo>
                        <a:pt x="255" y="20"/>
                        <a:pt x="242" y="17"/>
                        <a:pt x="230" y="17"/>
                      </a:cubicBezTo>
                      <a:cubicBezTo>
                        <a:pt x="208" y="16"/>
                        <a:pt x="189" y="22"/>
                        <a:pt x="170" y="29"/>
                      </a:cubicBezTo>
                      <a:cubicBezTo>
                        <a:pt x="151" y="39"/>
                        <a:pt x="132" y="53"/>
                        <a:pt x="125" y="73"/>
                      </a:cubicBezTo>
                      <a:cubicBezTo>
                        <a:pt x="108" y="80"/>
                        <a:pt x="108" y="80"/>
                        <a:pt x="108" y="80"/>
                      </a:cubicBezTo>
                      <a:cubicBezTo>
                        <a:pt x="100" y="85"/>
                        <a:pt x="91" y="91"/>
                        <a:pt x="85" y="100"/>
                      </a:cubicBezTo>
                      <a:cubicBezTo>
                        <a:pt x="80" y="106"/>
                        <a:pt x="84" y="119"/>
                        <a:pt x="72" y="120"/>
                      </a:cubicBezTo>
                      <a:cubicBezTo>
                        <a:pt x="42" y="142"/>
                        <a:pt x="13" y="174"/>
                        <a:pt x="8" y="212"/>
                      </a:cubicBezTo>
                      <a:cubicBezTo>
                        <a:pt x="10" y="224"/>
                        <a:pt x="8" y="239"/>
                        <a:pt x="13" y="250"/>
                      </a:cubicBezTo>
                      <a:cubicBezTo>
                        <a:pt x="17" y="257"/>
                        <a:pt x="13" y="264"/>
                        <a:pt x="9" y="270"/>
                      </a:cubicBezTo>
                      <a:cubicBezTo>
                        <a:pt x="0" y="288"/>
                        <a:pt x="3" y="310"/>
                        <a:pt x="15" y="325"/>
                      </a:cubicBezTo>
                      <a:cubicBezTo>
                        <a:pt x="14" y="328"/>
                        <a:pt x="14" y="328"/>
                        <a:pt x="14" y="328"/>
                      </a:cubicBezTo>
                      <a:cubicBezTo>
                        <a:pt x="6" y="357"/>
                        <a:pt x="5" y="393"/>
                        <a:pt x="19" y="421"/>
                      </a:cubicBezTo>
                      <a:cubicBezTo>
                        <a:pt x="21" y="430"/>
                        <a:pt x="30" y="437"/>
                        <a:pt x="34" y="445"/>
                      </a:cubicBezTo>
                      <a:cubicBezTo>
                        <a:pt x="44" y="458"/>
                        <a:pt x="60" y="463"/>
                        <a:pt x="75" y="470"/>
                      </a:cubicBezTo>
                      <a:cubicBezTo>
                        <a:pt x="79" y="481"/>
                        <a:pt x="86" y="491"/>
                        <a:pt x="95" y="500"/>
                      </a:cubicBezTo>
                      <a:cubicBezTo>
                        <a:pt x="102" y="505"/>
                        <a:pt x="111" y="506"/>
                        <a:pt x="119" y="509"/>
                      </a:cubicBezTo>
                      <a:cubicBezTo>
                        <a:pt x="123" y="521"/>
                        <a:pt x="130" y="532"/>
                        <a:pt x="138" y="541"/>
                      </a:cubicBezTo>
                      <a:cubicBezTo>
                        <a:pt x="155" y="562"/>
                        <a:pt x="181" y="570"/>
                        <a:pt x="207" y="573"/>
                      </a:cubicBezTo>
                      <a:cubicBezTo>
                        <a:pt x="225" y="577"/>
                        <a:pt x="243" y="571"/>
                        <a:pt x="260" y="566"/>
                      </a:cubicBezTo>
                      <a:cubicBezTo>
                        <a:pt x="274" y="574"/>
                        <a:pt x="293" y="577"/>
                        <a:pt x="309" y="574"/>
                      </a:cubicBezTo>
                      <a:cubicBezTo>
                        <a:pt x="314" y="574"/>
                        <a:pt x="319" y="571"/>
                        <a:pt x="322" y="569"/>
                      </a:cubicBezTo>
                      <a:cubicBezTo>
                        <a:pt x="321" y="568"/>
                        <a:pt x="321" y="568"/>
                        <a:pt x="321" y="568"/>
                      </a:cubicBezTo>
                      <a:cubicBezTo>
                        <a:pt x="322" y="567"/>
                        <a:pt x="322" y="566"/>
                        <a:pt x="322" y="567"/>
                      </a:cubicBezTo>
                      <a:cubicBezTo>
                        <a:pt x="324" y="570"/>
                        <a:pt x="327" y="563"/>
                        <a:pt x="331" y="563"/>
                      </a:cubicBezTo>
                      <a:cubicBezTo>
                        <a:pt x="342" y="568"/>
                        <a:pt x="354" y="570"/>
                        <a:pt x="366" y="574"/>
                      </a:cubicBezTo>
                      <a:cubicBezTo>
                        <a:pt x="371" y="573"/>
                        <a:pt x="377" y="576"/>
                        <a:pt x="382" y="575"/>
                      </a:cubicBezTo>
                      <a:cubicBezTo>
                        <a:pt x="406" y="575"/>
                        <a:pt x="427" y="565"/>
                        <a:pt x="445" y="552"/>
                      </a:cubicBezTo>
                      <a:cubicBezTo>
                        <a:pt x="454" y="545"/>
                        <a:pt x="462" y="536"/>
                        <a:pt x="466" y="526"/>
                      </a:cubicBezTo>
                      <a:cubicBezTo>
                        <a:pt x="471" y="519"/>
                        <a:pt x="469" y="510"/>
                        <a:pt x="476" y="505"/>
                      </a:cubicBezTo>
                      <a:cubicBezTo>
                        <a:pt x="492" y="501"/>
                        <a:pt x="512" y="489"/>
                        <a:pt x="516" y="471"/>
                      </a:cubicBezTo>
                      <a:cubicBezTo>
                        <a:pt x="517" y="468"/>
                        <a:pt x="516" y="463"/>
                        <a:pt x="518" y="461"/>
                      </a:cubicBezTo>
                      <a:cubicBezTo>
                        <a:pt x="529" y="454"/>
                        <a:pt x="541" y="449"/>
                        <a:pt x="551" y="438"/>
                      </a:cubicBezTo>
                      <a:cubicBezTo>
                        <a:pt x="569" y="426"/>
                        <a:pt x="577" y="406"/>
                        <a:pt x="584" y="388"/>
                      </a:cubicBezTo>
                      <a:cubicBezTo>
                        <a:pt x="593" y="366"/>
                        <a:pt x="592" y="342"/>
                        <a:pt x="582" y="321"/>
                      </a:cubicBezTo>
                      <a:cubicBezTo>
                        <a:pt x="591" y="297"/>
                        <a:pt x="591" y="297"/>
                        <a:pt x="591" y="297"/>
                      </a:cubicBezTo>
                      <a:cubicBezTo>
                        <a:pt x="595" y="283"/>
                        <a:pt x="592" y="267"/>
                        <a:pt x="583" y="255"/>
                      </a:cubicBezTo>
                      <a:cubicBezTo>
                        <a:pt x="587" y="238"/>
                        <a:pt x="588" y="221"/>
                        <a:pt x="587" y="203"/>
                      </a:cubicBezTo>
                      <a:cubicBezTo>
                        <a:pt x="582" y="170"/>
                        <a:pt x="559" y="137"/>
                        <a:pt x="526" y="127"/>
                      </a:cubicBezTo>
                      <a:cubicBezTo>
                        <a:pt x="518" y="124"/>
                        <a:pt x="521" y="114"/>
                        <a:pt x="517" y="108"/>
                      </a:cubicBezTo>
                      <a:cubicBezTo>
                        <a:pt x="510" y="92"/>
                        <a:pt x="493" y="77"/>
                        <a:pt x="474" y="76"/>
                      </a:cubicBezTo>
                      <a:cubicBezTo>
                        <a:pt x="469" y="65"/>
                        <a:pt x="463" y="52"/>
                        <a:pt x="454" y="4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2" name="Freeform 9"/>
                <p:cNvSpPr/>
                <p:nvPr/>
              </p:nvSpPr>
              <p:spPr bwMode="auto">
                <a:xfrm>
                  <a:off x="2652713" y="1768475"/>
                  <a:ext cx="179388" cy="58738"/>
                </a:xfrm>
                <a:custGeom>
                  <a:avLst/>
                  <a:gdLst>
                    <a:gd name="T0" fmla="*/ 15 w 117"/>
                    <a:gd name="T1" fmla="*/ 12 h 39"/>
                    <a:gd name="T2" fmla="*/ 14 w 117"/>
                    <a:gd name="T3" fmla="*/ 0 h 39"/>
                    <a:gd name="T4" fmla="*/ 12 w 117"/>
                    <a:gd name="T5" fmla="*/ 0 h 39"/>
                    <a:gd name="T6" fmla="*/ 1 w 117"/>
                    <a:gd name="T7" fmla="*/ 13 h 39"/>
                    <a:gd name="T8" fmla="*/ 18 w 117"/>
                    <a:gd name="T9" fmla="*/ 36 h 39"/>
                    <a:gd name="T10" fmla="*/ 51 w 117"/>
                    <a:gd name="T11" fmla="*/ 29 h 39"/>
                    <a:gd name="T12" fmla="*/ 116 w 117"/>
                    <a:gd name="T13" fmla="*/ 32 h 39"/>
                    <a:gd name="T14" fmla="*/ 115 w 117"/>
                    <a:gd name="T15" fmla="*/ 22 h 39"/>
                    <a:gd name="T16" fmla="*/ 96 w 117"/>
                    <a:gd name="T17" fmla="*/ 13 h 39"/>
                    <a:gd name="T18" fmla="*/ 29 w 117"/>
                    <a:gd name="T19" fmla="*/ 23 h 39"/>
                    <a:gd name="T20" fmla="*/ 15 w 117"/>
                    <a:gd name="T21" fmla="*/ 1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7" h="39">
                      <a:moveTo>
                        <a:pt x="15" y="12"/>
                      </a:moveTo>
                      <a:cubicBezTo>
                        <a:pt x="14" y="0"/>
                        <a:pt x="14" y="0"/>
                        <a:pt x="14" y="0"/>
                      </a:cubicBezTo>
                      <a:cubicBezTo>
                        <a:pt x="12" y="0"/>
                        <a:pt x="12" y="0"/>
                        <a:pt x="12" y="0"/>
                      </a:cubicBezTo>
                      <a:cubicBezTo>
                        <a:pt x="7" y="3"/>
                        <a:pt x="0" y="7"/>
                        <a:pt x="1" y="13"/>
                      </a:cubicBezTo>
                      <a:cubicBezTo>
                        <a:pt x="1" y="24"/>
                        <a:pt x="8" y="32"/>
                        <a:pt x="18" y="36"/>
                      </a:cubicBezTo>
                      <a:cubicBezTo>
                        <a:pt x="29" y="39"/>
                        <a:pt x="42" y="37"/>
                        <a:pt x="51" y="29"/>
                      </a:cubicBezTo>
                      <a:cubicBezTo>
                        <a:pt x="69" y="18"/>
                        <a:pt x="97" y="20"/>
                        <a:pt x="116" y="32"/>
                      </a:cubicBezTo>
                      <a:cubicBezTo>
                        <a:pt x="117" y="30"/>
                        <a:pt x="116" y="25"/>
                        <a:pt x="115" y="22"/>
                      </a:cubicBezTo>
                      <a:cubicBezTo>
                        <a:pt x="109" y="18"/>
                        <a:pt x="102" y="16"/>
                        <a:pt x="96" y="13"/>
                      </a:cubicBezTo>
                      <a:cubicBezTo>
                        <a:pt x="72" y="7"/>
                        <a:pt x="51" y="20"/>
                        <a:pt x="29" y="23"/>
                      </a:cubicBezTo>
                      <a:cubicBezTo>
                        <a:pt x="22" y="24"/>
                        <a:pt x="19" y="16"/>
                        <a:pt x="1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3" name="Freeform 10"/>
                <p:cNvSpPr/>
                <p:nvPr/>
              </p:nvSpPr>
              <p:spPr bwMode="auto">
                <a:xfrm>
                  <a:off x="2476501" y="1768475"/>
                  <a:ext cx="168275" cy="57150"/>
                </a:xfrm>
                <a:custGeom>
                  <a:avLst/>
                  <a:gdLst>
                    <a:gd name="T0" fmla="*/ 104 w 109"/>
                    <a:gd name="T1" fmla="*/ 6 h 38"/>
                    <a:gd name="T2" fmla="*/ 90 w 109"/>
                    <a:gd name="T3" fmla="*/ 4 h 38"/>
                    <a:gd name="T4" fmla="*/ 92 w 109"/>
                    <a:gd name="T5" fmla="*/ 9 h 38"/>
                    <a:gd name="T6" fmla="*/ 90 w 109"/>
                    <a:gd name="T7" fmla="*/ 20 h 38"/>
                    <a:gd name="T8" fmla="*/ 61 w 109"/>
                    <a:gd name="T9" fmla="*/ 16 h 38"/>
                    <a:gd name="T10" fmla="*/ 3 w 109"/>
                    <a:gd name="T11" fmla="*/ 20 h 38"/>
                    <a:gd name="T12" fmla="*/ 2 w 109"/>
                    <a:gd name="T13" fmla="*/ 21 h 38"/>
                    <a:gd name="T14" fmla="*/ 1 w 109"/>
                    <a:gd name="T15" fmla="*/ 26 h 38"/>
                    <a:gd name="T16" fmla="*/ 68 w 109"/>
                    <a:gd name="T17" fmla="*/ 32 h 38"/>
                    <a:gd name="T18" fmla="*/ 98 w 109"/>
                    <a:gd name="T19" fmla="*/ 33 h 38"/>
                    <a:gd name="T20" fmla="*/ 107 w 109"/>
                    <a:gd name="T21" fmla="*/ 22 h 38"/>
                    <a:gd name="T22" fmla="*/ 104 w 109"/>
                    <a:gd name="T2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9" h="38">
                      <a:moveTo>
                        <a:pt x="104" y="6"/>
                      </a:moveTo>
                      <a:cubicBezTo>
                        <a:pt x="100" y="4"/>
                        <a:pt x="95" y="0"/>
                        <a:pt x="90" y="4"/>
                      </a:cubicBezTo>
                      <a:cubicBezTo>
                        <a:pt x="90" y="6"/>
                        <a:pt x="91" y="8"/>
                        <a:pt x="92" y="9"/>
                      </a:cubicBezTo>
                      <a:cubicBezTo>
                        <a:pt x="94" y="13"/>
                        <a:pt x="93" y="18"/>
                        <a:pt x="90" y="20"/>
                      </a:cubicBezTo>
                      <a:cubicBezTo>
                        <a:pt x="80" y="27"/>
                        <a:pt x="70" y="18"/>
                        <a:pt x="61" y="16"/>
                      </a:cubicBezTo>
                      <a:cubicBezTo>
                        <a:pt x="43" y="9"/>
                        <a:pt x="20" y="14"/>
                        <a:pt x="3" y="20"/>
                      </a:cubicBezTo>
                      <a:cubicBezTo>
                        <a:pt x="2" y="21"/>
                        <a:pt x="2" y="21"/>
                        <a:pt x="2" y="21"/>
                      </a:cubicBezTo>
                      <a:cubicBezTo>
                        <a:pt x="2" y="22"/>
                        <a:pt x="0" y="25"/>
                        <a:pt x="1" y="26"/>
                      </a:cubicBezTo>
                      <a:cubicBezTo>
                        <a:pt x="22" y="16"/>
                        <a:pt x="51" y="14"/>
                        <a:pt x="68" y="32"/>
                      </a:cubicBezTo>
                      <a:cubicBezTo>
                        <a:pt x="77" y="36"/>
                        <a:pt x="89" y="38"/>
                        <a:pt x="98" y="33"/>
                      </a:cubicBezTo>
                      <a:cubicBezTo>
                        <a:pt x="103" y="31"/>
                        <a:pt x="106" y="26"/>
                        <a:pt x="107" y="22"/>
                      </a:cubicBezTo>
                      <a:cubicBezTo>
                        <a:pt x="109" y="16"/>
                        <a:pt x="107" y="11"/>
                        <a:pt x="10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4" name="Freeform 11"/>
                <p:cNvSpPr/>
                <p:nvPr/>
              </p:nvSpPr>
              <p:spPr bwMode="auto">
                <a:xfrm>
                  <a:off x="2836863" y="1770063"/>
                  <a:ext cx="80963" cy="95250"/>
                </a:xfrm>
                <a:custGeom>
                  <a:avLst/>
                  <a:gdLst>
                    <a:gd name="T0" fmla="*/ 10 w 53"/>
                    <a:gd name="T1" fmla="*/ 20 h 62"/>
                    <a:gd name="T2" fmla="*/ 8 w 53"/>
                    <a:gd name="T3" fmla="*/ 3 h 62"/>
                    <a:gd name="T4" fmla="*/ 3 w 53"/>
                    <a:gd name="T5" fmla="*/ 3 h 62"/>
                    <a:gd name="T6" fmla="*/ 7 w 53"/>
                    <a:gd name="T7" fmla="*/ 35 h 62"/>
                    <a:gd name="T8" fmla="*/ 53 w 53"/>
                    <a:gd name="T9" fmla="*/ 62 h 62"/>
                    <a:gd name="T10" fmla="*/ 10 w 53"/>
                    <a:gd name="T11" fmla="*/ 20 h 62"/>
                  </a:gdLst>
                  <a:ahLst/>
                  <a:cxnLst>
                    <a:cxn ang="0">
                      <a:pos x="T0" y="T1"/>
                    </a:cxn>
                    <a:cxn ang="0">
                      <a:pos x="T2" y="T3"/>
                    </a:cxn>
                    <a:cxn ang="0">
                      <a:pos x="T4" y="T5"/>
                    </a:cxn>
                    <a:cxn ang="0">
                      <a:pos x="T6" y="T7"/>
                    </a:cxn>
                    <a:cxn ang="0">
                      <a:pos x="T8" y="T9"/>
                    </a:cxn>
                    <a:cxn ang="0">
                      <a:pos x="T10" y="T11"/>
                    </a:cxn>
                  </a:cxnLst>
                  <a:rect l="0" t="0" r="r" b="b"/>
                  <a:pathLst>
                    <a:path w="53" h="62">
                      <a:moveTo>
                        <a:pt x="10" y="20"/>
                      </a:moveTo>
                      <a:cubicBezTo>
                        <a:pt x="9" y="15"/>
                        <a:pt x="11" y="8"/>
                        <a:pt x="8" y="3"/>
                      </a:cubicBezTo>
                      <a:cubicBezTo>
                        <a:pt x="7" y="2"/>
                        <a:pt x="4" y="0"/>
                        <a:pt x="3" y="3"/>
                      </a:cubicBezTo>
                      <a:cubicBezTo>
                        <a:pt x="0" y="14"/>
                        <a:pt x="1" y="25"/>
                        <a:pt x="7" y="35"/>
                      </a:cubicBezTo>
                      <a:cubicBezTo>
                        <a:pt x="15" y="51"/>
                        <a:pt x="35" y="61"/>
                        <a:pt x="53" y="62"/>
                      </a:cubicBezTo>
                      <a:cubicBezTo>
                        <a:pt x="36" y="53"/>
                        <a:pt x="15" y="40"/>
                        <a:pt x="10"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5" name="Freeform 12"/>
                <p:cNvSpPr/>
                <p:nvPr/>
              </p:nvSpPr>
              <p:spPr bwMode="auto">
                <a:xfrm>
                  <a:off x="2682876" y="1768475"/>
                  <a:ext cx="146050" cy="28575"/>
                </a:xfrm>
                <a:custGeom>
                  <a:avLst/>
                  <a:gdLst>
                    <a:gd name="T0" fmla="*/ 95 w 96"/>
                    <a:gd name="T1" fmla="*/ 11 h 19"/>
                    <a:gd name="T2" fmla="*/ 35 w 96"/>
                    <a:gd name="T3" fmla="*/ 7 h 19"/>
                    <a:gd name="T4" fmla="*/ 2 w 96"/>
                    <a:gd name="T5" fmla="*/ 5 h 19"/>
                    <a:gd name="T6" fmla="*/ 5 w 96"/>
                    <a:gd name="T7" fmla="*/ 15 h 19"/>
                    <a:gd name="T8" fmla="*/ 13 w 96"/>
                    <a:gd name="T9" fmla="*/ 17 h 19"/>
                    <a:gd name="T10" fmla="*/ 93 w 96"/>
                    <a:gd name="T11" fmla="*/ 15 h 19"/>
                    <a:gd name="T12" fmla="*/ 95 w 96"/>
                    <a:gd name="T13" fmla="*/ 15 h 19"/>
                    <a:gd name="T14" fmla="*/ 95 w 96"/>
                    <a:gd name="T15" fmla="*/ 11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6" h="19">
                      <a:moveTo>
                        <a:pt x="95" y="11"/>
                      </a:moveTo>
                      <a:cubicBezTo>
                        <a:pt x="77" y="3"/>
                        <a:pt x="55" y="3"/>
                        <a:pt x="35" y="7"/>
                      </a:cubicBezTo>
                      <a:cubicBezTo>
                        <a:pt x="25" y="11"/>
                        <a:pt x="11" y="12"/>
                        <a:pt x="2" y="5"/>
                      </a:cubicBezTo>
                      <a:cubicBezTo>
                        <a:pt x="0" y="8"/>
                        <a:pt x="3" y="11"/>
                        <a:pt x="5" y="15"/>
                      </a:cubicBezTo>
                      <a:cubicBezTo>
                        <a:pt x="7" y="16"/>
                        <a:pt x="10" y="19"/>
                        <a:pt x="13" y="17"/>
                      </a:cubicBezTo>
                      <a:cubicBezTo>
                        <a:pt x="38" y="9"/>
                        <a:pt x="68" y="0"/>
                        <a:pt x="93" y="15"/>
                      </a:cubicBezTo>
                      <a:cubicBezTo>
                        <a:pt x="95" y="15"/>
                        <a:pt x="95" y="15"/>
                        <a:pt x="95" y="15"/>
                      </a:cubicBezTo>
                      <a:cubicBezTo>
                        <a:pt x="95" y="14"/>
                        <a:pt x="96" y="12"/>
                        <a:pt x="9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6" name="Freeform 13"/>
                <p:cNvSpPr/>
                <p:nvPr/>
              </p:nvSpPr>
              <p:spPr bwMode="auto">
                <a:xfrm>
                  <a:off x="2390776" y="1778000"/>
                  <a:ext cx="85725" cy="88900"/>
                </a:xfrm>
                <a:custGeom>
                  <a:avLst/>
                  <a:gdLst>
                    <a:gd name="T0" fmla="*/ 56 w 56"/>
                    <a:gd name="T1" fmla="*/ 2 h 58"/>
                    <a:gd name="T2" fmla="*/ 56 w 56"/>
                    <a:gd name="T3" fmla="*/ 0 h 58"/>
                    <a:gd name="T4" fmla="*/ 36 w 56"/>
                    <a:gd name="T5" fmla="*/ 11 h 58"/>
                    <a:gd name="T6" fmla="*/ 34 w 56"/>
                    <a:gd name="T7" fmla="*/ 19 h 58"/>
                    <a:gd name="T8" fmla="*/ 7 w 56"/>
                    <a:gd name="T9" fmla="*/ 55 h 58"/>
                    <a:gd name="T10" fmla="*/ 0 w 56"/>
                    <a:gd name="T11" fmla="*/ 58 h 58"/>
                    <a:gd name="T12" fmla="*/ 21 w 56"/>
                    <a:gd name="T13" fmla="*/ 51 h 58"/>
                    <a:gd name="T14" fmla="*/ 56 w 56"/>
                    <a:gd name="T15" fmla="*/ 2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8">
                      <a:moveTo>
                        <a:pt x="56" y="2"/>
                      </a:moveTo>
                      <a:cubicBezTo>
                        <a:pt x="56" y="0"/>
                        <a:pt x="56" y="0"/>
                        <a:pt x="56" y="0"/>
                      </a:cubicBezTo>
                      <a:cubicBezTo>
                        <a:pt x="49" y="4"/>
                        <a:pt x="41" y="4"/>
                        <a:pt x="36" y="11"/>
                      </a:cubicBezTo>
                      <a:cubicBezTo>
                        <a:pt x="34" y="19"/>
                        <a:pt x="34" y="19"/>
                        <a:pt x="34" y="19"/>
                      </a:cubicBezTo>
                      <a:cubicBezTo>
                        <a:pt x="32" y="35"/>
                        <a:pt x="21" y="49"/>
                        <a:pt x="7" y="55"/>
                      </a:cubicBezTo>
                      <a:cubicBezTo>
                        <a:pt x="5" y="57"/>
                        <a:pt x="1" y="55"/>
                        <a:pt x="0" y="58"/>
                      </a:cubicBezTo>
                      <a:cubicBezTo>
                        <a:pt x="8" y="57"/>
                        <a:pt x="15" y="54"/>
                        <a:pt x="21" y="51"/>
                      </a:cubicBezTo>
                      <a:cubicBezTo>
                        <a:pt x="39" y="40"/>
                        <a:pt x="51" y="22"/>
                        <a:pt x="5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7" name="Freeform 14"/>
                <p:cNvSpPr/>
                <p:nvPr/>
              </p:nvSpPr>
              <p:spPr bwMode="auto">
                <a:xfrm>
                  <a:off x="2859088" y="1784350"/>
                  <a:ext cx="49213" cy="63500"/>
                </a:xfrm>
                <a:custGeom>
                  <a:avLst/>
                  <a:gdLst>
                    <a:gd name="T0" fmla="*/ 22 w 33"/>
                    <a:gd name="T1" fmla="*/ 18 h 41"/>
                    <a:gd name="T2" fmla="*/ 1 w 33"/>
                    <a:gd name="T3" fmla="*/ 0 h 41"/>
                    <a:gd name="T4" fmla="*/ 1 w 33"/>
                    <a:gd name="T5" fmla="*/ 3 h 41"/>
                    <a:gd name="T6" fmla="*/ 33 w 33"/>
                    <a:gd name="T7" fmla="*/ 41 h 41"/>
                    <a:gd name="T8" fmla="*/ 33 w 33"/>
                    <a:gd name="T9" fmla="*/ 37 h 41"/>
                    <a:gd name="T10" fmla="*/ 22 w 33"/>
                    <a:gd name="T11" fmla="*/ 18 h 41"/>
                  </a:gdLst>
                  <a:ahLst/>
                  <a:cxnLst>
                    <a:cxn ang="0">
                      <a:pos x="T0" y="T1"/>
                    </a:cxn>
                    <a:cxn ang="0">
                      <a:pos x="T2" y="T3"/>
                    </a:cxn>
                    <a:cxn ang="0">
                      <a:pos x="T4" y="T5"/>
                    </a:cxn>
                    <a:cxn ang="0">
                      <a:pos x="T6" y="T7"/>
                    </a:cxn>
                    <a:cxn ang="0">
                      <a:pos x="T8" y="T9"/>
                    </a:cxn>
                    <a:cxn ang="0">
                      <a:pos x="T10" y="T11"/>
                    </a:cxn>
                  </a:cxnLst>
                  <a:rect l="0" t="0" r="r" b="b"/>
                  <a:pathLst>
                    <a:path w="33" h="41">
                      <a:moveTo>
                        <a:pt x="22" y="18"/>
                      </a:moveTo>
                      <a:cubicBezTo>
                        <a:pt x="15" y="13"/>
                        <a:pt x="9" y="4"/>
                        <a:pt x="1" y="0"/>
                      </a:cubicBezTo>
                      <a:cubicBezTo>
                        <a:pt x="0" y="1"/>
                        <a:pt x="1" y="2"/>
                        <a:pt x="1" y="3"/>
                      </a:cubicBezTo>
                      <a:cubicBezTo>
                        <a:pt x="0" y="22"/>
                        <a:pt x="18" y="34"/>
                        <a:pt x="33" y="41"/>
                      </a:cubicBezTo>
                      <a:cubicBezTo>
                        <a:pt x="33" y="37"/>
                        <a:pt x="33" y="37"/>
                        <a:pt x="33" y="37"/>
                      </a:cubicBezTo>
                      <a:cubicBezTo>
                        <a:pt x="22" y="18"/>
                        <a:pt x="22" y="18"/>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8" name="Freeform 15"/>
                <p:cNvSpPr/>
                <p:nvPr/>
              </p:nvSpPr>
              <p:spPr bwMode="auto">
                <a:xfrm>
                  <a:off x="2393951" y="1801813"/>
                  <a:ext cx="39688" cy="52388"/>
                </a:xfrm>
                <a:custGeom>
                  <a:avLst/>
                  <a:gdLst>
                    <a:gd name="T0" fmla="*/ 22 w 26"/>
                    <a:gd name="T1" fmla="*/ 15 h 34"/>
                    <a:gd name="T2" fmla="*/ 25 w 26"/>
                    <a:gd name="T3" fmla="*/ 0 h 34"/>
                    <a:gd name="T4" fmla="*/ 0 w 26"/>
                    <a:gd name="T5" fmla="*/ 34 h 34"/>
                    <a:gd name="T6" fmla="*/ 22 w 26"/>
                    <a:gd name="T7" fmla="*/ 15 h 34"/>
                  </a:gdLst>
                  <a:ahLst/>
                  <a:cxnLst>
                    <a:cxn ang="0">
                      <a:pos x="T0" y="T1"/>
                    </a:cxn>
                    <a:cxn ang="0">
                      <a:pos x="T2" y="T3"/>
                    </a:cxn>
                    <a:cxn ang="0">
                      <a:pos x="T4" y="T5"/>
                    </a:cxn>
                    <a:cxn ang="0">
                      <a:pos x="T6" y="T7"/>
                    </a:cxn>
                  </a:cxnLst>
                  <a:rect l="0" t="0" r="r" b="b"/>
                  <a:pathLst>
                    <a:path w="26" h="34">
                      <a:moveTo>
                        <a:pt x="22" y="15"/>
                      </a:moveTo>
                      <a:cubicBezTo>
                        <a:pt x="24" y="10"/>
                        <a:pt x="26" y="4"/>
                        <a:pt x="25" y="0"/>
                      </a:cubicBezTo>
                      <a:cubicBezTo>
                        <a:pt x="11" y="6"/>
                        <a:pt x="3" y="21"/>
                        <a:pt x="0" y="34"/>
                      </a:cubicBezTo>
                      <a:cubicBezTo>
                        <a:pt x="10" y="32"/>
                        <a:pt x="18" y="24"/>
                        <a:pt x="2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49" name="Freeform 16"/>
                <p:cNvSpPr/>
                <p:nvPr/>
              </p:nvSpPr>
              <p:spPr bwMode="auto">
                <a:xfrm>
                  <a:off x="2455863" y="1804988"/>
                  <a:ext cx="133350" cy="58738"/>
                </a:xfrm>
                <a:custGeom>
                  <a:avLst/>
                  <a:gdLst>
                    <a:gd name="T0" fmla="*/ 84 w 87"/>
                    <a:gd name="T1" fmla="*/ 19 h 39"/>
                    <a:gd name="T2" fmla="*/ 44 w 87"/>
                    <a:gd name="T3" fmla="*/ 0 h 39"/>
                    <a:gd name="T4" fmla="*/ 8 w 87"/>
                    <a:gd name="T5" fmla="*/ 12 h 39"/>
                    <a:gd name="T6" fmla="*/ 1 w 87"/>
                    <a:gd name="T7" fmla="*/ 24 h 39"/>
                    <a:gd name="T8" fmla="*/ 43 w 87"/>
                    <a:gd name="T9" fmla="*/ 12 h 39"/>
                    <a:gd name="T10" fmla="*/ 67 w 87"/>
                    <a:gd name="T11" fmla="*/ 20 h 39"/>
                    <a:gd name="T12" fmla="*/ 66 w 87"/>
                    <a:gd name="T13" fmla="*/ 36 h 39"/>
                    <a:gd name="T14" fmla="*/ 73 w 87"/>
                    <a:gd name="T15" fmla="*/ 39 h 39"/>
                    <a:gd name="T16" fmla="*/ 83 w 87"/>
                    <a:gd name="T17" fmla="*/ 34 h 39"/>
                    <a:gd name="T18" fmla="*/ 84 w 87"/>
                    <a:gd name="T19"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39">
                      <a:moveTo>
                        <a:pt x="84" y="19"/>
                      </a:moveTo>
                      <a:cubicBezTo>
                        <a:pt x="78" y="2"/>
                        <a:pt x="58" y="1"/>
                        <a:pt x="44" y="0"/>
                      </a:cubicBezTo>
                      <a:cubicBezTo>
                        <a:pt x="30" y="1"/>
                        <a:pt x="19" y="5"/>
                        <a:pt x="8" y="12"/>
                      </a:cubicBezTo>
                      <a:cubicBezTo>
                        <a:pt x="6" y="16"/>
                        <a:pt x="0" y="20"/>
                        <a:pt x="1" y="24"/>
                      </a:cubicBezTo>
                      <a:cubicBezTo>
                        <a:pt x="16" y="26"/>
                        <a:pt x="28" y="15"/>
                        <a:pt x="43" y="12"/>
                      </a:cubicBezTo>
                      <a:cubicBezTo>
                        <a:pt x="52" y="11"/>
                        <a:pt x="61" y="13"/>
                        <a:pt x="67" y="20"/>
                      </a:cubicBezTo>
                      <a:cubicBezTo>
                        <a:pt x="70" y="25"/>
                        <a:pt x="69" y="31"/>
                        <a:pt x="66" y="36"/>
                      </a:cubicBezTo>
                      <a:cubicBezTo>
                        <a:pt x="68" y="38"/>
                        <a:pt x="70" y="38"/>
                        <a:pt x="73" y="39"/>
                      </a:cubicBezTo>
                      <a:cubicBezTo>
                        <a:pt x="77" y="37"/>
                        <a:pt x="81" y="39"/>
                        <a:pt x="83" y="34"/>
                      </a:cubicBezTo>
                      <a:cubicBezTo>
                        <a:pt x="87" y="30"/>
                        <a:pt x="86" y="23"/>
                        <a:pt x="84"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0" name="Freeform 17"/>
                <p:cNvSpPr/>
                <p:nvPr/>
              </p:nvSpPr>
              <p:spPr bwMode="auto">
                <a:xfrm>
                  <a:off x="2719388" y="1809750"/>
                  <a:ext cx="136525" cy="61913"/>
                </a:xfrm>
                <a:custGeom>
                  <a:avLst/>
                  <a:gdLst>
                    <a:gd name="T0" fmla="*/ 67 w 89"/>
                    <a:gd name="T1" fmla="*/ 8 h 41"/>
                    <a:gd name="T2" fmla="*/ 28 w 89"/>
                    <a:gd name="T3" fmla="*/ 1 h 41"/>
                    <a:gd name="T4" fmla="*/ 0 w 89"/>
                    <a:gd name="T5" fmla="*/ 23 h 41"/>
                    <a:gd name="T6" fmla="*/ 4 w 89"/>
                    <a:gd name="T7" fmla="*/ 36 h 41"/>
                    <a:gd name="T8" fmla="*/ 17 w 89"/>
                    <a:gd name="T9" fmla="*/ 40 h 41"/>
                    <a:gd name="T10" fmla="*/ 20 w 89"/>
                    <a:gd name="T11" fmla="*/ 38 h 41"/>
                    <a:gd name="T12" fmla="*/ 16 w 89"/>
                    <a:gd name="T13" fmla="*/ 27 h 41"/>
                    <a:gd name="T14" fmla="*/ 28 w 89"/>
                    <a:gd name="T15" fmla="*/ 13 h 41"/>
                    <a:gd name="T16" fmla="*/ 81 w 89"/>
                    <a:gd name="T17" fmla="*/ 26 h 41"/>
                    <a:gd name="T18" fmla="*/ 78 w 89"/>
                    <a:gd name="T19" fmla="*/ 12 h 41"/>
                    <a:gd name="T20" fmla="*/ 67 w 89"/>
                    <a:gd name="T2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41">
                      <a:moveTo>
                        <a:pt x="67" y="8"/>
                      </a:moveTo>
                      <a:cubicBezTo>
                        <a:pt x="56" y="2"/>
                        <a:pt x="42" y="0"/>
                        <a:pt x="28" y="1"/>
                      </a:cubicBezTo>
                      <a:cubicBezTo>
                        <a:pt x="17" y="3"/>
                        <a:pt x="2" y="9"/>
                        <a:pt x="0" y="23"/>
                      </a:cubicBezTo>
                      <a:cubicBezTo>
                        <a:pt x="0" y="27"/>
                        <a:pt x="2" y="32"/>
                        <a:pt x="4" y="36"/>
                      </a:cubicBezTo>
                      <a:cubicBezTo>
                        <a:pt x="7" y="39"/>
                        <a:pt x="12" y="39"/>
                        <a:pt x="17" y="40"/>
                      </a:cubicBezTo>
                      <a:cubicBezTo>
                        <a:pt x="18" y="39"/>
                        <a:pt x="21" y="41"/>
                        <a:pt x="20" y="38"/>
                      </a:cubicBezTo>
                      <a:cubicBezTo>
                        <a:pt x="16" y="35"/>
                        <a:pt x="16" y="31"/>
                        <a:pt x="16" y="27"/>
                      </a:cubicBezTo>
                      <a:cubicBezTo>
                        <a:pt x="17" y="20"/>
                        <a:pt x="24" y="16"/>
                        <a:pt x="28" y="13"/>
                      </a:cubicBezTo>
                      <a:cubicBezTo>
                        <a:pt x="47" y="12"/>
                        <a:pt x="65" y="18"/>
                        <a:pt x="81" y="26"/>
                      </a:cubicBezTo>
                      <a:cubicBezTo>
                        <a:pt x="89" y="22"/>
                        <a:pt x="79" y="17"/>
                        <a:pt x="78" y="12"/>
                      </a:cubicBezTo>
                      <a:cubicBezTo>
                        <a:pt x="75" y="8"/>
                        <a:pt x="70" y="13"/>
                        <a:pt x="6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1" name="Freeform 18"/>
                <p:cNvSpPr/>
                <p:nvPr/>
              </p:nvSpPr>
              <p:spPr bwMode="auto">
                <a:xfrm>
                  <a:off x="2468563" y="1817688"/>
                  <a:ext cx="84138" cy="42863"/>
                </a:xfrm>
                <a:custGeom>
                  <a:avLst/>
                  <a:gdLst>
                    <a:gd name="T0" fmla="*/ 55 w 55"/>
                    <a:gd name="T1" fmla="*/ 17 h 28"/>
                    <a:gd name="T2" fmla="*/ 54 w 55"/>
                    <a:gd name="T3" fmla="*/ 13 h 28"/>
                    <a:gd name="T4" fmla="*/ 1 w 55"/>
                    <a:gd name="T5" fmla="*/ 21 h 28"/>
                    <a:gd name="T6" fmla="*/ 1 w 55"/>
                    <a:gd name="T7" fmla="*/ 24 h 28"/>
                    <a:gd name="T8" fmla="*/ 37 w 55"/>
                    <a:gd name="T9" fmla="*/ 15 h 28"/>
                    <a:gd name="T10" fmla="*/ 53 w 55"/>
                    <a:gd name="T11" fmla="*/ 23 h 28"/>
                    <a:gd name="T12" fmla="*/ 55 w 55"/>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55" h="28">
                      <a:moveTo>
                        <a:pt x="55" y="17"/>
                      </a:moveTo>
                      <a:cubicBezTo>
                        <a:pt x="54" y="13"/>
                        <a:pt x="54" y="13"/>
                        <a:pt x="54" y="13"/>
                      </a:cubicBezTo>
                      <a:cubicBezTo>
                        <a:pt x="36" y="0"/>
                        <a:pt x="19" y="20"/>
                        <a:pt x="1" y="21"/>
                      </a:cubicBezTo>
                      <a:cubicBezTo>
                        <a:pt x="0" y="22"/>
                        <a:pt x="0" y="23"/>
                        <a:pt x="1" y="24"/>
                      </a:cubicBezTo>
                      <a:cubicBezTo>
                        <a:pt x="14" y="28"/>
                        <a:pt x="25" y="15"/>
                        <a:pt x="37" y="15"/>
                      </a:cubicBezTo>
                      <a:cubicBezTo>
                        <a:pt x="44" y="15"/>
                        <a:pt x="48" y="20"/>
                        <a:pt x="53" y="23"/>
                      </a:cubicBezTo>
                      <a:cubicBezTo>
                        <a:pt x="55" y="21"/>
                        <a:pt x="55" y="19"/>
                        <a:pt x="5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2" name="Freeform 19"/>
                <p:cNvSpPr/>
                <p:nvPr/>
              </p:nvSpPr>
              <p:spPr bwMode="auto">
                <a:xfrm>
                  <a:off x="2468563" y="1830388"/>
                  <a:ext cx="357188" cy="146050"/>
                </a:xfrm>
                <a:custGeom>
                  <a:avLst/>
                  <a:gdLst>
                    <a:gd name="T0" fmla="*/ 144 w 234"/>
                    <a:gd name="T1" fmla="*/ 20 h 95"/>
                    <a:gd name="T2" fmla="*/ 123 w 234"/>
                    <a:gd name="T3" fmla="*/ 11 h 95"/>
                    <a:gd name="T4" fmla="*/ 109 w 234"/>
                    <a:gd name="T5" fmla="*/ 4 h 95"/>
                    <a:gd name="T6" fmla="*/ 51 w 234"/>
                    <a:gd name="T7" fmla="*/ 48 h 95"/>
                    <a:gd name="T8" fmla="*/ 38 w 234"/>
                    <a:gd name="T9" fmla="*/ 64 h 95"/>
                    <a:gd name="T10" fmla="*/ 0 w 234"/>
                    <a:gd name="T11" fmla="*/ 91 h 95"/>
                    <a:gd name="T12" fmla="*/ 1 w 234"/>
                    <a:gd name="T13" fmla="*/ 92 h 95"/>
                    <a:gd name="T14" fmla="*/ 26 w 234"/>
                    <a:gd name="T15" fmla="*/ 86 h 95"/>
                    <a:gd name="T16" fmla="*/ 41 w 234"/>
                    <a:gd name="T17" fmla="*/ 78 h 95"/>
                    <a:gd name="T18" fmla="*/ 59 w 234"/>
                    <a:gd name="T19" fmla="*/ 65 h 95"/>
                    <a:gd name="T20" fmla="*/ 111 w 234"/>
                    <a:gd name="T21" fmla="*/ 23 h 95"/>
                    <a:gd name="T22" fmla="*/ 122 w 234"/>
                    <a:gd name="T23" fmla="*/ 26 h 95"/>
                    <a:gd name="T24" fmla="*/ 169 w 234"/>
                    <a:gd name="T25" fmla="*/ 58 h 95"/>
                    <a:gd name="T26" fmla="*/ 176 w 234"/>
                    <a:gd name="T27" fmla="*/ 65 h 95"/>
                    <a:gd name="T28" fmla="*/ 217 w 234"/>
                    <a:gd name="T29" fmla="*/ 91 h 95"/>
                    <a:gd name="T30" fmla="*/ 234 w 234"/>
                    <a:gd name="T31" fmla="*/ 95 h 95"/>
                    <a:gd name="T32" fmla="*/ 227 w 234"/>
                    <a:gd name="T33" fmla="*/ 79 h 95"/>
                    <a:gd name="T34" fmla="*/ 188 w 234"/>
                    <a:gd name="T35" fmla="*/ 55 h 95"/>
                    <a:gd name="T36" fmla="*/ 144 w 234"/>
                    <a:gd name="T37" fmla="*/ 2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95">
                      <a:moveTo>
                        <a:pt x="144" y="20"/>
                      </a:moveTo>
                      <a:cubicBezTo>
                        <a:pt x="138" y="16"/>
                        <a:pt x="129" y="16"/>
                        <a:pt x="123" y="11"/>
                      </a:cubicBezTo>
                      <a:cubicBezTo>
                        <a:pt x="117" y="11"/>
                        <a:pt x="115" y="0"/>
                        <a:pt x="109" y="4"/>
                      </a:cubicBezTo>
                      <a:cubicBezTo>
                        <a:pt x="95" y="28"/>
                        <a:pt x="63" y="23"/>
                        <a:pt x="51" y="48"/>
                      </a:cubicBezTo>
                      <a:cubicBezTo>
                        <a:pt x="47" y="54"/>
                        <a:pt x="49" y="66"/>
                        <a:pt x="38" y="64"/>
                      </a:cubicBezTo>
                      <a:cubicBezTo>
                        <a:pt x="23" y="64"/>
                        <a:pt x="7" y="77"/>
                        <a:pt x="0" y="91"/>
                      </a:cubicBezTo>
                      <a:cubicBezTo>
                        <a:pt x="1" y="92"/>
                        <a:pt x="1" y="92"/>
                        <a:pt x="1" y="92"/>
                      </a:cubicBezTo>
                      <a:cubicBezTo>
                        <a:pt x="9" y="89"/>
                        <a:pt x="17" y="86"/>
                        <a:pt x="26" y="86"/>
                      </a:cubicBezTo>
                      <a:cubicBezTo>
                        <a:pt x="41" y="78"/>
                        <a:pt x="41" y="78"/>
                        <a:pt x="41" y="78"/>
                      </a:cubicBezTo>
                      <a:cubicBezTo>
                        <a:pt x="47" y="74"/>
                        <a:pt x="61" y="77"/>
                        <a:pt x="59" y="65"/>
                      </a:cubicBezTo>
                      <a:cubicBezTo>
                        <a:pt x="68" y="43"/>
                        <a:pt x="96" y="41"/>
                        <a:pt x="111" y="23"/>
                      </a:cubicBezTo>
                      <a:cubicBezTo>
                        <a:pt x="114" y="22"/>
                        <a:pt x="119" y="23"/>
                        <a:pt x="122" y="26"/>
                      </a:cubicBezTo>
                      <a:cubicBezTo>
                        <a:pt x="139" y="34"/>
                        <a:pt x="159" y="41"/>
                        <a:pt x="169" y="58"/>
                      </a:cubicBezTo>
                      <a:cubicBezTo>
                        <a:pt x="170" y="61"/>
                        <a:pt x="171" y="67"/>
                        <a:pt x="176" y="65"/>
                      </a:cubicBezTo>
                      <a:cubicBezTo>
                        <a:pt x="192" y="68"/>
                        <a:pt x="209" y="76"/>
                        <a:pt x="217" y="91"/>
                      </a:cubicBezTo>
                      <a:cubicBezTo>
                        <a:pt x="222" y="93"/>
                        <a:pt x="228" y="95"/>
                        <a:pt x="234" y="95"/>
                      </a:cubicBezTo>
                      <a:cubicBezTo>
                        <a:pt x="234" y="89"/>
                        <a:pt x="230" y="84"/>
                        <a:pt x="227" y="79"/>
                      </a:cubicBezTo>
                      <a:cubicBezTo>
                        <a:pt x="217" y="67"/>
                        <a:pt x="203" y="59"/>
                        <a:pt x="188" y="55"/>
                      </a:cubicBezTo>
                      <a:cubicBezTo>
                        <a:pt x="180" y="38"/>
                        <a:pt x="161" y="27"/>
                        <a:pt x="14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3" name="Freeform 20"/>
                <p:cNvSpPr/>
                <p:nvPr/>
              </p:nvSpPr>
              <p:spPr bwMode="auto">
                <a:xfrm>
                  <a:off x="2752726" y="1833563"/>
                  <a:ext cx="80963" cy="26988"/>
                </a:xfrm>
                <a:custGeom>
                  <a:avLst/>
                  <a:gdLst>
                    <a:gd name="T0" fmla="*/ 52 w 53"/>
                    <a:gd name="T1" fmla="*/ 12 h 18"/>
                    <a:gd name="T2" fmla="*/ 10 w 53"/>
                    <a:gd name="T3" fmla="*/ 3 h 18"/>
                    <a:gd name="T4" fmla="*/ 0 w 53"/>
                    <a:gd name="T5" fmla="*/ 13 h 18"/>
                    <a:gd name="T6" fmla="*/ 3 w 53"/>
                    <a:gd name="T7" fmla="*/ 18 h 18"/>
                    <a:gd name="T8" fmla="*/ 12 w 53"/>
                    <a:gd name="T9" fmla="*/ 8 h 18"/>
                    <a:gd name="T10" fmla="*/ 46 w 53"/>
                    <a:gd name="T11" fmla="*/ 12 h 18"/>
                    <a:gd name="T12" fmla="*/ 52 w 53"/>
                    <a:gd name="T13" fmla="*/ 15 h 18"/>
                    <a:gd name="T14" fmla="*/ 52 w 53"/>
                    <a:gd name="T15" fmla="*/ 12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8">
                      <a:moveTo>
                        <a:pt x="52" y="12"/>
                      </a:moveTo>
                      <a:cubicBezTo>
                        <a:pt x="39" y="8"/>
                        <a:pt x="25" y="0"/>
                        <a:pt x="10" y="3"/>
                      </a:cubicBezTo>
                      <a:cubicBezTo>
                        <a:pt x="6" y="5"/>
                        <a:pt x="0" y="8"/>
                        <a:pt x="0" y="13"/>
                      </a:cubicBezTo>
                      <a:cubicBezTo>
                        <a:pt x="0" y="15"/>
                        <a:pt x="1" y="18"/>
                        <a:pt x="3" y="18"/>
                      </a:cubicBezTo>
                      <a:cubicBezTo>
                        <a:pt x="4" y="13"/>
                        <a:pt x="9" y="10"/>
                        <a:pt x="12" y="8"/>
                      </a:cubicBezTo>
                      <a:cubicBezTo>
                        <a:pt x="24" y="3"/>
                        <a:pt x="36" y="8"/>
                        <a:pt x="46" y="12"/>
                      </a:cubicBezTo>
                      <a:cubicBezTo>
                        <a:pt x="48" y="12"/>
                        <a:pt x="50" y="16"/>
                        <a:pt x="52" y="15"/>
                      </a:cubicBezTo>
                      <a:cubicBezTo>
                        <a:pt x="53" y="14"/>
                        <a:pt x="53" y="13"/>
                        <a:pt x="5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4" name="Freeform 21"/>
                <p:cNvSpPr/>
                <p:nvPr/>
              </p:nvSpPr>
              <p:spPr bwMode="auto">
                <a:xfrm>
                  <a:off x="2816226" y="1852613"/>
                  <a:ext cx="55563" cy="52388"/>
                </a:xfrm>
                <a:custGeom>
                  <a:avLst/>
                  <a:gdLst>
                    <a:gd name="T0" fmla="*/ 33 w 37"/>
                    <a:gd name="T1" fmla="*/ 5 h 34"/>
                    <a:gd name="T2" fmla="*/ 28 w 37"/>
                    <a:gd name="T3" fmla="*/ 1 h 34"/>
                    <a:gd name="T4" fmla="*/ 0 w 37"/>
                    <a:gd name="T5" fmla="*/ 23 h 34"/>
                    <a:gd name="T6" fmla="*/ 0 w 37"/>
                    <a:gd name="T7" fmla="*/ 25 h 34"/>
                    <a:gd name="T8" fmla="*/ 15 w 37"/>
                    <a:gd name="T9" fmla="*/ 31 h 34"/>
                    <a:gd name="T10" fmla="*/ 37 w 37"/>
                    <a:gd name="T11" fmla="*/ 31 h 34"/>
                    <a:gd name="T12" fmla="*/ 28 w 37"/>
                    <a:gd name="T13" fmla="*/ 29 h 34"/>
                    <a:gd name="T14" fmla="*/ 11 w 37"/>
                    <a:gd name="T15" fmla="*/ 21 h 34"/>
                    <a:gd name="T16" fmla="*/ 32 w 37"/>
                    <a:gd name="T17" fmla="*/ 7 h 34"/>
                    <a:gd name="T18" fmla="*/ 33 w 37"/>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4">
                      <a:moveTo>
                        <a:pt x="33" y="5"/>
                      </a:moveTo>
                      <a:cubicBezTo>
                        <a:pt x="31" y="3"/>
                        <a:pt x="30" y="0"/>
                        <a:pt x="28" y="1"/>
                      </a:cubicBezTo>
                      <a:cubicBezTo>
                        <a:pt x="17" y="5"/>
                        <a:pt x="7" y="13"/>
                        <a:pt x="0" y="23"/>
                      </a:cubicBezTo>
                      <a:cubicBezTo>
                        <a:pt x="0" y="25"/>
                        <a:pt x="0" y="25"/>
                        <a:pt x="0" y="25"/>
                      </a:cubicBezTo>
                      <a:cubicBezTo>
                        <a:pt x="4" y="28"/>
                        <a:pt x="9" y="30"/>
                        <a:pt x="15" y="31"/>
                      </a:cubicBezTo>
                      <a:cubicBezTo>
                        <a:pt x="22" y="32"/>
                        <a:pt x="31" y="34"/>
                        <a:pt x="37" y="31"/>
                      </a:cubicBezTo>
                      <a:cubicBezTo>
                        <a:pt x="35" y="29"/>
                        <a:pt x="31" y="32"/>
                        <a:pt x="28" y="29"/>
                      </a:cubicBezTo>
                      <a:cubicBezTo>
                        <a:pt x="22" y="26"/>
                        <a:pt x="13" y="27"/>
                        <a:pt x="11" y="21"/>
                      </a:cubicBezTo>
                      <a:cubicBezTo>
                        <a:pt x="17" y="15"/>
                        <a:pt x="24" y="10"/>
                        <a:pt x="32" y="7"/>
                      </a:cubicBezTo>
                      <a:cubicBezTo>
                        <a:pt x="33" y="5"/>
                        <a:pt x="33" y="5"/>
                        <a:pt x="3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5" name="Freeform 22"/>
                <p:cNvSpPr/>
                <p:nvPr/>
              </p:nvSpPr>
              <p:spPr bwMode="auto">
                <a:xfrm>
                  <a:off x="2424113" y="1852613"/>
                  <a:ext cx="58738" cy="53975"/>
                </a:xfrm>
                <a:custGeom>
                  <a:avLst/>
                  <a:gdLst>
                    <a:gd name="T0" fmla="*/ 32 w 39"/>
                    <a:gd name="T1" fmla="*/ 11 h 36"/>
                    <a:gd name="T2" fmla="*/ 15 w 39"/>
                    <a:gd name="T3" fmla="*/ 0 h 36"/>
                    <a:gd name="T4" fmla="*/ 19 w 39"/>
                    <a:gd name="T5" fmla="*/ 7 h 36"/>
                    <a:gd name="T6" fmla="*/ 27 w 39"/>
                    <a:gd name="T7" fmla="*/ 19 h 36"/>
                    <a:gd name="T8" fmla="*/ 1 w 39"/>
                    <a:gd name="T9" fmla="*/ 33 h 36"/>
                    <a:gd name="T10" fmla="*/ 2 w 39"/>
                    <a:gd name="T11" fmla="*/ 36 h 36"/>
                    <a:gd name="T12" fmla="*/ 20 w 39"/>
                    <a:gd name="T13" fmla="*/ 33 h 36"/>
                    <a:gd name="T14" fmla="*/ 39 w 39"/>
                    <a:gd name="T15" fmla="*/ 21 h 36"/>
                    <a:gd name="T16" fmla="*/ 37 w 39"/>
                    <a:gd name="T17" fmla="*/ 13 h 36"/>
                    <a:gd name="T18" fmla="*/ 32 w 39"/>
                    <a:gd name="T19"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6">
                      <a:moveTo>
                        <a:pt x="32" y="11"/>
                      </a:moveTo>
                      <a:cubicBezTo>
                        <a:pt x="26" y="7"/>
                        <a:pt x="22" y="1"/>
                        <a:pt x="15" y="0"/>
                      </a:cubicBezTo>
                      <a:cubicBezTo>
                        <a:pt x="15" y="2"/>
                        <a:pt x="17" y="5"/>
                        <a:pt x="19" y="7"/>
                      </a:cubicBezTo>
                      <a:cubicBezTo>
                        <a:pt x="22" y="10"/>
                        <a:pt x="28" y="14"/>
                        <a:pt x="27" y="19"/>
                      </a:cubicBezTo>
                      <a:cubicBezTo>
                        <a:pt x="21" y="30"/>
                        <a:pt x="10" y="28"/>
                        <a:pt x="1" y="33"/>
                      </a:cubicBezTo>
                      <a:cubicBezTo>
                        <a:pt x="0" y="34"/>
                        <a:pt x="1" y="35"/>
                        <a:pt x="2" y="36"/>
                      </a:cubicBezTo>
                      <a:cubicBezTo>
                        <a:pt x="8" y="36"/>
                        <a:pt x="14" y="35"/>
                        <a:pt x="20" y="33"/>
                      </a:cubicBezTo>
                      <a:cubicBezTo>
                        <a:pt x="26" y="30"/>
                        <a:pt x="35" y="26"/>
                        <a:pt x="39" y="21"/>
                      </a:cubicBezTo>
                      <a:cubicBezTo>
                        <a:pt x="37" y="18"/>
                        <a:pt x="36" y="16"/>
                        <a:pt x="37" y="13"/>
                      </a:cubicBezTo>
                      <a:cubicBezTo>
                        <a:pt x="35" y="12"/>
                        <a:pt x="34" y="10"/>
                        <a:pt x="3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6" name="Freeform 23"/>
                <p:cNvSpPr/>
                <p:nvPr/>
              </p:nvSpPr>
              <p:spPr bwMode="auto">
                <a:xfrm>
                  <a:off x="2398713" y="1858963"/>
                  <a:ext cx="53975" cy="39688"/>
                </a:xfrm>
                <a:custGeom>
                  <a:avLst/>
                  <a:gdLst>
                    <a:gd name="T0" fmla="*/ 35 w 35"/>
                    <a:gd name="T1" fmla="*/ 13 h 26"/>
                    <a:gd name="T2" fmla="*/ 23 w 35"/>
                    <a:gd name="T3" fmla="*/ 0 h 26"/>
                    <a:gd name="T4" fmla="*/ 0 w 35"/>
                    <a:gd name="T5" fmla="*/ 12 h 26"/>
                    <a:gd name="T6" fmla="*/ 2 w 35"/>
                    <a:gd name="T7" fmla="*/ 15 h 26"/>
                    <a:gd name="T8" fmla="*/ 17 w 35"/>
                    <a:gd name="T9" fmla="*/ 22 h 26"/>
                    <a:gd name="T10" fmla="*/ 35 w 35"/>
                    <a:gd name="T11" fmla="*/ 13 h 26"/>
                  </a:gdLst>
                  <a:ahLst/>
                  <a:cxnLst>
                    <a:cxn ang="0">
                      <a:pos x="T0" y="T1"/>
                    </a:cxn>
                    <a:cxn ang="0">
                      <a:pos x="T2" y="T3"/>
                    </a:cxn>
                    <a:cxn ang="0">
                      <a:pos x="T4" y="T5"/>
                    </a:cxn>
                    <a:cxn ang="0">
                      <a:pos x="T6" y="T7"/>
                    </a:cxn>
                    <a:cxn ang="0">
                      <a:pos x="T8" y="T9"/>
                    </a:cxn>
                    <a:cxn ang="0">
                      <a:pos x="T10" y="T11"/>
                    </a:cxn>
                  </a:cxnLst>
                  <a:rect l="0" t="0" r="r" b="b"/>
                  <a:pathLst>
                    <a:path w="35" h="26">
                      <a:moveTo>
                        <a:pt x="35" y="13"/>
                      </a:moveTo>
                      <a:cubicBezTo>
                        <a:pt x="33" y="8"/>
                        <a:pt x="29" y="2"/>
                        <a:pt x="23" y="0"/>
                      </a:cubicBezTo>
                      <a:cubicBezTo>
                        <a:pt x="16" y="5"/>
                        <a:pt x="8" y="9"/>
                        <a:pt x="0" y="12"/>
                      </a:cubicBezTo>
                      <a:cubicBezTo>
                        <a:pt x="0" y="13"/>
                        <a:pt x="1" y="14"/>
                        <a:pt x="2" y="15"/>
                      </a:cubicBezTo>
                      <a:cubicBezTo>
                        <a:pt x="6" y="19"/>
                        <a:pt x="10" y="26"/>
                        <a:pt x="17" y="22"/>
                      </a:cubicBezTo>
                      <a:cubicBezTo>
                        <a:pt x="24" y="20"/>
                        <a:pt x="32" y="19"/>
                        <a:pt x="3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7" name="Freeform 24"/>
                <p:cNvSpPr/>
                <p:nvPr/>
              </p:nvSpPr>
              <p:spPr bwMode="auto">
                <a:xfrm>
                  <a:off x="2849563" y="1865313"/>
                  <a:ext cx="58738" cy="25400"/>
                </a:xfrm>
                <a:custGeom>
                  <a:avLst/>
                  <a:gdLst>
                    <a:gd name="T0" fmla="*/ 39 w 39"/>
                    <a:gd name="T1" fmla="*/ 7 h 16"/>
                    <a:gd name="T2" fmla="*/ 19 w 39"/>
                    <a:gd name="T3" fmla="*/ 0 h 16"/>
                    <a:gd name="T4" fmla="*/ 0 w 39"/>
                    <a:gd name="T5" fmla="*/ 12 h 16"/>
                    <a:gd name="T6" fmla="*/ 29 w 39"/>
                    <a:gd name="T7" fmla="*/ 14 h 16"/>
                    <a:gd name="T8" fmla="*/ 39 w 39"/>
                    <a:gd name="T9" fmla="*/ 7 h 16"/>
                  </a:gdLst>
                  <a:ahLst/>
                  <a:cxnLst>
                    <a:cxn ang="0">
                      <a:pos x="T0" y="T1"/>
                    </a:cxn>
                    <a:cxn ang="0">
                      <a:pos x="T2" y="T3"/>
                    </a:cxn>
                    <a:cxn ang="0">
                      <a:pos x="T4" y="T5"/>
                    </a:cxn>
                    <a:cxn ang="0">
                      <a:pos x="T6" y="T7"/>
                    </a:cxn>
                    <a:cxn ang="0">
                      <a:pos x="T8" y="T9"/>
                    </a:cxn>
                  </a:cxnLst>
                  <a:rect l="0" t="0" r="r" b="b"/>
                  <a:pathLst>
                    <a:path w="39" h="16">
                      <a:moveTo>
                        <a:pt x="39" y="7"/>
                      </a:moveTo>
                      <a:cubicBezTo>
                        <a:pt x="32" y="4"/>
                        <a:pt x="26" y="2"/>
                        <a:pt x="19" y="0"/>
                      </a:cubicBezTo>
                      <a:cubicBezTo>
                        <a:pt x="12" y="2"/>
                        <a:pt x="5" y="7"/>
                        <a:pt x="0" y="12"/>
                      </a:cubicBezTo>
                      <a:cubicBezTo>
                        <a:pt x="9" y="15"/>
                        <a:pt x="20" y="16"/>
                        <a:pt x="29" y="14"/>
                      </a:cubicBezTo>
                      <a:cubicBezTo>
                        <a:pt x="32" y="12"/>
                        <a:pt x="39" y="12"/>
                        <a:pt x="3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8" name="Freeform 25"/>
                <p:cNvSpPr/>
                <p:nvPr/>
              </p:nvSpPr>
              <p:spPr bwMode="auto">
                <a:xfrm>
                  <a:off x="2525713" y="1874838"/>
                  <a:ext cx="260350" cy="146050"/>
                </a:xfrm>
                <a:custGeom>
                  <a:avLst/>
                  <a:gdLst>
                    <a:gd name="T0" fmla="*/ 111 w 170"/>
                    <a:gd name="T1" fmla="*/ 17 h 95"/>
                    <a:gd name="T2" fmla="*/ 76 w 170"/>
                    <a:gd name="T3" fmla="*/ 0 h 95"/>
                    <a:gd name="T4" fmla="*/ 39 w 170"/>
                    <a:gd name="T5" fmla="*/ 24 h 95"/>
                    <a:gd name="T6" fmla="*/ 28 w 170"/>
                    <a:gd name="T7" fmla="*/ 37 h 95"/>
                    <a:gd name="T8" fmla="*/ 25 w 170"/>
                    <a:gd name="T9" fmla="*/ 50 h 95"/>
                    <a:gd name="T10" fmla="*/ 0 w 170"/>
                    <a:gd name="T11" fmla="*/ 58 h 95"/>
                    <a:gd name="T12" fmla="*/ 25 w 170"/>
                    <a:gd name="T13" fmla="*/ 71 h 95"/>
                    <a:gd name="T14" fmla="*/ 35 w 170"/>
                    <a:gd name="T15" fmla="*/ 87 h 95"/>
                    <a:gd name="T16" fmla="*/ 50 w 170"/>
                    <a:gd name="T17" fmla="*/ 69 h 95"/>
                    <a:gd name="T18" fmla="*/ 54 w 170"/>
                    <a:gd name="T19" fmla="*/ 53 h 95"/>
                    <a:gd name="T20" fmla="*/ 78 w 170"/>
                    <a:gd name="T21" fmla="*/ 35 h 95"/>
                    <a:gd name="T22" fmla="*/ 99 w 170"/>
                    <a:gd name="T23" fmla="*/ 37 h 95"/>
                    <a:gd name="T24" fmla="*/ 117 w 170"/>
                    <a:gd name="T25" fmla="*/ 59 h 95"/>
                    <a:gd name="T26" fmla="*/ 117 w 170"/>
                    <a:gd name="T27" fmla="*/ 69 h 95"/>
                    <a:gd name="T28" fmla="*/ 130 w 170"/>
                    <a:gd name="T29" fmla="*/ 95 h 95"/>
                    <a:gd name="T30" fmla="*/ 140 w 170"/>
                    <a:gd name="T31" fmla="*/ 79 h 95"/>
                    <a:gd name="T32" fmla="*/ 170 w 170"/>
                    <a:gd name="T33" fmla="*/ 63 h 95"/>
                    <a:gd name="T34" fmla="*/ 157 w 170"/>
                    <a:gd name="T35" fmla="*/ 49 h 95"/>
                    <a:gd name="T36" fmla="*/ 131 w 170"/>
                    <a:gd name="T37" fmla="*/ 43 h 95"/>
                    <a:gd name="T38" fmla="*/ 129 w 170"/>
                    <a:gd name="T39" fmla="*/ 42 h 95"/>
                    <a:gd name="T40" fmla="*/ 111 w 170"/>
                    <a:gd name="T41" fmla="*/ 1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95">
                      <a:moveTo>
                        <a:pt x="111" y="17"/>
                      </a:moveTo>
                      <a:cubicBezTo>
                        <a:pt x="99" y="12"/>
                        <a:pt x="88" y="7"/>
                        <a:pt x="76" y="0"/>
                      </a:cubicBezTo>
                      <a:cubicBezTo>
                        <a:pt x="65" y="10"/>
                        <a:pt x="51" y="16"/>
                        <a:pt x="39" y="24"/>
                      </a:cubicBezTo>
                      <a:cubicBezTo>
                        <a:pt x="33" y="26"/>
                        <a:pt x="31" y="33"/>
                        <a:pt x="28" y="37"/>
                      </a:cubicBezTo>
                      <a:cubicBezTo>
                        <a:pt x="26" y="41"/>
                        <a:pt x="28" y="47"/>
                        <a:pt x="25" y="50"/>
                      </a:cubicBezTo>
                      <a:cubicBezTo>
                        <a:pt x="16" y="52"/>
                        <a:pt x="6" y="51"/>
                        <a:pt x="0" y="58"/>
                      </a:cubicBezTo>
                      <a:cubicBezTo>
                        <a:pt x="8" y="61"/>
                        <a:pt x="17" y="66"/>
                        <a:pt x="25" y="71"/>
                      </a:cubicBezTo>
                      <a:cubicBezTo>
                        <a:pt x="29" y="76"/>
                        <a:pt x="30" y="83"/>
                        <a:pt x="35" y="87"/>
                      </a:cubicBezTo>
                      <a:cubicBezTo>
                        <a:pt x="38" y="80"/>
                        <a:pt x="44" y="74"/>
                        <a:pt x="50" y="69"/>
                      </a:cubicBezTo>
                      <a:cubicBezTo>
                        <a:pt x="51" y="63"/>
                        <a:pt x="50" y="58"/>
                        <a:pt x="54" y="53"/>
                      </a:cubicBezTo>
                      <a:cubicBezTo>
                        <a:pt x="60" y="45"/>
                        <a:pt x="68" y="39"/>
                        <a:pt x="78" y="35"/>
                      </a:cubicBezTo>
                      <a:cubicBezTo>
                        <a:pt x="85" y="33"/>
                        <a:pt x="94" y="31"/>
                        <a:pt x="99" y="37"/>
                      </a:cubicBezTo>
                      <a:cubicBezTo>
                        <a:pt x="110" y="38"/>
                        <a:pt x="114" y="50"/>
                        <a:pt x="117" y="59"/>
                      </a:cubicBezTo>
                      <a:cubicBezTo>
                        <a:pt x="115" y="63"/>
                        <a:pt x="117" y="66"/>
                        <a:pt x="117" y="69"/>
                      </a:cubicBezTo>
                      <a:cubicBezTo>
                        <a:pt x="126" y="74"/>
                        <a:pt x="130" y="85"/>
                        <a:pt x="130" y="95"/>
                      </a:cubicBezTo>
                      <a:cubicBezTo>
                        <a:pt x="133" y="89"/>
                        <a:pt x="135" y="83"/>
                        <a:pt x="140" y="79"/>
                      </a:cubicBezTo>
                      <a:cubicBezTo>
                        <a:pt x="147" y="69"/>
                        <a:pt x="159" y="64"/>
                        <a:pt x="170" y="63"/>
                      </a:cubicBezTo>
                      <a:cubicBezTo>
                        <a:pt x="167" y="57"/>
                        <a:pt x="162" y="52"/>
                        <a:pt x="157" y="49"/>
                      </a:cubicBezTo>
                      <a:cubicBezTo>
                        <a:pt x="149" y="46"/>
                        <a:pt x="141" y="42"/>
                        <a:pt x="131" y="43"/>
                      </a:cubicBezTo>
                      <a:cubicBezTo>
                        <a:pt x="129" y="42"/>
                        <a:pt x="129" y="42"/>
                        <a:pt x="129" y="42"/>
                      </a:cubicBezTo>
                      <a:cubicBezTo>
                        <a:pt x="128" y="32"/>
                        <a:pt x="119" y="25"/>
                        <a:pt x="1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59" name="Freeform 26"/>
                <p:cNvSpPr/>
                <p:nvPr/>
              </p:nvSpPr>
              <p:spPr bwMode="auto">
                <a:xfrm>
                  <a:off x="2347913" y="1874838"/>
                  <a:ext cx="85725" cy="96838"/>
                </a:xfrm>
                <a:custGeom>
                  <a:avLst/>
                  <a:gdLst>
                    <a:gd name="T0" fmla="*/ 48 w 56"/>
                    <a:gd name="T1" fmla="*/ 29 h 63"/>
                    <a:gd name="T2" fmla="*/ 41 w 56"/>
                    <a:gd name="T3" fmla="*/ 18 h 63"/>
                    <a:gd name="T4" fmla="*/ 16 w 56"/>
                    <a:gd name="T5" fmla="*/ 1 h 63"/>
                    <a:gd name="T6" fmla="*/ 8 w 56"/>
                    <a:gd name="T7" fmla="*/ 1 h 63"/>
                    <a:gd name="T8" fmla="*/ 46 w 56"/>
                    <a:gd name="T9" fmla="*/ 48 h 63"/>
                    <a:gd name="T10" fmla="*/ 41 w 56"/>
                    <a:gd name="T11" fmla="*/ 51 h 63"/>
                    <a:gd name="T12" fmla="*/ 0 w 56"/>
                    <a:gd name="T13" fmla="*/ 20 h 63"/>
                    <a:gd name="T14" fmla="*/ 4 w 56"/>
                    <a:gd name="T15" fmla="*/ 29 h 63"/>
                    <a:gd name="T16" fmla="*/ 35 w 56"/>
                    <a:gd name="T17" fmla="*/ 57 h 63"/>
                    <a:gd name="T18" fmla="*/ 54 w 56"/>
                    <a:gd name="T19" fmla="*/ 59 h 63"/>
                    <a:gd name="T20" fmla="*/ 48 w 56"/>
                    <a:gd name="T2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3">
                      <a:moveTo>
                        <a:pt x="48" y="29"/>
                      </a:moveTo>
                      <a:cubicBezTo>
                        <a:pt x="41" y="18"/>
                        <a:pt x="41" y="18"/>
                        <a:pt x="41" y="18"/>
                      </a:cubicBezTo>
                      <a:cubicBezTo>
                        <a:pt x="33" y="12"/>
                        <a:pt x="27" y="2"/>
                        <a:pt x="16" y="1"/>
                      </a:cubicBezTo>
                      <a:cubicBezTo>
                        <a:pt x="14" y="0"/>
                        <a:pt x="9" y="0"/>
                        <a:pt x="8" y="1"/>
                      </a:cubicBezTo>
                      <a:cubicBezTo>
                        <a:pt x="27" y="11"/>
                        <a:pt x="44" y="27"/>
                        <a:pt x="46" y="48"/>
                      </a:cubicBezTo>
                      <a:cubicBezTo>
                        <a:pt x="45" y="51"/>
                        <a:pt x="43" y="51"/>
                        <a:pt x="41" y="51"/>
                      </a:cubicBezTo>
                      <a:cubicBezTo>
                        <a:pt x="24" y="48"/>
                        <a:pt x="12" y="32"/>
                        <a:pt x="0" y="20"/>
                      </a:cubicBezTo>
                      <a:cubicBezTo>
                        <a:pt x="0" y="23"/>
                        <a:pt x="2" y="26"/>
                        <a:pt x="4" y="29"/>
                      </a:cubicBezTo>
                      <a:cubicBezTo>
                        <a:pt x="13" y="40"/>
                        <a:pt x="21" y="53"/>
                        <a:pt x="35" y="57"/>
                      </a:cubicBezTo>
                      <a:cubicBezTo>
                        <a:pt x="41" y="59"/>
                        <a:pt x="48" y="63"/>
                        <a:pt x="54" y="59"/>
                      </a:cubicBezTo>
                      <a:cubicBezTo>
                        <a:pt x="56" y="48"/>
                        <a:pt x="51" y="39"/>
                        <a:pt x="48"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0" name="Freeform 27"/>
                <p:cNvSpPr/>
                <p:nvPr/>
              </p:nvSpPr>
              <p:spPr bwMode="auto">
                <a:xfrm>
                  <a:off x="2541588" y="1881188"/>
                  <a:ext cx="228600" cy="111125"/>
                </a:xfrm>
                <a:custGeom>
                  <a:avLst/>
                  <a:gdLst>
                    <a:gd name="T0" fmla="*/ 80 w 149"/>
                    <a:gd name="T1" fmla="*/ 6 h 72"/>
                    <a:gd name="T2" fmla="*/ 65 w 149"/>
                    <a:gd name="T3" fmla="*/ 0 h 72"/>
                    <a:gd name="T4" fmla="*/ 21 w 149"/>
                    <a:gd name="T5" fmla="*/ 40 h 72"/>
                    <a:gd name="T6" fmla="*/ 19 w 149"/>
                    <a:gd name="T7" fmla="*/ 51 h 72"/>
                    <a:gd name="T8" fmla="*/ 2 w 149"/>
                    <a:gd name="T9" fmla="*/ 52 h 72"/>
                    <a:gd name="T10" fmla="*/ 1 w 149"/>
                    <a:gd name="T11" fmla="*/ 56 h 72"/>
                    <a:gd name="T12" fmla="*/ 23 w 149"/>
                    <a:gd name="T13" fmla="*/ 72 h 72"/>
                    <a:gd name="T14" fmla="*/ 35 w 149"/>
                    <a:gd name="T15" fmla="*/ 62 h 72"/>
                    <a:gd name="T16" fmla="*/ 55 w 149"/>
                    <a:gd name="T17" fmla="*/ 32 h 72"/>
                    <a:gd name="T18" fmla="*/ 100 w 149"/>
                    <a:gd name="T19" fmla="*/ 31 h 72"/>
                    <a:gd name="T20" fmla="*/ 111 w 149"/>
                    <a:gd name="T21" fmla="*/ 61 h 72"/>
                    <a:gd name="T22" fmla="*/ 120 w 149"/>
                    <a:gd name="T23" fmla="*/ 72 h 72"/>
                    <a:gd name="T24" fmla="*/ 129 w 149"/>
                    <a:gd name="T25" fmla="*/ 67 h 72"/>
                    <a:gd name="T26" fmla="*/ 148 w 149"/>
                    <a:gd name="T27" fmla="*/ 56 h 72"/>
                    <a:gd name="T28" fmla="*/ 148 w 149"/>
                    <a:gd name="T29" fmla="*/ 52 h 72"/>
                    <a:gd name="T30" fmla="*/ 118 w 149"/>
                    <a:gd name="T31" fmla="*/ 42 h 72"/>
                    <a:gd name="T32" fmla="*/ 80 w 149"/>
                    <a:gd name="T33" fmla="*/ 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2">
                      <a:moveTo>
                        <a:pt x="80" y="6"/>
                      </a:moveTo>
                      <a:cubicBezTo>
                        <a:pt x="75" y="5"/>
                        <a:pt x="71" y="1"/>
                        <a:pt x="65" y="0"/>
                      </a:cubicBezTo>
                      <a:cubicBezTo>
                        <a:pt x="54" y="18"/>
                        <a:pt x="27" y="17"/>
                        <a:pt x="21" y="40"/>
                      </a:cubicBezTo>
                      <a:cubicBezTo>
                        <a:pt x="20" y="43"/>
                        <a:pt x="21" y="48"/>
                        <a:pt x="19" y="51"/>
                      </a:cubicBezTo>
                      <a:cubicBezTo>
                        <a:pt x="13" y="51"/>
                        <a:pt x="7" y="53"/>
                        <a:pt x="2" y="52"/>
                      </a:cubicBezTo>
                      <a:cubicBezTo>
                        <a:pt x="0" y="52"/>
                        <a:pt x="0" y="54"/>
                        <a:pt x="1" y="56"/>
                      </a:cubicBezTo>
                      <a:cubicBezTo>
                        <a:pt x="11" y="57"/>
                        <a:pt x="16" y="67"/>
                        <a:pt x="23" y="72"/>
                      </a:cubicBezTo>
                      <a:cubicBezTo>
                        <a:pt x="28" y="71"/>
                        <a:pt x="32" y="66"/>
                        <a:pt x="35" y="62"/>
                      </a:cubicBezTo>
                      <a:cubicBezTo>
                        <a:pt x="37" y="50"/>
                        <a:pt x="46" y="40"/>
                        <a:pt x="55" y="32"/>
                      </a:cubicBezTo>
                      <a:cubicBezTo>
                        <a:pt x="69" y="26"/>
                        <a:pt x="87" y="21"/>
                        <a:pt x="100" y="31"/>
                      </a:cubicBezTo>
                      <a:cubicBezTo>
                        <a:pt x="108" y="39"/>
                        <a:pt x="109" y="51"/>
                        <a:pt x="111" y="61"/>
                      </a:cubicBezTo>
                      <a:cubicBezTo>
                        <a:pt x="114" y="65"/>
                        <a:pt x="118" y="68"/>
                        <a:pt x="120" y="72"/>
                      </a:cubicBezTo>
                      <a:cubicBezTo>
                        <a:pt x="124" y="72"/>
                        <a:pt x="126" y="70"/>
                        <a:pt x="129" y="67"/>
                      </a:cubicBezTo>
                      <a:cubicBezTo>
                        <a:pt x="134" y="62"/>
                        <a:pt x="141" y="59"/>
                        <a:pt x="148" y="56"/>
                      </a:cubicBezTo>
                      <a:cubicBezTo>
                        <a:pt x="148" y="55"/>
                        <a:pt x="149" y="54"/>
                        <a:pt x="148" y="52"/>
                      </a:cubicBezTo>
                      <a:cubicBezTo>
                        <a:pt x="140" y="45"/>
                        <a:pt x="129" y="44"/>
                        <a:pt x="118" y="42"/>
                      </a:cubicBezTo>
                      <a:cubicBezTo>
                        <a:pt x="111" y="26"/>
                        <a:pt x="96" y="11"/>
                        <a:pt x="8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1" name="Freeform 28"/>
                <p:cNvSpPr/>
                <p:nvPr/>
              </p:nvSpPr>
              <p:spPr bwMode="auto">
                <a:xfrm>
                  <a:off x="2862263" y="1884363"/>
                  <a:ext cx="90488" cy="84138"/>
                </a:xfrm>
                <a:custGeom>
                  <a:avLst/>
                  <a:gdLst>
                    <a:gd name="T0" fmla="*/ 39 w 59"/>
                    <a:gd name="T1" fmla="*/ 0 h 55"/>
                    <a:gd name="T2" fmla="*/ 16 w 59"/>
                    <a:gd name="T3" fmla="*/ 15 h 55"/>
                    <a:gd name="T4" fmla="*/ 2 w 59"/>
                    <a:gd name="T5" fmla="*/ 53 h 55"/>
                    <a:gd name="T6" fmla="*/ 27 w 59"/>
                    <a:gd name="T7" fmla="*/ 48 h 55"/>
                    <a:gd name="T8" fmla="*/ 59 w 59"/>
                    <a:gd name="T9" fmla="*/ 12 h 55"/>
                    <a:gd name="T10" fmla="*/ 38 w 59"/>
                    <a:gd name="T11" fmla="*/ 36 h 55"/>
                    <a:gd name="T12" fmla="*/ 10 w 59"/>
                    <a:gd name="T13" fmla="*/ 46 h 55"/>
                    <a:gd name="T14" fmla="*/ 8 w 59"/>
                    <a:gd name="T15" fmla="*/ 41 h 55"/>
                    <a:gd name="T16" fmla="*/ 31 w 59"/>
                    <a:gd name="T17" fmla="*/ 9 h 55"/>
                    <a:gd name="T18" fmla="*/ 39 w 59"/>
                    <a:gd name="T1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5">
                      <a:moveTo>
                        <a:pt x="39" y="0"/>
                      </a:moveTo>
                      <a:cubicBezTo>
                        <a:pt x="30" y="4"/>
                        <a:pt x="22" y="9"/>
                        <a:pt x="16" y="15"/>
                      </a:cubicBezTo>
                      <a:cubicBezTo>
                        <a:pt x="5" y="25"/>
                        <a:pt x="0" y="40"/>
                        <a:pt x="2" y="53"/>
                      </a:cubicBezTo>
                      <a:cubicBezTo>
                        <a:pt x="11" y="55"/>
                        <a:pt x="19" y="51"/>
                        <a:pt x="27" y="48"/>
                      </a:cubicBezTo>
                      <a:cubicBezTo>
                        <a:pt x="42" y="42"/>
                        <a:pt x="56" y="27"/>
                        <a:pt x="59" y="12"/>
                      </a:cubicBezTo>
                      <a:cubicBezTo>
                        <a:pt x="54" y="21"/>
                        <a:pt x="48" y="30"/>
                        <a:pt x="38" y="36"/>
                      </a:cubicBezTo>
                      <a:cubicBezTo>
                        <a:pt x="30" y="42"/>
                        <a:pt x="19" y="42"/>
                        <a:pt x="10" y="46"/>
                      </a:cubicBezTo>
                      <a:cubicBezTo>
                        <a:pt x="8" y="45"/>
                        <a:pt x="8" y="43"/>
                        <a:pt x="8" y="41"/>
                      </a:cubicBezTo>
                      <a:cubicBezTo>
                        <a:pt x="13" y="29"/>
                        <a:pt x="20" y="17"/>
                        <a:pt x="31" y="9"/>
                      </a:cubicBezTo>
                      <a:cubicBezTo>
                        <a:pt x="33" y="6"/>
                        <a:pt x="38" y="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2" name="Freeform 29"/>
                <p:cNvSpPr/>
                <p:nvPr/>
              </p:nvSpPr>
              <p:spPr bwMode="auto">
                <a:xfrm>
                  <a:off x="2347913" y="1881188"/>
                  <a:ext cx="58738" cy="60325"/>
                </a:xfrm>
                <a:custGeom>
                  <a:avLst/>
                  <a:gdLst>
                    <a:gd name="T0" fmla="*/ 35 w 39"/>
                    <a:gd name="T1" fmla="*/ 28 h 39"/>
                    <a:gd name="T2" fmla="*/ 2 w 39"/>
                    <a:gd name="T3" fmla="*/ 0 h 39"/>
                    <a:gd name="T4" fmla="*/ 1 w 39"/>
                    <a:gd name="T5" fmla="*/ 3 h 39"/>
                    <a:gd name="T6" fmla="*/ 23 w 39"/>
                    <a:gd name="T7" fmla="*/ 31 h 39"/>
                    <a:gd name="T8" fmla="*/ 39 w 39"/>
                    <a:gd name="T9" fmla="*/ 39 h 39"/>
                    <a:gd name="T10" fmla="*/ 35 w 39"/>
                    <a:gd name="T11" fmla="*/ 28 h 39"/>
                  </a:gdLst>
                  <a:ahLst/>
                  <a:cxnLst>
                    <a:cxn ang="0">
                      <a:pos x="T0" y="T1"/>
                    </a:cxn>
                    <a:cxn ang="0">
                      <a:pos x="T2" y="T3"/>
                    </a:cxn>
                    <a:cxn ang="0">
                      <a:pos x="T4" y="T5"/>
                    </a:cxn>
                    <a:cxn ang="0">
                      <a:pos x="T6" y="T7"/>
                    </a:cxn>
                    <a:cxn ang="0">
                      <a:pos x="T8" y="T9"/>
                    </a:cxn>
                    <a:cxn ang="0">
                      <a:pos x="T10" y="T11"/>
                    </a:cxn>
                  </a:cxnLst>
                  <a:rect l="0" t="0" r="r" b="b"/>
                  <a:pathLst>
                    <a:path w="39" h="39">
                      <a:moveTo>
                        <a:pt x="35" y="28"/>
                      </a:moveTo>
                      <a:cubicBezTo>
                        <a:pt x="28" y="15"/>
                        <a:pt x="16" y="4"/>
                        <a:pt x="2" y="0"/>
                      </a:cubicBezTo>
                      <a:cubicBezTo>
                        <a:pt x="0" y="0"/>
                        <a:pt x="1" y="2"/>
                        <a:pt x="1" y="3"/>
                      </a:cubicBezTo>
                      <a:cubicBezTo>
                        <a:pt x="8" y="12"/>
                        <a:pt x="14" y="23"/>
                        <a:pt x="23" y="31"/>
                      </a:cubicBezTo>
                      <a:cubicBezTo>
                        <a:pt x="28" y="34"/>
                        <a:pt x="33" y="38"/>
                        <a:pt x="39" y="39"/>
                      </a:cubicBezTo>
                      <a:cubicBezTo>
                        <a:pt x="39" y="35"/>
                        <a:pt x="37" y="31"/>
                        <a:pt x="35"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3" name="Freeform 30"/>
                <p:cNvSpPr/>
                <p:nvPr/>
              </p:nvSpPr>
              <p:spPr bwMode="auto">
                <a:xfrm>
                  <a:off x="2890838" y="1885950"/>
                  <a:ext cx="57150" cy="53975"/>
                </a:xfrm>
                <a:custGeom>
                  <a:avLst/>
                  <a:gdLst>
                    <a:gd name="T0" fmla="*/ 38 w 38"/>
                    <a:gd name="T1" fmla="*/ 2 h 35"/>
                    <a:gd name="T2" fmla="*/ 27 w 38"/>
                    <a:gd name="T3" fmla="*/ 4 h 35"/>
                    <a:gd name="T4" fmla="*/ 0 w 38"/>
                    <a:gd name="T5" fmla="*/ 35 h 35"/>
                    <a:gd name="T6" fmla="*/ 38 w 38"/>
                    <a:gd name="T7" fmla="*/ 2 h 35"/>
                  </a:gdLst>
                  <a:ahLst/>
                  <a:cxnLst>
                    <a:cxn ang="0">
                      <a:pos x="T0" y="T1"/>
                    </a:cxn>
                    <a:cxn ang="0">
                      <a:pos x="T2" y="T3"/>
                    </a:cxn>
                    <a:cxn ang="0">
                      <a:pos x="T4" y="T5"/>
                    </a:cxn>
                    <a:cxn ang="0">
                      <a:pos x="T6" y="T7"/>
                    </a:cxn>
                  </a:cxnLst>
                  <a:rect l="0" t="0" r="r" b="b"/>
                  <a:pathLst>
                    <a:path w="38" h="35">
                      <a:moveTo>
                        <a:pt x="38" y="2"/>
                      </a:moveTo>
                      <a:cubicBezTo>
                        <a:pt x="34" y="0"/>
                        <a:pt x="30" y="3"/>
                        <a:pt x="27" y="4"/>
                      </a:cubicBezTo>
                      <a:cubicBezTo>
                        <a:pt x="17" y="13"/>
                        <a:pt x="3" y="21"/>
                        <a:pt x="0" y="35"/>
                      </a:cubicBezTo>
                      <a:cubicBezTo>
                        <a:pt x="18" y="34"/>
                        <a:pt x="33" y="19"/>
                        <a:pt x="3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4" name="Freeform 31"/>
                <p:cNvSpPr/>
                <p:nvPr/>
              </p:nvSpPr>
              <p:spPr bwMode="auto">
                <a:xfrm>
                  <a:off x="2976563" y="1903413"/>
                  <a:ext cx="0" cy="158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5" name="Freeform 32"/>
                <p:cNvSpPr/>
                <p:nvPr/>
              </p:nvSpPr>
              <p:spPr bwMode="auto">
                <a:xfrm>
                  <a:off x="2967038" y="1908175"/>
                  <a:ext cx="101600" cy="100013"/>
                </a:xfrm>
                <a:custGeom>
                  <a:avLst/>
                  <a:gdLst>
                    <a:gd name="T0" fmla="*/ 24 w 66"/>
                    <a:gd name="T1" fmla="*/ 40 h 65"/>
                    <a:gd name="T2" fmla="*/ 1 w 66"/>
                    <a:gd name="T3" fmla="*/ 0 h 65"/>
                    <a:gd name="T4" fmla="*/ 0 w 66"/>
                    <a:gd name="T5" fmla="*/ 6 h 65"/>
                    <a:gd name="T6" fmla="*/ 34 w 66"/>
                    <a:gd name="T7" fmla="*/ 56 h 65"/>
                    <a:gd name="T8" fmla="*/ 66 w 66"/>
                    <a:gd name="T9" fmla="*/ 61 h 65"/>
                    <a:gd name="T10" fmla="*/ 60 w 66"/>
                    <a:gd name="T11" fmla="*/ 50 h 65"/>
                    <a:gd name="T12" fmla="*/ 24 w 66"/>
                    <a:gd name="T13" fmla="*/ 40 h 65"/>
                  </a:gdLst>
                  <a:ahLst/>
                  <a:cxnLst>
                    <a:cxn ang="0">
                      <a:pos x="T0" y="T1"/>
                    </a:cxn>
                    <a:cxn ang="0">
                      <a:pos x="T2" y="T3"/>
                    </a:cxn>
                    <a:cxn ang="0">
                      <a:pos x="T4" y="T5"/>
                    </a:cxn>
                    <a:cxn ang="0">
                      <a:pos x="T6" y="T7"/>
                    </a:cxn>
                    <a:cxn ang="0">
                      <a:pos x="T8" y="T9"/>
                    </a:cxn>
                    <a:cxn ang="0">
                      <a:pos x="T10" y="T11"/>
                    </a:cxn>
                    <a:cxn ang="0">
                      <a:pos x="T12" y="T13"/>
                    </a:cxn>
                  </a:cxnLst>
                  <a:rect l="0" t="0" r="r" b="b"/>
                  <a:pathLst>
                    <a:path w="66" h="65">
                      <a:moveTo>
                        <a:pt x="24" y="40"/>
                      </a:moveTo>
                      <a:cubicBezTo>
                        <a:pt x="11" y="29"/>
                        <a:pt x="8" y="14"/>
                        <a:pt x="1" y="0"/>
                      </a:cubicBezTo>
                      <a:cubicBezTo>
                        <a:pt x="0" y="6"/>
                        <a:pt x="0" y="6"/>
                        <a:pt x="0" y="6"/>
                      </a:cubicBezTo>
                      <a:cubicBezTo>
                        <a:pt x="3" y="26"/>
                        <a:pt x="15" y="48"/>
                        <a:pt x="34" y="56"/>
                      </a:cubicBezTo>
                      <a:cubicBezTo>
                        <a:pt x="43" y="60"/>
                        <a:pt x="55" y="65"/>
                        <a:pt x="66" y="61"/>
                      </a:cubicBezTo>
                      <a:cubicBezTo>
                        <a:pt x="65" y="57"/>
                        <a:pt x="63" y="53"/>
                        <a:pt x="60" y="50"/>
                      </a:cubicBezTo>
                      <a:cubicBezTo>
                        <a:pt x="47" y="53"/>
                        <a:pt x="35" y="46"/>
                        <a:pt x="24"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6" name="Freeform 33"/>
                <p:cNvSpPr/>
                <p:nvPr/>
              </p:nvSpPr>
              <p:spPr bwMode="auto">
                <a:xfrm>
                  <a:off x="2241551" y="1912938"/>
                  <a:ext cx="100013" cy="87313"/>
                </a:xfrm>
                <a:custGeom>
                  <a:avLst/>
                  <a:gdLst>
                    <a:gd name="T0" fmla="*/ 63 w 65"/>
                    <a:gd name="T1" fmla="*/ 14 h 57"/>
                    <a:gd name="T2" fmla="*/ 63 w 65"/>
                    <a:gd name="T3" fmla="*/ 0 h 57"/>
                    <a:gd name="T4" fmla="*/ 46 w 65"/>
                    <a:gd name="T5" fmla="*/ 29 h 57"/>
                    <a:gd name="T6" fmla="*/ 9 w 65"/>
                    <a:gd name="T7" fmla="*/ 41 h 57"/>
                    <a:gd name="T8" fmla="*/ 0 w 65"/>
                    <a:gd name="T9" fmla="*/ 57 h 57"/>
                    <a:gd name="T10" fmla="*/ 9 w 65"/>
                    <a:gd name="T11" fmla="*/ 57 h 57"/>
                    <a:gd name="T12" fmla="*/ 63 w 65"/>
                    <a:gd name="T13" fmla="*/ 14 h 57"/>
                  </a:gdLst>
                  <a:ahLst/>
                  <a:cxnLst>
                    <a:cxn ang="0">
                      <a:pos x="T0" y="T1"/>
                    </a:cxn>
                    <a:cxn ang="0">
                      <a:pos x="T2" y="T3"/>
                    </a:cxn>
                    <a:cxn ang="0">
                      <a:pos x="T4" y="T5"/>
                    </a:cxn>
                    <a:cxn ang="0">
                      <a:pos x="T6" y="T7"/>
                    </a:cxn>
                    <a:cxn ang="0">
                      <a:pos x="T8" y="T9"/>
                    </a:cxn>
                    <a:cxn ang="0">
                      <a:pos x="T10" y="T11"/>
                    </a:cxn>
                    <a:cxn ang="0">
                      <a:pos x="T12" y="T13"/>
                    </a:cxn>
                  </a:cxnLst>
                  <a:rect l="0" t="0" r="r" b="b"/>
                  <a:pathLst>
                    <a:path w="65" h="57">
                      <a:moveTo>
                        <a:pt x="63" y="14"/>
                      </a:moveTo>
                      <a:cubicBezTo>
                        <a:pt x="64" y="10"/>
                        <a:pt x="65" y="4"/>
                        <a:pt x="63" y="0"/>
                      </a:cubicBezTo>
                      <a:cubicBezTo>
                        <a:pt x="58" y="10"/>
                        <a:pt x="55" y="21"/>
                        <a:pt x="46" y="29"/>
                      </a:cubicBezTo>
                      <a:cubicBezTo>
                        <a:pt x="36" y="37"/>
                        <a:pt x="23" y="43"/>
                        <a:pt x="9" y="41"/>
                      </a:cubicBezTo>
                      <a:cubicBezTo>
                        <a:pt x="5" y="44"/>
                        <a:pt x="1" y="50"/>
                        <a:pt x="0" y="57"/>
                      </a:cubicBezTo>
                      <a:cubicBezTo>
                        <a:pt x="9" y="57"/>
                        <a:pt x="9" y="57"/>
                        <a:pt x="9" y="57"/>
                      </a:cubicBezTo>
                      <a:cubicBezTo>
                        <a:pt x="33" y="54"/>
                        <a:pt x="55" y="36"/>
                        <a:pt x="6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7" name="Freeform 34"/>
                <p:cNvSpPr/>
                <p:nvPr/>
              </p:nvSpPr>
              <p:spPr bwMode="auto">
                <a:xfrm>
                  <a:off x="2263776" y="1917700"/>
                  <a:ext cx="60325" cy="50800"/>
                </a:xfrm>
                <a:custGeom>
                  <a:avLst/>
                  <a:gdLst>
                    <a:gd name="T0" fmla="*/ 39 w 39"/>
                    <a:gd name="T1" fmla="*/ 0 h 33"/>
                    <a:gd name="T2" fmla="*/ 7 w 39"/>
                    <a:gd name="T3" fmla="*/ 23 h 33"/>
                    <a:gd name="T4" fmla="*/ 0 w 39"/>
                    <a:gd name="T5" fmla="*/ 32 h 33"/>
                    <a:gd name="T6" fmla="*/ 14 w 39"/>
                    <a:gd name="T7" fmla="*/ 29 h 33"/>
                    <a:gd name="T8" fmla="*/ 39 w 39"/>
                    <a:gd name="T9" fmla="*/ 0 h 33"/>
                  </a:gdLst>
                  <a:ahLst/>
                  <a:cxnLst>
                    <a:cxn ang="0">
                      <a:pos x="T0" y="T1"/>
                    </a:cxn>
                    <a:cxn ang="0">
                      <a:pos x="T2" y="T3"/>
                    </a:cxn>
                    <a:cxn ang="0">
                      <a:pos x="T4" y="T5"/>
                    </a:cxn>
                    <a:cxn ang="0">
                      <a:pos x="T6" y="T7"/>
                    </a:cxn>
                    <a:cxn ang="0">
                      <a:pos x="T8" y="T9"/>
                    </a:cxn>
                  </a:cxnLst>
                  <a:rect l="0" t="0" r="r" b="b"/>
                  <a:pathLst>
                    <a:path w="39" h="33">
                      <a:moveTo>
                        <a:pt x="39" y="0"/>
                      </a:moveTo>
                      <a:cubicBezTo>
                        <a:pt x="26" y="3"/>
                        <a:pt x="16" y="13"/>
                        <a:pt x="7" y="23"/>
                      </a:cubicBezTo>
                      <a:cubicBezTo>
                        <a:pt x="4" y="25"/>
                        <a:pt x="0" y="28"/>
                        <a:pt x="0" y="32"/>
                      </a:cubicBezTo>
                      <a:cubicBezTo>
                        <a:pt x="5" y="33"/>
                        <a:pt x="9" y="29"/>
                        <a:pt x="14" y="29"/>
                      </a:cubicBezTo>
                      <a:cubicBezTo>
                        <a:pt x="26" y="23"/>
                        <a:pt x="36" y="13"/>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8" name="Freeform 35"/>
                <p:cNvSpPr/>
                <p:nvPr/>
              </p:nvSpPr>
              <p:spPr bwMode="auto">
                <a:xfrm>
                  <a:off x="2940051" y="1925638"/>
                  <a:ext cx="30163" cy="61913"/>
                </a:xfrm>
                <a:custGeom>
                  <a:avLst/>
                  <a:gdLst>
                    <a:gd name="T0" fmla="*/ 20 w 20"/>
                    <a:gd name="T1" fmla="*/ 23 h 40"/>
                    <a:gd name="T2" fmla="*/ 11 w 20"/>
                    <a:gd name="T3" fmla="*/ 0 h 40"/>
                    <a:gd name="T4" fmla="*/ 3 w 20"/>
                    <a:gd name="T5" fmla="*/ 11 h 40"/>
                    <a:gd name="T6" fmla="*/ 7 w 20"/>
                    <a:gd name="T7" fmla="*/ 40 h 40"/>
                    <a:gd name="T8" fmla="*/ 20 w 20"/>
                    <a:gd name="T9" fmla="*/ 23 h 40"/>
                  </a:gdLst>
                  <a:ahLst/>
                  <a:cxnLst>
                    <a:cxn ang="0">
                      <a:pos x="T0" y="T1"/>
                    </a:cxn>
                    <a:cxn ang="0">
                      <a:pos x="T2" y="T3"/>
                    </a:cxn>
                    <a:cxn ang="0">
                      <a:pos x="T4" y="T5"/>
                    </a:cxn>
                    <a:cxn ang="0">
                      <a:pos x="T6" y="T7"/>
                    </a:cxn>
                    <a:cxn ang="0">
                      <a:pos x="T8" y="T9"/>
                    </a:cxn>
                  </a:cxnLst>
                  <a:rect l="0" t="0" r="r" b="b"/>
                  <a:pathLst>
                    <a:path w="20" h="40">
                      <a:moveTo>
                        <a:pt x="20" y="23"/>
                      </a:moveTo>
                      <a:cubicBezTo>
                        <a:pt x="17" y="15"/>
                        <a:pt x="15" y="7"/>
                        <a:pt x="11" y="0"/>
                      </a:cubicBezTo>
                      <a:cubicBezTo>
                        <a:pt x="3" y="11"/>
                        <a:pt x="3" y="11"/>
                        <a:pt x="3" y="11"/>
                      </a:cubicBezTo>
                      <a:cubicBezTo>
                        <a:pt x="0" y="21"/>
                        <a:pt x="1" y="32"/>
                        <a:pt x="7" y="40"/>
                      </a:cubicBezTo>
                      <a:cubicBezTo>
                        <a:pt x="15" y="40"/>
                        <a:pt x="16" y="30"/>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69" name="Freeform 36"/>
                <p:cNvSpPr/>
                <p:nvPr/>
              </p:nvSpPr>
              <p:spPr bwMode="auto">
                <a:xfrm>
                  <a:off x="2989263" y="1935163"/>
                  <a:ext cx="60325" cy="42863"/>
                </a:xfrm>
                <a:custGeom>
                  <a:avLst/>
                  <a:gdLst>
                    <a:gd name="T0" fmla="*/ 40 w 40"/>
                    <a:gd name="T1" fmla="*/ 26 h 28"/>
                    <a:gd name="T2" fmla="*/ 0 w 40"/>
                    <a:gd name="T3" fmla="*/ 0 h 28"/>
                    <a:gd name="T4" fmla="*/ 0 w 40"/>
                    <a:gd name="T5" fmla="*/ 1 h 28"/>
                    <a:gd name="T6" fmla="*/ 23 w 40"/>
                    <a:gd name="T7" fmla="*/ 23 h 28"/>
                    <a:gd name="T8" fmla="*/ 40 w 40"/>
                    <a:gd name="T9" fmla="*/ 26 h 28"/>
                  </a:gdLst>
                  <a:ahLst/>
                  <a:cxnLst>
                    <a:cxn ang="0">
                      <a:pos x="T0" y="T1"/>
                    </a:cxn>
                    <a:cxn ang="0">
                      <a:pos x="T2" y="T3"/>
                    </a:cxn>
                    <a:cxn ang="0">
                      <a:pos x="T4" y="T5"/>
                    </a:cxn>
                    <a:cxn ang="0">
                      <a:pos x="T6" y="T7"/>
                    </a:cxn>
                    <a:cxn ang="0">
                      <a:pos x="T8" y="T9"/>
                    </a:cxn>
                  </a:cxnLst>
                  <a:rect l="0" t="0" r="r" b="b"/>
                  <a:pathLst>
                    <a:path w="40" h="28">
                      <a:moveTo>
                        <a:pt x="40" y="26"/>
                      </a:moveTo>
                      <a:cubicBezTo>
                        <a:pt x="31" y="12"/>
                        <a:pt x="16" y="3"/>
                        <a:pt x="0" y="0"/>
                      </a:cubicBezTo>
                      <a:cubicBezTo>
                        <a:pt x="0" y="1"/>
                        <a:pt x="0" y="1"/>
                        <a:pt x="0" y="1"/>
                      </a:cubicBezTo>
                      <a:cubicBezTo>
                        <a:pt x="6" y="10"/>
                        <a:pt x="11" y="20"/>
                        <a:pt x="23" y="23"/>
                      </a:cubicBezTo>
                      <a:cubicBezTo>
                        <a:pt x="28" y="25"/>
                        <a:pt x="34" y="28"/>
                        <a:pt x="40"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0" name="Freeform 37"/>
                <p:cNvSpPr/>
                <p:nvPr/>
              </p:nvSpPr>
              <p:spPr bwMode="auto">
                <a:xfrm>
                  <a:off x="2338388" y="1930400"/>
                  <a:ext cx="25400" cy="55563"/>
                </a:xfrm>
                <a:custGeom>
                  <a:avLst/>
                  <a:gdLst>
                    <a:gd name="T0" fmla="*/ 16 w 17"/>
                    <a:gd name="T1" fmla="*/ 16 h 36"/>
                    <a:gd name="T2" fmla="*/ 7 w 17"/>
                    <a:gd name="T3" fmla="*/ 0 h 36"/>
                    <a:gd name="T4" fmla="*/ 5 w 17"/>
                    <a:gd name="T5" fmla="*/ 3 h 36"/>
                    <a:gd name="T6" fmla="*/ 0 w 17"/>
                    <a:gd name="T7" fmla="*/ 19 h 36"/>
                    <a:gd name="T8" fmla="*/ 10 w 17"/>
                    <a:gd name="T9" fmla="*/ 36 h 36"/>
                    <a:gd name="T10" fmla="*/ 16 w 17"/>
                    <a:gd name="T11" fmla="*/ 16 h 36"/>
                  </a:gdLst>
                  <a:ahLst/>
                  <a:cxnLst>
                    <a:cxn ang="0">
                      <a:pos x="T0" y="T1"/>
                    </a:cxn>
                    <a:cxn ang="0">
                      <a:pos x="T2" y="T3"/>
                    </a:cxn>
                    <a:cxn ang="0">
                      <a:pos x="T4" y="T5"/>
                    </a:cxn>
                    <a:cxn ang="0">
                      <a:pos x="T6" y="T7"/>
                    </a:cxn>
                    <a:cxn ang="0">
                      <a:pos x="T8" y="T9"/>
                    </a:cxn>
                    <a:cxn ang="0">
                      <a:pos x="T10" y="T11"/>
                    </a:cxn>
                  </a:cxnLst>
                  <a:rect l="0" t="0" r="r" b="b"/>
                  <a:pathLst>
                    <a:path w="17" h="36">
                      <a:moveTo>
                        <a:pt x="16" y="16"/>
                      </a:moveTo>
                      <a:cubicBezTo>
                        <a:pt x="17" y="9"/>
                        <a:pt x="11" y="4"/>
                        <a:pt x="7" y="0"/>
                      </a:cubicBezTo>
                      <a:cubicBezTo>
                        <a:pt x="5" y="3"/>
                        <a:pt x="5" y="3"/>
                        <a:pt x="5" y="3"/>
                      </a:cubicBezTo>
                      <a:cubicBezTo>
                        <a:pt x="4" y="9"/>
                        <a:pt x="1" y="13"/>
                        <a:pt x="0" y="19"/>
                      </a:cubicBezTo>
                      <a:cubicBezTo>
                        <a:pt x="2" y="25"/>
                        <a:pt x="4" y="33"/>
                        <a:pt x="10" y="36"/>
                      </a:cubicBezTo>
                      <a:cubicBezTo>
                        <a:pt x="15" y="31"/>
                        <a:pt x="15" y="23"/>
                        <a:pt x="1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1" name="Freeform 38"/>
                <p:cNvSpPr/>
                <p:nvPr/>
              </p:nvSpPr>
              <p:spPr bwMode="auto">
                <a:xfrm>
                  <a:off x="2587626" y="1933575"/>
                  <a:ext cx="128588" cy="120650"/>
                </a:xfrm>
                <a:custGeom>
                  <a:avLst/>
                  <a:gdLst>
                    <a:gd name="T0" fmla="*/ 67 w 84"/>
                    <a:gd name="T1" fmla="*/ 14 h 79"/>
                    <a:gd name="T2" fmla="*/ 57 w 84"/>
                    <a:gd name="T3" fmla="*/ 4 h 79"/>
                    <a:gd name="T4" fmla="*/ 33 w 84"/>
                    <a:gd name="T5" fmla="*/ 6 h 79"/>
                    <a:gd name="T6" fmla="*/ 17 w 84"/>
                    <a:gd name="T7" fmla="*/ 32 h 79"/>
                    <a:gd name="T8" fmla="*/ 2 w 84"/>
                    <a:gd name="T9" fmla="*/ 50 h 79"/>
                    <a:gd name="T10" fmla="*/ 3 w 84"/>
                    <a:gd name="T11" fmla="*/ 67 h 79"/>
                    <a:gd name="T12" fmla="*/ 19 w 84"/>
                    <a:gd name="T13" fmla="*/ 79 h 79"/>
                    <a:gd name="T14" fmla="*/ 35 w 84"/>
                    <a:gd name="T15" fmla="*/ 72 h 79"/>
                    <a:gd name="T16" fmla="*/ 36 w 84"/>
                    <a:gd name="T17" fmla="*/ 63 h 79"/>
                    <a:gd name="T18" fmla="*/ 18 w 84"/>
                    <a:gd name="T19" fmla="*/ 65 h 79"/>
                    <a:gd name="T20" fmla="*/ 14 w 84"/>
                    <a:gd name="T21" fmla="*/ 51 h 79"/>
                    <a:gd name="T22" fmla="*/ 28 w 84"/>
                    <a:gd name="T23" fmla="*/ 32 h 79"/>
                    <a:gd name="T24" fmla="*/ 36 w 84"/>
                    <a:gd name="T25" fmla="*/ 16 h 79"/>
                    <a:gd name="T26" fmla="*/ 53 w 84"/>
                    <a:gd name="T27" fmla="*/ 12 h 79"/>
                    <a:gd name="T28" fmla="*/ 64 w 84"/>
                    <a:gd name="T29" fmla="*/ 42 h 79"/>
                    <a:gd name="T30" fmla="*/ 75 w 84"/>
                    <a:gd name="T31" fmla="*/ 52 h 79"/>
                    <a:gd name="T32" fmla="*/ 71 w 84"/>
                    <a:gd name="T33" fmla="*/ 64 h 79"/>
                    <a:gd name="T34" fmla="*/ 65 w 84"/>
                    <a:gd name="T35" fmla="*/ 62 h 79"/>
                    <a:gd name="T36" fmla="*/ 59 w 84"/>
                    <a:gd name="T37" fmla="*/ 62 h 79"/>
                    <a:gd name="T38" fmla="*/ 62 w 84"/>
                    <a:gd name="T39" fmla="*/ 75 h 79"/>
                    <a:gd name="T40" fmla="*/ 72 w 84"/>
                    <a:gd name="T41" fmla="*/ 75 h 79"/>
                    <a:gd name="T42" fmla="*/ 83 w 84"/>
                    <a:gd name="T43" fmla="*/ 63 h 79"/>
                    <a:gd name="T44" fmla="*/ 77 w 84"/>
                    <a:gd name="T45" fmla="*/ 40 h 79"/>
                    <a:gd name="T46" fmla="*/ 67 w 84"/>
                    <a:gd name="T47" fmla="*/ 1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79">
                      <a:moveTo>
                        <a:pt x="67" y="14"/>
                      </a:moveTo>
                      <a:cubicBezTo>
                        <a:pt x="65" y="9"/>
                        <a:pt x="61" y="6"/>
                        <a:pt x="57" y="4"/>
                      </a:cubicBezTo>
                      <a:cubicBezTo>
                        <a:pt x="49" y="0"/>
                        <a:pt x="40" y="3"/>
                        <a:pt x="33" y="6"/>
                      </a:cubicBezTo>
                      <a:cubicBezTo>
                        <a:pt x="24" y="12"/>
                        <a:pt x="18" y="22"/>
                        <a:pt x="17" y="32"/>
                      </a:cubicBezTo>
                      <a:cubicBezTo>
                        <a:pt x="12" y="37"/>
                        <a:pt x="5" y="43"/>
                        <a:pt x="2" y="50"/>
                      </a:cubicBezTo>
                      <a:cubicBezTo>
                        <a:pt x="0" y="55"/>
                        <a:pt x="1" y="62"/>
                        <a:pt x="3" y="67"/>
                      </a:cubicBezTo>
                      <a:cubicBezTo>
                        <a:pt x="5" y="74"/>
                        <a:pt x="12" y="78"/>
                        <a:pt x="19" y="79"/>
                      </a:cubicBezTo>
                      <a:cubicBezTo>
                        <a:pt x="25" y="79"/>
                        <a:pt x="32" y="78"/>
                        <a:pt x="35" y="72"/>
                      </a:cubicBezTo>
                      <a:cubicBezTo>
                        <a:pt x="37" y="69"/>
                        <a:pt x="38" y="66"/>
                        <a:pt x="36" y="63"/>
                      </a:cubicBezTo>
                      <a:cubicBezTo>
                        <a:pt x="32" y="53"/>
                        <a:pt x="26" y="67"/>
                        <a:pt x="18" y="65"/>
                      </a:cubicBezTo>
                      <a:cubicBezTo>
                        <a:pt x="13" y="63"/>
                        <a:pt x="13" y="56"/>
                        <a:pt x="14" y="51"/>
                      </a:cubicBezTo>
                      <a:cubicBezTo>
                        <a:pt x="13" y="42"/>
                        <a:pt x="22" y="37"/>
                        <a:pt x="28" y="32"/>
                      </a:cubicBezTo>
                      <a:cubicBezTo>
                        <a:pt x="29" y="26"/>
                        <a:pt x="31" y="21"/>
                        <a:pt x="36" y="16"/>
                      </a:cubicBezTo>
                      <a:cubicBezTo>
                        <a:pt x="41" y="14"/>
                        <a:pt x="47" y="10"/>
                        <a:pt x="53" y="12"/>
                      </a:cubicBezTo>
                      <a:cubicBezTo>
                        <a:pt x="65" y="18"/>
                        <a:pt x="63" y="32"/>
                        <a:pt x="64" y="42"/>
                      </a:cubicBezTo>
                      <a:cubicBezTo>
                        <a:pt x="69" y="43"/>
                        <a:pt x="73" y="48"/>
                        <a:pt x="75" y="52"/>
                      </a:cubicBezTo>
                      <a:cubicBezTo>
                        <a:pt x="75" y="57"/>
                        <a:pt x="74" y="61"/>
                        <a:pt x="71" y="64"/>
                      </a:cubicBezTo>
                      <a:cubicBezTo>
                        <a:pt x="68" y="65"/>
                        <a:pt x="66" y="63"/>
                        <a:pt x="65" y="62"/>
                      </a:cubicBezTo>
                      <a:cubicBezTo>
                        <a:pt x="63" y="60"/>
                        <a:pt x="61" y="61"/>
                        <a:pt x="59" y="62"/>
                      </a:cubicBezTo>
                      <a:cubicBezTo>
                        <a:pt x="58" y="66"/>
                        <a:pt x="57" y="71"/>
                        <a:pt x="62" y="75"/>
                      </a:cubicBezTo>
                      <a:cubicBezTo>
                        <a:pt x="64" y="77"/>
                        <a:pt x="68" y="76"/>
                        <a:pt x="72" y="75"/>
                      </a:cubicBezTo>
                      <a:cubicBezTo>
                        <a:pt x="77" y="74"/>
                        <a:pt x="82" y="69"/>
                        <a:pt x="83" y="63"/>
                      </a:cubicBezTo>
                      <a:cubicBezTo>
                        <a:pt x="84" y="56"/>
                        <a:pt x="83" y="46"/>
                        <a:pt x="77" y="40"/>
                      </a:cubicBezTo>
                      <a:cubicBezTo>
                        <a:pt x="64" y="38"/>
                        <a:pt x="72" y="22"/>
                        <a:pt x="6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2" name="Freeform 39"/>
                <p:cNvSpPr/>
                <p:nvPr/>
              </p:nvSpPr>
              <p:spPr bwMode="auto">
                <a:xfrm>
                  <a:off x="2919413" y="1954213"/>
                  <a:ext cx="60325" cy="60325"/>
                </a:xfrm>
                <a:custGeom>
                  <a:avLst/>
                  <a:gdLst>
                    <a:gd name="T0" fmla="*/ 12 w 39"/>
                    <a:gd name="T1" fmla="*/ 14 h 39"/>
                    <a:gd name="T2" fmla="*/ 8 w 39"/>
                    <a:gd name="T3" fmla="*/ 0 h 39"/>
                    <a:gd name="T4" fmla="*/ 5 w 39"/>
                    <a:gd name="T5" fmla="*/ 2 h 39"/>
                    <a:gd name="T6" fmla="*/ 14 w 39"/>
                    <a:gd name="T7" fmla="*/ 33 h 39"/>
                    <a:gd name="T8" fmla="*/ 22 w 39"/>
                    <a:gd name="T9" fmla="*/ 38 h 39"/>
                    <a:gd name="T10" fmla="*/ 39 w 39"/>
                    <a:gd name="T11" fmla="*/ 16 h 39"/>
                    <a:gd name="T12" fmla="*/ 37 w 39"/>
                    <a:gd name="T13" fmla="*/ 10 h 39"/>
                    <a:gd name="T14" fmla="*/ 20 w 39"/>
                    <a:gd name="T15" fmla="*/ 28 h 39"/>
                    <a:gd name="T16" fmla="*/ 12 w 39"/>
                    <a:gd name="T17" fmla="*/ 1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9">
                      <a:moveTo>
                        <a:pt x="12" y="14"/>
                      </a:moveTo>
                      <a:cubicBezTo>
                        <a:pt x="9" y="10"/>
                        <a:pt x="11" y="4"/>
                        <a:pt x="8" y="0"/>
                      </a:cubicBezTo>
                      <a:cubicBezTo>
                        <a:pt x="5" y="2"/>
                        <a:pt x="5" y="2"/>
                        <a:pt x="5" y="2"/>
                      </a:cubicBezTo>
                      <a:cubicBezTo>
                        <a:pt x="0" y="14"/>
                        <a:pt x="9" y="24"/>
                        <a:pt x="14" y="33"/>
                      </a:cubicBezTo>
                      <a:cubicBezTo>
                        <a:pt x="16" y="36"/>
                        <a:pt x="18" y="39"/>
                        <a:pt x="22" y="38"/>
                      </a:cubicBezTo>
                      <a:cubicBezTo>
                        <a:pt x="31" y="34"/>
                        <a:pt x="38" y="26"/>
                        <a:pt x="39" y="16"/>
                      </a:cubicBezTo>
                      <a:cubicBezTo>
                        <a:pt x="39" y="14"/>
                        <a:pt x="39" y="11"/>
                        <a:pt x="37" y="10"/>
                      </a:cubicBezTo>
                      <a:cubicBezTo>
                        <a:pt x="32" y="17"/>
                        <a:pt x="29" y="28"/>
                        <a:pt x="20" y="28"/>
                      </a:cubicBezTo>
                      <a:cubicBezTo>
                        <a:pt x="16" y="24"/>
                        <a:pt x="13" y="20"/>
                        <a:pt x="1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3" name="Freeform 40"/>
                <p:cNvSpPr/>
                <p:nvPr/>
              </p:nvSpPr>
              <p:spPr bwMode="auto">
                <a:xfrm>
                  <a:off x="2424113" y="1958975"/>
                  <a:ext cx="539750" cy="479425"/>
                </a:xfrm>
                <a:custGeom>
                  <a:avLst/>
                  <a:gdLst>
                    <a:gd name="T0" fmla="*/ 154 w 353"/>
                    <a:gd name="T1" fmla="*/ 2 h 312"/>
                    <a:gd name="T2" fmla="*/ 143 w 353"/>
                    <a:gd name="T3" fmla="*/ 18 h 312"/>
                    <a:gd name="T4" fmla="*/ 128 w 353"/>
                    <a:gd name="T5" fmla="*/ 40 h 312"/>
                    <a:gd name="T6" fmla="*/ 151 w 353"/>
                    <a:gd name="T7" fmla="*/ 52 h 312"/>
                    <a:gd name="T8" fmla="*/ 106 w 353"/>
                    <a:gd name="T9" fmla="*/ 55 h 312"/>
                    <a:gd name="T10" fmla="*/ 53 w 353"/>
                    <a:gd name="T11" fmla="*/ 98 h 312"/>
                    <a:gd name="T12" fmla="*/ 58 w 353"/>
                    <a:gd name="T13" fmla="*/ 121 h 312"/>
                    <a:gd name="T14" fmla="*/ 30 w 353"/>
                    <a:gd name="T15" fmla="*/ 121 h 312"/>
                    <a:gd name="T16" fmla="*/ 13 w 353"/>
                    <a:gd name="T17" fmla="*/ 130 h 312"/>
                    <a:gd name="T18" fmla="*/ 6 w 353"/>
                    <a:gd name="T19" fmla="*/ 156 h 312"/>
                    <a:gd name="T20" fmla="*/ 34 w 353"/>
                    <a:gd name="T21" fmla="*/ 172 h 312"/>
                    <a:gd name="T22" fmla="*/ 49 w 353"/>
                    <a:gd name="T23" fmla="*/ 159 h 312"/>
                    <a:gd name="T24" fmla="*/ 59 w 353"/>
                    <a:gd name="T25" fmla="*/ 184 h 312"/>
                    <a:gd name="T26" fmla="*/ 78 w 353"/>
                    <a:gd name="T27" fmla="*/ 195 h 312"/>
                    <a:gd name="T28" fmla="*/ 105 w 353"/>
                    <a:gd name="T29" fmla="*/ 237 h 312"/>
                    <a:gd name="T30" fmla="*/ 131 w 353"/>
                    <a:gd name="T31" fmla="*/ 227 h 312"/>
                    <a:gd name="T32" fmla="*/ 146 w 353"/>
                    <a:gd name="T33" fmla="*/ 244 h 312"/>
                    <a:gd name="T34" fmla="*/ 140 w 353"/>
                    <a:gd name="T35" fmla="*/ 263 h 312"/>
                    <a:gd name="T36" fmla="*/ 146 w 353"/>
                    <a:gd name="T37" fmla="*/ 282 h 312"/>
                    <a:gd name="T38" fmla="*/ 173 w 353"/>
                    <a:gd name="T39" fmla="*/ 261 h 312"/>
                    <a:gd name="T40" fmla="*/ 161 w 353"/>
                    <a:gd name="T41" fmla="*/ 242 h 312"/>
                    <a:gd name="T42" fmla="*/ 186 w 353"/>
                    <a:gd name="T43" fmla="*/ 225 h 312"/>
                    <a:gd name="T44" fmla="*/ 188 w 353"/>
                    <a:gd name="T45" fmla="*/ 272 h 312"/>
                    <a:gd name="T46" fmla="*/ 145 w 353"/>
                    <a:gd name="T47" fmla="*/ 308 h 312"/>
                    <a:gd name="T48" fmla="*/ 183 w 353"/>
                    <a:gd name="T49" fmla="*/ 287 h 312"/>
                    <a:gd name="T50" fmla="*/ 202 w 353"/>
                    <a:gd name="T51" fmla="*/ 262 h 312"/>
                    <a:gd name="T52" fmla="*/ 202 w 353"/>
                    <a:gd name="T53" fmla="*/ 244 h 312"/>
                    <a:gd name="T54" fmla="*/ 232 w 353"/>
                    <a:gd name="T55" fmla="*/ 201 h 312"/>
                    <a:gd name="T56" fmla="*/ 288 w 353"/>
                    <a:gd name="T57" fmla="*/ 225 h 312"/>
                    <a:gd name="T58" fmla="*/ 305 w 353"/>
                    <a:gd name="T59" fmla="*/ 198 h 312"/>
                    <a:gd name="T60" fmla="*/ 353 w 353"/>
                    <a:gd name="T61" fmla="*/ 141 h 312"/>
                    <a:gd name="T62" fmla="*/ 343 w 353"/>
                    <a:gd name="T63" fmla="*/ 151 h 312"/>
                    <a:gd name="T64" fmla="*/ 288 w 353"/>
                    <a:gd name="T65" fmla="*/ 215 h 312"/>
                    <a:gd name="T66" fmla="*/ 273 w 353"/>
                    <a:gd name="T67" fmla="*/ 201 h 312"/>
                    <a:gd name="T68" fmla="*/ 314 w 353"/>
                    <a:gd name="T69" fmla="*/ 172 h 312"/>
                    <a:gd name="T70" fmla="*/ 291 w 353"/>
                    <a:gd name="T71" fmla="*/ 107 h 312"/>
                    <a:gd name="T72" fmla="*/ 275 w 353"/>
                    <a:gd name="T73" fmla="*/ 85 h 312"/>
                    <a:gd name="T74" fmla="*/ 291 w 353"/>
                    <a:gd name="T75" fmla="*/ 67 h 312"/>
                    <a:gd name="T76" fmla="*/ 318 w 353"/>
                    <a:gd name="T77" fmla="*/ 99 h 312"/>
                    <a:gd name="T78" fmla="*/ 348 w 353"/>
                    <a:gd name="T79" fmla="*/ 134 h 312"/>
                    <a:gd name="T80" fmla="*/ 315 w 353"/>
                    <a:gd name="T81" fmla="*/ 95 h 312"/>
                    <a:gd name="T82" fmla="*/ 285 w 353"/>
                    <a:gd name="T83" fmla="*/ 58 h 312"/>
                    <a:gd name="T84" fmla="*/ 259 w 353"/>
                    <a:gd name="T85" fmla="*/ 92 h 312"/>
                    <a:gd name="T86" fmla="*/ 286 w 353"/>
                    <a:gd name="T87" fmla="*/ 112 h 312"/>
                    <a:gd name="T88" fmla="*/ 320 w 353"/>
                    <a:gd name="T89" fmla="*/ 154 h 312"/>
                    <a:gd name="T90" fmla="*/ 265 w 353"/>
                    <a:gd name="T91" fmla="*/ 195 h 312"/>
                    <a:gd name="T92" fmla="*/ 239 w 353"/>
                    <a:gd name="T93" fmla="*/ 163 h 312"/>
                    <a:gd name="T94" fmla="*/ 267 w 353"/>
                    <a:gd name="T95" fmla="*/ 159 h 312"/>
                    <a:gd name="T96" fmla="*/ 281 w 353"/>
                    <a:gd name="T97" fmla="*/ 156 h 312"/>
                    <a:gd name="T98" fmla="*/ 293 w 353"/>
                    <a:gd name="T99" fmla="*/ 135 h 312"/>
                    <a:gd name="T100" fmla="*/ 269 w 353"/>
                    <a:gd name="T101" fmla="*/ 124 h 312"/>
                    <a:gd name="T102" fmla="*/ 244 w 353"/>
                    <a:gd name="T103" fmla="*/ 126 h 312"/>
                    <a:gd name="T104" fmla="*/ 248 w 353"/>
                    <a:gd name="T105" fmla="*/ 96 h 312"/>
                    <a:gd name="T106" fmla="*/ 199 w 353"/>
                    <a:gd name="T107" fmla="*/ 61 h 312"/>
                    <a:gd name="T108" fmla="*/ 192 w 353"/>
                    <a:gd name="T109" fmla="*/ 57 h 312"/>
                    <a:gd name="T110" fmla="*/ 159 w 353"/>
                    <a:gd name="T111" fmla="*/ 58 h 312"/>
                    <a:gd name="T112" fmla="*/ 173 w 353"/>
                    <a:gd name="T113" fmla="*/ 34 h 312"/>
                    <a:gd name="T114" fmla="*/ 164 w 353"/>
                    <a:gd name="T115" fmla="*/ 1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3" h="312">
                      <a:moveTo>
                        <a:pt x="164" y="13"/>
                      </a:moveTo>
                      <a:cubicBezTo>
                        <a:pt x="162" y="8"/>
                        <a:pt x="161" y="0"/>
                        <a:pt x="154" y="2"/>
                      </a:cubicBezTo>
                      <a:cubicBezTo>
                        <a:pt x="147" y="2"/>
                        <a:pt x="144" y="8"/>
                        <a:pt x="142" y="12"/>
                      </a:cubicBezTo>
                      <a:cubicBezTo>
                        <a:pt x="142" y="15"/>
                        <a:pt x="144" y="16"/>
                        <a:pt x="143" y="18"/>
                      </a:cubicBezTo>
                      <a:cubicBezTo>
                        <a:pt x="138" y="22"/>
                        <a:pt x="131" y="24"/>
                        <a:pt x="128" y="30"/>
                      </a:cubicBezTo>
                      <a:cubicBezTo>
                        <a:pt x="127" y="33"/>
                        <a:pt x="126" y="38"/>
                        <a:pt x="128" y="40"/>
                      </a:cubicBezTo>
                      <a:cubicBezTo>
                        <a:pt x="132" y="37"/>
                        <a:pt x="138" y="35"/>
                        <a:pt x="145" y="36"/>
                      </a:cubicBezTo>
                      <a:cubicBezTo>
                        <a:pt x="150" y="39"/>
                        <a:pt x="152" y="45"/>
                        <a:pt x="151" y="52"/>
                      </a:cubicBezTo>
                      <a:cubicBezTo>
                        <a:pt x="147" y="60"/>
                        <a:pt x="138" y="68"/>
                        <a:pt x="128" y="68"/>
                      </a:cubicBezTo>
                      <a:cubicBezTo>
                        <a:pt x="119" y="66"/>
                        <a:pt x="110" y="63"/>
                        <a:pt x="106" y="55"/>
                      </a:cubicBezTo>
                      <a:cubicBezTo>
                        <a:pt x="104" y="61"/>
                        <a:pt x="101" y="68"/>
                        <a:pt x="99" y="75"/>
                      </a:cubicBezTo>
                      <a:cubicBezTo>
                        <a:pt x="88" y="90"/>
                        <a:pt x="71" y="98"/>
                        <a:pt x="53" y="98"/>
                      </a:cubicBezTo>
                      <a:cubicBezTo>
                        <a:pt x="53" y="99"/>
                        <a:pt x="53" y="99"/>
                        <a:pt x="53" y="99"/>
                      </a:cubicBezTo>
                      <a:cubicBezTo>
                        <a:pt x="57" y="105"/>
                        <a:pt x="61" y="113"/>
                        <a:pt x="58" y="121"/>
                      </a:cubicBezTo>
                      <a:cubicBezTo>
                        <a:pt x="55" y="127"/>
                        <a:pt x="48" y="130"/>
                        <a:pt x="42" y="131"/>
                      </a:cubicBezTo>
                      <a:cubicBezTo>
                        <a:pt x="36" y="130"/>
                        <a:pt x="36" y="121"/>
                        <a:pt x="30" y="121"/>
                      </a:cubicBezTo>
                      <a:cubicBezTo>
                        <a:pt x="25" y="122"/>
                        <a:pt x="23" y="127"/>
                        <a:pt x="21" y="130"/>
                      </a:cubicBezTo>
                      <a:cubicBezTo>
                        <a:pt x="19" y="132"/>
                        <a:pt x="16" y="130"/>
                        <a:pt x="13" y="130"/>
                      </a:cubicBezTo>
                      <a:cubicBezTo>
                        <a:pt x="9" y="131"/>
                        <a:pt x="4" y="135"/>
                        <a:pt x="3" y="139"/>
                      </a:cubicBezTo>
                      <a:cubicBezTo>
                        <a:pt x="0" y="145"/>
                        <a:pt x="4" y="151"/>
                        <a:pt x="6" y="156"/>
                      </a:cubicBezTo>
                      <a:cubicBezTo>
                        <a:pt x="11" y="162"/>
                        <a:pt x="20" y="162"/>
                        <a:pt x="28" y="162"/>
                      </a:cubicBezTo>
                      <a:cubicBezTo>
                        <a:pt x="33" y="165"/>
                        <a:pt x="27" y="172"/>
                        <a:pt x="34" y="172"/>
                      </a:cubicBezTo>
                      <a:cubicBezTo>
                        <a:pt x="33" y="169"/>
                        <a:pt x="34" y="166"/>
                        <a:pt x="36" y="164"/>
                      </a:cubicBezTo>
                      <a:cubicBezTo>
                        <a:pt x="39" y="160"/>
                        <a:pt x="43" y="158"/>
                        <a:pt x="49" y="159"/>
                      </a:cubicBezTo>
                      <a:cubicBezTo>
                        <a:pt x="52" y="161"/>
                        <a:pt x="56" y="162"/>
                        <a:pt x="58" y="165"/>
                      </a:cubicBezTo>
                      <a:cubicBezTo>
                        <a:pt x="60" y="171"/>
                        <a:pt x="60" y="177"/>
                        <a:pt x="59" y="184"/>
                      </a:cubicBezTo>
                      <a:cubicBezTo>
                        <a:pt x="58" y="186"/>
                        <a:pt x="55" y="189"/>
                        <a:pt x="56" y="191"/>
                      </a:cubicBezTo>
                      <a:cubicBezTo>
                        <a:pt x="64" y="191"/>
                        <a:pt x="70" y="193"/>
                        <a:pt x="78" y="195"/>
                      </a:cubicBezTo>
                      <a:cubicBezTo>
                        <a:pt x="88" y="200"/>
                        <a:pt x="100" y="209"/>
                        <a:pt x="103" y="222"/>
                      </a:cubicBezTo>
                      <a:cubicBezTo>
                        <a:pt x="105" y="227"/>
                        <a:pt x="102" y="233"/>
                        <a:pt x="105" y="237"/>
                      </a:cubicBezTo>
                      <a:cubicBezTo>
                        <a:pt x="115" y="229"/>
                        <a:pt x="115" y="229"/>
                        <a:pt x="115" y="229"/>
                      </a:cubicBezTo>
                      <a:cubicBezTo>
                        <a:pt x="119" y="227"/>
                        <a:pt x="125" y="223"/>
                        <a:pt x="131" y="227"/>
                      </a:cubicBezTo>
                      <a:cubicBezTo>
                        <a:pt x="133" y="225"/>
                        <a:pt x="134" y="228"/>
                        <a:pt x="137" y="227"/>
                      </a:cubicBezTo>
                      <a:cubicBezTo>
                        <a:pt x="142" y="231"/>
                        <a:pt x="148" y="236"/>
                        <a:pt x="146" y="244"/>
                      </a:cubicBezTo>
                      <a:cubicBezTo>
                        <a:pt x="145" y="252"/>
                        <a:pt x="133" y="246"/>
                        <a:pt x="133" y="254"/>
                      </a:cubicBezTo>
                      <a:cubicBezTo>
                        <a:pt x="132" y="259"/>
                        <a:pt x="138" y="261"/>
                        <a:pt x="140" y="263"/>
                      </a:cubicBezTo>
                      <a:cubicBezTo>
                        <a:pt x="143" y="265"/>
                        <a:pt x="141" y="269"/>
                        <a:pt x="141" y="272"/>
                      </a:cubicBezTo>
                      <a:cubicBezTo>
                        <a:pt x="141" y="276"/>
                        <a:pt x="143" y="280"/>
                        <a:pt x="146" y="282"/>
                      </a:cubicBezTo>
                      <a:cubicBezTo>
                        <a:pt x="149" y="285"/>
                        <a:pt x="154" y="285"/>
                        <a:pt x="156" y="281"/>
                      </a:cubicBezTo>
                      <a:cubicBezTo>
                        <a:pt x="158" y="272"/>
                        <a:pt x="163" y="264"/>
                        <a:pt x="173" y="261"/>
                      </a:cubicBezTo>
                      <a:cubicBezTo>
                        <a:pt x="176" y="257"/>
                        <a:pt x="179" y="254"/>
                        <a:pt x="178" y="250"/>
                      </a:cubicBezTo>
                      <a:cubicBezTo>
                        <a:pt x="172" y="246"/>
                        <a:pt x="163" y="251"/>
                        <a:pt x="161" y="242"/>
                      </a:cubicBezTo>
                      <a:cubicBezTo>
                        <a:pt x="162" y="237"/>
                        <a:pt x="162" y="232"/>
                        <a:pt x="166" y="229"/>
                      </a:cubicBezTo>
                      <a:cubicBezTo>
                        <a:pt x="172" y="225"/>
                        <a:pt x="180" y="223"/>
                        <a:pt x="186" y="225"/>
                      </a:cubicBezTo>
                      <a:cubicBezTo>
                        <a:pt x="193" y="228"/>
                        <a:pt x="197" y="234"/>
                        <a:pt x="201" y="240"/>
                      </a:cubicBezTo>
                      <a:cubicBezTo>
                        <a:pt x="205" y="252"/>
                        <a:pt x="197" y="264"/>
                        <a:pt x="188" y="272"/>
                      </a:cubicBezTo>
                      <a:cubicBezTo>
                        <a:pt x="178" y="272"/>
                        <a:pt x="181" y="284"/>
                        <a:pt x="176" y="289"/>
                      </a:cubicBezTo>
                      <a:cubicBezTo>
                        <a:pt x="170" y="301"/>
                        <a:pt x="157" y="306"/>
                        <a:pt x="145" y="308"/>
                      </a:cubicBezTo>
                      <a:cubicBezTo>
                        <a:pt x="145" y="308"/>
                        <a:pt x="146" y="308"/>
                        <a:pt x="148" y="309"/>
                      </a:cubicBezTo>
                      <a:cubicBezTo>
                        <a:pt x="163" y="312"/>
                        <a:pt x="174" y="299"/>
                        <a:pt x="183" y="287"/>
                      </a:cubicBezTo>
                      <a:cubicBezTo>
                        <a:pt x="184" y="284"/>
                        <a:pt x="182" y="282"/>
                        <a:pt x="185" y="279"/>
                      </a:cubicBezTo>
                      <a:cubicBezTo>
                        <a:pt x="192" y="276"/>
                        <a:pt x="199" y="269"/>
                        <a:pt x="202" y="262"/>
                      </a:cubicBezTo>
                      <a:cubicBezTo>
                        <a:pt x="207" y="256"/>
                        <a:pt x="212" y="267"/>
                        <a:pt x="217" y="265"/>
                      </a:cubicBezTo>
                      <a:cubicBezTo>
                        <a:pt x="213" y="258"/>
                        <a:pt x="205" y="253"/>
                        <a:pt x="202" y="244"/>
                      </a:cubicBezTo>
                      <a:cubicBezTo>
                        <a:pt x="204" y="228"/>
                        <a:pt x="204" y="228"/>
                        <a:pt x="204" y="228"/>
                      </a:cubicBezTo>
                      <a:cubicBezTo>
                        <a:pt x="207" y="214"/>
                        <a:pt x="220" y="205"/>
                        <a:pt x="232" y="201"/>
                      </a:cubicBezTo>
                      <a:cubicBezTo>
                        <a:pt x="249" y="196"/>
                        <a:pt x="265" y="203"/>
                        <a:pt x="277" y="213"/>
                      </a:cubicBezTo>
                      <a:cubicBezTo>
                        <a:pt x="281" y="216"/>
                        <a:pt x="284" y="222"/>
                        <a:pt x="288" y="225"/>
                      </a:cubicBezTo>
                      <a:cubicBezTo>
                        <a:pt x="293" y="220"/>
                        <a:pt x="297" y="211"/>
                        <a:pt x="296" y="203"/>
                      </a:cubicBezTo>
                      <a:cubicBezTo>
                        <a:pt x="298" y="199"/>
                        <a:pt x="303" y="202"/>
                        <a:pt x="305" y="198"/>
                      </a:cubicBezTo>
                      <a:cubicBezTo>
                        <a:pt x="327" y="191"/>
                        <a:pt x="335" y="168"/>
                        <a:pt x="346" y="150"/>
                      </a:cubicBezTo>
                      <a:cubicBezTo>
                        <a:pt x="347" y="146"/>
                        <a:pt x="352" y="144"/>
                        <a:pt x="353" y="141"/>
                      </a:cubicBezTo>
                      <a:cubicBezTo>
                        <a:pt x="353" y="140"/>
                        <a:pt x="352" y="138"/>
                        <a:pt x="350" y="138"/>
                      </a:cubicBezTo>
                      <a:cubicBezTo>
                        <a:pt x="347" y="141"/>
                        <a:pt x="344" y="146"/>
                        <a:pt x="343" y="151"/>
                      </a:cubicBezTo>
                      <a:cubicBezTo>
                        <a:pt x="331" y="167"/>
                        <a:pt x="323" y="188"/>
                        <a:pt x="302" y="195"/>
                      </a:cubicBezTo>
                      <a:cubicBezTo>
                        <a:pt x="291" y="196"/>
                        <a:pt x="293" y="208"/>
                        <a:pt x="288" y="215"/>
                      </a:cubicBezTo>
                      <a:cubicBezTo>
                        <a:pt x="286" y="217"/>
                        <a:pt x="284" y="215"/>
                        <a:pt x="283" y="214"/>
                      </a:cubicBezTo>
                      <a:cubicBezTo>
                        <a:pt x="281" y="208"/>
                        <a:pt x="273" y="207"/>
                        <a:pt x="273" y="201"/>
                      </a:cubicBezTo>
                      <a:cubicBezTo>
                        <a:pt x="280" y="197"/>
                        <a:pt x="285" y="190"/>
                        <a:pt x="290" y="183"/>
                      </a:cubicBezTo>
                      <a:cubicBezTo>
                        <a:pt x="299" y="183"/>
                        <a:pt x="307" y="179"/>
                        <a:pt x="314" y="172"/>
                      </a:cubicBezTo>
                      <a:cubicBezTo>
                        <a:pt x="322" y="162"/>
                        <a:pt x="327" y="147"/>
                        <a:pt x="323" y="134"/>
                      </a:cubicBezTo>
                      <a:cubicBezTo>
                        <a:pt x="319" y="119"/>
                        <a:pt x="305" y="111"/>
                        <a:pt x="291" y="107"/>
                      </a:cubicBezTo>
                      <a:cubicBezTo>
                        <a:pt x="282" y="104"/>
                        <a:pt x="281" y="93"/>
                        <a:pt x="271" y="91"/>
                      </a:cubicBezTo>
                      <a:cubicBezTo>
                        <a:pt x="270" y="88"/>
                        <a:pt x="273" y="86"/>
                        <a:pt x="275" y="85"/>
                      </a:cubicBezTo>
                      <a:cubicBezTo>
                        <a:pt x="281" y="80"/>
                        <a:pt x="283" y="73"/>
                        <a:pt x="286" y="67"/>
                      </a:cubicBezTo>
                      <a:cubicBezTo>
                        <a:pt x="287" y="65"/>
                        <a:pt x="290" y="66"/>
                        <a:pt x="291" y="67"/>
                      </a:cubicBezTo>
                      <a:cubicBezTo>
                        <a:pt x="292" y="76"/>
                        <a:pt x="294" y="86"/>
                        <a:pt x="300" y="93"/>
                      </a:cubicBezTo>
                      <a:cubicBezTo>
                        <a:pt x="307" y="93"/>
                        <a:pt x="312" y="98"/>
                        <a:pt x="318" y="99"/>
                      </a:cubicBezTo>
                      <a:cubicBezTo>
                        <a:pt x="329" y="106"/>
                        <a:pt x="338" y="116"/>
                        <a:pt x="344" y="129"/>
                      </a:cubicBezTo>
                      <a:cubicBezTo>
                        <a:pt x="345" y="131"/>
                        <a:pt x="346" y="134"/>
                        <a:pt x="348" y="134"/>
                      </a:cubicBezTo>
                      <a:cubicBezTo>
                        <a:pt x="346" y="127"/>
                        <a:pt x="342" y="119"/>
                        <a:pt x="338" y="112"/>
                      </a:cubicBezTo>
                      <a:cubicBezTo>
                        <a:pt x="333" y="103"/>
                        <a:pt x="322" y="100"/>
                        <a:pt x="315" y="95"/>
                      </a:cubicBezTo>
                      <a:cubicBezTo>
                        <a:pt x="311" y="92"/>
                        <a:pt x="305" y="93"/>
                        <a:pt x="302" y="89"/>
                      </a:cubicBezTo>
                      <a:cubicBezTo>
                        <a:pt x="295" y="79"/>
                        <a:pt x="295" y="65"/>
                        <a:pt x="285" y="58"/>
                      </a:cubicBezTo>
                      <a:cubicBezTo>
                        <a:pt x="282" y="66"/>
                        <a:pt x="282" y="66"/>
                        <a:pt x="282" y="66"/>
                      </a:cubicBezTo>
                      <a:cubicBezTo>
                        <a:pt x="280" y="78"/>
                        <a:pt x="268" y="84"/>
                        <a:pt x="259" y="92"/>
                      </a:cubicBezTo>
                      <a:cubicBezTo>
                        <a:pt x="259" y="93"/>
                        <a:pt x="259" y="93"/>
                        <a:pt x="259" y="93"/>
                      </a:cubicBezTo>
                      <a:cubicBezTo>
                        <a:pt x="271" y="93"/>
                        <a:pt x="279" y="103"/>
                        <a:pt x="286" y="112"/>
                      </a:cubicBezTo>
                      <a:cubicBezTo>
                        <a:pt x="295" y="113"/>
                        <a:pt x="304" y="114"/>
                        <a:pt x="310" y="122"/>
                      </a:cubicBezTo>
                      <a:cubicBezTo>
                        <a:pt x="320" y="130"/>
                        <a:pt x="322" y="143"/>
                        <a:pt x="320" y="154"/>
                      </a:cubicBezTo>
                      <a:cubicBezTo>
                        <a:pt x="318" y="168"/>
                        <a:pt x="303" y="175"/>
                        <a:pt x="291" y="177"/>
                      </a:cubicBezTo>
                      <a:cubicBezTo>
                        <a:pt x="285" y="188"/>
                        <a:pt x="275" y="193"/>
                        <a:pt x="265" y="195"/>
                      </a:cubicBezTo>
                      <a:cubicBezTo>
                        <a:pt x="256" y="195"/>
                        <a:pt x="248" y="192"/>
                        <a:pt x="243" y="184"/>
                      </a:cubicBezTo>
                      <a:cubicBezTo>
                        <a:pt x="239" y="178"/>
                        <a:pt x="239" y="170"/>
                        <a:pt x="239" y="163"/>
                      </a:cubicBezTo>
                      <a:cubicBezTo>
                        <a:pt x="241" y="158"/>
                        <a:pt x="246" y="153"/>
                        <a:pt x="252" y="152"/>
                      </a:cubicBezTo>
                      <a:cubicBezTo>
                        <a:pt x="258" y="152"/>
                        <a:pt x="264" y="153"/>
                        <a:pt x="267" y="159"/>
                      </a:cubicBezTo>
                      <a:cubicBezTo>
                        <a:pt x="268" y="161"/>
                        <a:pt x="267" y="164"/>
                        <a:pt x="267" y="166"/>
                      </a:cubicBezTo>
                      <a:cubicBezTo>
                        <a:pt x="274" y="168"/>
                        <a:pt x="277" y="160"/>
                        <a:pt x="281" y="156"/>
                      </a:cubicBezTo>
                      <a:cubicBezTo>
                        <a:pt x="286" y="155"/>
                        <a:pt x="293" y="157"/>
                        <a:pt x="296" y="151"/>
                      </a:cubicBezTo>
                      <a:cubicBezTo>
                        <a:pt x="297" y="145"/>
                        <a:pt x="298" y="138"/>
                        <a:pt x="293" y="135"/>
                      </a:cubicBezTo>
                      <a:cubicBezTo>
                        <a:pt x="289" y="132"/>
                        <a:pt x="285" y="133"/>
                        <a:pt x="281" y="133"/>
                      </a:cubicBezTo>
                      <a:cubicBezTo>
                        <a:pt x="274" y="136"/>
                        <a:pt x="273" y="128"/>
                        <a:pt x="269" y="124"/>
                      </a:cubicBezTo>
                      <a:cubicBezTo>
                        <a:pt x="266" y="122"/>
                        <a:pt x="263" y="126"/>
                        <a:pt x="260" y="128"/>
                      </a:cubicBezTo>
                      <a:cubicBezTo>
                        <a:pt x="255" y="129"/>
                        <a:pt x="248" y="130"/>
                        <a:pt x="244" y="126"/>
                      </a:cubicBezTo>
                      <a:cubicBezTo>
                        <a:pt x="241" y="123"/>
                        <a:pt x="236" y="120"/>
                        <a:pt x="237" y="115"/>
                      </a:cubicBezTo>
                      <a:cubicBezTo>
                        <a:pt x="237" y="107"/>
                        <a:pt x="241" y="100"/>
                        <a:pt x="248" y="96"/>
                      </a:cubicBezTo>
                      <a:cubicBezTo>
                        <a:pt x="233" y="95"/>
                        <a:pt x="220" y="88"/>
                        <a:pt x="210" y="79"/>
                      </a:cubicBezTo>
                      <a:cubicBezTo>
                        <a:pt x="204" y="74"/>
                        <a:pt x="203" y="66"/>
                        <a:pt x="199" y="61"/>
                      </a:cubicBezTo>
                      <a:cubicBezTo>
                        <a:pt x="197" y="57"/>
                        <a:pt x="199" y="52"/>
                        <a:pt x="196" y="50"/>
                      </a:cubicBezTo>
                      <a:cubicBezTo>
                        <a:pt x="192" y="57"/>
                        <a:pt x="192" y="57"/>
                        <a:pt x="192" y="57"/>
                      </a:cubicBezTo>
                      <a:cubicBezTo>
                        <a:pt x="185" y="62"/>
                        <a:pt x="180" y="67"/>
                        <a:pt x="172" y="66"/>
                      </a:cubicBezTo>
                      <a:cubicBezTo>
                        <a:pt x="167" y="65"/>
                        <a:pt x="162" y="63"/>
                        <a:pt x="159" y="58"/>
                      </a:cubicBezTo>
                      <a:cubicBezTo>
                        <a:pt x="157" y="53"/>
                        <a:pt x="153" y="47"/>
                        <a:pt x="157" y="42"/>
                      </a:cubicBezTo>
                      <a:cubicBezTo>
                        <a:pt x="159" y="35"/>
                        <a:pt x="167" y="33"/>
                        <a:pt x="173" y="34"/>
                      </a:cubicBezTo>
                      <a:cubicBezTo>
                        <a:pt x="170" y="31"/>
                        <a:pt x="163" y="34"/>
                        <a:pt x="162" y="28"/>
                      </a:cubicBezTo>
                      <a:cubicBezTo>
                        <a:pt x="163" y="23"/>
                        <a:pt x="164" y="18"/>
                        <a:pt x="16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4" name="Freeform 41"/>
                <p:cNvSpPr/>
                <p:nvPr/>
              </p:nvSpPr>
              <p:spPr bwMode="auto">
                <a:xfrm>
                  <a:off x="2324101" y="1962150"/>
                  <a:ext cx="53975" cy="55563"/>
                </a:xfrm>
                <a:custGeom>
                  <a:avLst/>
                  <a:gdLst>
                    <a:gd name="T0" fmla="*/ 30 w 35"/>
                    <a:gd name="T1" fmla="*/ 25 h 36"/>
                    <a:gd name="T2" fmla="*/ 32 w 35"/>
                    <a:gd name="T3" fmla="*/ 0 h 36"/>
                    <a:gd name="T4" fmla="*/ 22 w 35"/>
                    <a:gd name="T5" fmla="*/ 22 h 36"/>
                    <a:gd name="T6" fmla="*/ 13 w 35"/>
                    <a:gd name="T7" fmla="*/ 19 h 36"/>
                    <a:gd name="T8" fmla="*/ 3 w 35"/>
                    <a:gd name="T9" fmla="*/ 5 h 36"/>
                    <a:gd name="T10" fmla="*/ 1 w 35"/>
                    <a:gd name="T11" fmla="*/ 10 h 36"/>
                    <a:gd name="T12" fmla="*/ 22 w 35"/>
                    <a:gd name="T13" fmla="*/ 35 h 36"/>
                    <a:gd name="T14" fmla="*/ 30 w 35"/>
                    <a:gd name="T15" fmla="*/ 25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30" y="25"/>
                      </a:moveTo>
                      <a:cubicBezTo>
                        <a:pt x="31" y="17"/>
                        <a:pt x="35" y="7"/>
                        <a:pt x="32" y="0"/>
                      </a:cubicBezTo>
                      <a:cubicBezTo>
                        <a:pt x="29" y="8"/>
                        <a:pt x="30" y="17"/>
                        <a:pt x="22" y="22"/>
                      </a:cubicBezTo>
                      <a:cubicBezTo>
                        <a:pt x="18" y="24"/>
                        <a:pt x="16" y="21"/>
                        <a:pt x="13" y="19"/>
                      </a:cubicBezTo>
                      <a:cubicBezTo>
                        <a:pt x="10" y="15"/>
                        <a:pt x="7" y="8"/>
                        <a:pt x="3" y="5"/>
                      </a:cubicBezTo>
                      <a:cubicBezTo>
                        <a:pt x="1" y="6"/>
                        <a:pt x="0" y="8"/>
                        <a:pt x="1" y="10"/>
                      </a:cubicBezTo>
                      <a:cubicBezTo>
                        <a:pt x="7" y="20"/>
                        <a:pt x="13" y="28"/>
                        <a:pt x="22" y="35"/>
                      </a:cubicBezTo>
                      <a:cubicBezTo>
                        <a:pt x="27" y="36"/>
                        <a:pt x="28" y="28"/>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5" name="Freeform 42"/>
                <p:cNvSpPr/>
                <p:nvPr/>
              </p:nvSpPr>
              <p:spPr bwMode="auto">
                <a:xfrm>
                  <a:off x="2282826" y="1968500"/>
                  <a:ext cx="298450" cy="415925"/>
                </a:xfrm>
                <a:custGeom>
                  <a:avLst/>
                  <a:gdLst>
                    <a:gd name="T0" fmla="*/ 180 w 195"/>
                    <a:gd name="T1" fmla="*/ 17 h 271"/>
                    <a:gd name="T2" fmla="*/ 168 w 195"/>
                    <a:gd name="T3" fmla="*/ 8 h 271"/>
                    <a:gd name="T4" fmla="*/ 122 w 195"/>
                    <a:gd name="T5" fmla="*/ 8 h 271"/>
                    <a:gd name="T6" fmla="*/ 64 w 195"/>
                    <a:gd name="T7" fmla="*/ 68 h 271"/>
                    <a:gd name="T8" fmla="*/ 40 w 195"/>
                    <a:gd name="T9" fmla="*/ 83 h 271"/>
                    <a:gd name="T10" fmla="*/ 3 w 195"/>
                    <a:gd name="T11" fmla="*/ 136 h 271"/>
                    <a:gd name="T12" fmla="*/ 2 w 195"/>
                    <a:gd name="T13" fmla="*/ 143 h 271"/>
                    <a:gd name="T14" fmla="*/ 70 w 195"/>
                    <a:gd name="T15" fmla="*/ 207 h 271"/>
                    <a:gd name="T16" fmla="*/ 86 w 195"/>
                    <a:gd name="T17" fmla="*/ 243 h 271"/>
                    <a:gd name="T18" fmla="*/ 110 w 195"/>
                    <a:gd name="T19" fmla="*/ 261 h 271"/>
                    <a:gd name="T20" fmla="*/ 172 w 195"/>
                    <a:gd name="T21" fmla="*/ 260 h 271"/>
                    <a:gd name="T22" fmla="*/ 189 w 195"/>
                    <a:gd name="T23" fmla="*/ 225 h 271"/>
                    <a:gd name="T24" fmla="*/ 179 w 195"/>
                    <a:gd name="T25" fmla="*/ 202 h 271"/>
                    <a:gd name="T26" fmla="*/ 147 w 195"/>
                    <a:gd name="T27" fmla="*/ 191 h 271"/>
                    <a:gd name="T28" fmla="*/ 121 w 195"/>
                    <a:gd name="T29" fmla="*/ 206 h 271"/>
                    <a:gd name="T30" fmla="*/ 114 w 195"/>
                    <a:gd name="T31" fmla="*/ 233 h 271"/>
                    <a:gd name="T32" fmla="*/ 130 w 195"/>
                    <a:gd name="T33" fmla="*/ 242 h 271"/>
                    <a:gd name="T34" fmla="*/ 131 w 195"/>
                    <a:gd name="T35" fmla="*/ 240 h 271"/>
                    <a:gd name="T36" fmla="*/ 132 w 195"/>
                    <a:gd name="T37" fmla="*/ 226 h 271"/>
                    <a:gd name="T38" fmla="*/ 151 w 195"/>
                    <a:gd name="T39" fmla="*/ 208 h 271"/>
                    <a:gd name="T40" fmla="*/ 166 w 195"/>
                    <a:gd name="T41" fmla="*/ 217 h 271"/>
                    <a:gd name="T42" fmla="*/ 167 w 195"/>
                    <a:gd name="T43" fmla="*/ 236 h 271"/>
                    <a:gd name="T44" fmla="*/ 144 w 195"/>
                    <a:gd name="T45" fmla="*/ 253 h 271"/>
                    <a:gd name="T46" fmla="*/ 77 w 195"/>
                    <a:gd name="T47" fmla="*/ 192 h 271"/>
                    <a:gd name="T48" fmla="*/ 34 w 195"/>
                    <a:gd name="T49" fmla="*/ 151 h 271"/>
                    <a:gd name="T50" fmla="*/ 25 w 195"/>
                    <a:gd name="T51" fmla="*/ 135 h 271"/>
                    <a:gd name="T52" fmla="*/ 36 w 195"/>
                    <a:gd name="T53" fmla="*/ 112 h 271"/>
                    <a:gd name="T54" fmla="*/ 75 w 195"/>
                    <a:gd name="T55" fmla="*/ 81 h 271"/>
                    <a:gd name="T56" fmla="*/ 137 w 195"/>
                    <a:gd name="T57" fmla="*/ 20 h 271"/>
                    <a:gd name="T58" fmla="*/ 170 w 195"/>
                    <a:gd name="T59" fmla="*/ 35 h 271"/>
                    <a:gd name="T60" fmla="*/ 170 w 195"/>
                    <a:gd name="T61" fmla="*/ 54 h 271"/>
                    <a:gd name="T62" fmla="*/ 143 w 195"/>
                    <a:gd name="T63" fmla="*/ 66 h 271"/>
                    <a:gd name="T64" fmla="*/ 124 w 195"/>
                    <a:gd name="T65" fmla="*/ 30 h 271"/>
                    <a:gd name="T66" fmla="*/ 112 w 195"/>
                    <a:gd name="T67" fmla="*/ 36 h 271"/>
                    <a:gd name="T68" fmla="*/ 123 w 195"/>
                    <a:gd name="T69" fmla="*/ 77 h 271"/>
                    <a:gd name="T70" fmla="*/ 147 w 195"/>
                    <a:gd name="T71" fmla="*/ 86 h 271"/>
                    <a:gd name="T72" fmla="*/ 185 w 195"/>
                    <a:gd name="T73" fmla="*/ 64 h 271"/>
                    <a:gd name="T74" fmla="*/ 180 w 195"/>
                    <a:gd name="T75" fmla="*/ 1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5" h="271">
                      <a:moveTo>
                        <a:pt x="180" y="17"/>
                      </a:moveTo>
                      <a:cubicBezTo>
                        <a:pt x="168" y="8"/>
                        <a:pt x="168" y="8"/>
                        <a:pt x="168" y="8"/>
                      </a:cubicBezTo>
                      <a:cubicBezTo>
                        <a:pt x="154" y="0"/>
                        <a:pt x="136" y="1"/>
                        <a:pt x="122" y="8"/>
                      </a:cubicBezTo>
                      <a:cubicBezTo>
                        <a:pt x="94" y="16"/>
                        <a:pt x="72" y="42"/>
                        <a:pt x="64" y="68"/>
                      </a:cubicBezTo>
                      <a:cubicBezTo>
                        <a:pt x="55" y="74"/>
                        <a:pt x="47" y="77"/>
                        <a:pt x="40" y="83"/>
                      </a:cubicBezTo>
                      <a:cubicBezTo>
                        <a:pt x="21" y="98"/>
                        <a:pt x="23" y="123"/>
                        <a:pt x="3" y="136"/>
                      </a:cubicBezTo>
                      <a:cubicBezTo>
                        <a:pt x="1" y="138"/>
                        <a:pt x="0" y="140"/>
                        <a:pt x="2" y="143"/>
                      </a:cubicBezTo>
                      <a:cubicBezTo>
                        <a:pt x="30" y="158"/>
                        <a:pt x="37" y="198"/>
                        <a:pt x="70" y="207"/>
                      </a:cubicBezTo>
                      <a:cubicBezTo>
                        <a:pt x="68" y="222"/>
                        <a:pt x="79" y="232"/>
                        <a:pt x="86" y="243"/>
                      </a:cubicBezTo>
                      <a:cubicBezTo>
                        <a:pt x="94" y="248"/>
                        <a:pt x="101" y="258"/>
                        <a:pt x="110" y="261"/>
                      </a:cubicBezTo>
                      <a:cubicBezTo>
                        <a:pt x="127" y="271"/>
                        <a:pt x="154" y="271"/>
                        <a:pt x="172" y="260"/>
                      </a:cubicBezTo>
                      <a:cubicBezTo>
                        <a:pt x="184" y="253"/>
                        <a:pt x="191" y="239"/>
                        <a:pt x="189" y="225"/>
                      </a:cubicBezTo>
                      <a:cubicBezTo>
                        <a:pt x="188" y="216"/>
                        <a:pt x="184" y="209"/>
                        <a:pt x="179" y="202"/>
                      </a:cubicBezTo>
                      <a:cubicBezTo>
                        <a:pt x="171" y="192"/>
                        <a:pt x="157" y="194"/>
                        <a:pt x="147" y="191"/>
                      </a:cubicBezTo>
                      <a:cubicBezTo>
                        <a:pt x="137" y="193"/>
                        <a:pt x="127" y="197"/>
                        <a:pt x="121" y="206"/>
                      </a:cubicBezTo>
                      <a:cubicBezTo>
                        <a:pt x="116" y="214"/>
                        <a:pt x="112" y="223"/>
                        <a:pt x="114" y="233"/>
                      </a:cubicBezTo>
                      <a:cubicBezTo>
                        <a:pt x="119" y="236"/>
                        <a:pt x="123" y="242"/>
                        <a:pt x="130" y="242"/>
                      </a:cubicBezTo>
                      <a:cubicBezTo>
                        <a:pt x="131" y="240"/>
                        <a:pt x="131" y="240"/>
                        <a:pt x="131" y="240"/>
                      </a:cubicBezTo>
                      <a:cubicBezTo>
                        <a:pt x="129" y="236"/>
                        <a:pt x="132" y="231"/>
                        <a:pt x="132" y="226"/>
                      </a:cubicBezTo>
                      <a:cubicBezTo>
                        <a:pt x="134" y="218"/>
                        <a:pt x="142" y="210"/>
                        <a:pt x="151" y="208"/>
                      </a:cubicBezTo>
                      <a:cubicBezTo>
                        <a:pt x="157" y="209"/>
                        <a:pt x="163" y="211"/>
                        <a:pt x="166" y="217"/>
                      </a:cubicBezTo>
                      <a:cubicBezTo>
                        <a:pt x="169" y="222"/>
                        <a:pt x="169" y="230"/>
                        <a:pt x="167" y="236"/>
                      </a:cubicBezTo>
                      <a:cubicBezTo>
                        <a:pt x="163" y="245"/>
                        <a:pt x="155" y="254"/>
                        <a:pt x="144" y="253"/>
                      </a:cubicBezTo>
                      <a:cubicBezTo>
                        <a:pt x="112" y="250"/>
                        <a:pt x="88" y="220"/>
                        <a:pt x="77" y="192"/>
                      </a:cubicBezTo>
                      <a:cubicBezTo>
                        <a:pt x="58" y="186"/>
                        <a:pt x="42" y="169"/>
                        <a:pt x="34" y="151"/>
                      </a:cubicBezTo>
                      <a:cubicBezTo>
                        <a:pt x="33" y="145"/>
                        <a:pt x="24" y="143"/>
                        <a:pt x="25" y="135"/>
                      </a:cubicBezTo>
                      <a:cubicBezTo>
                        <a:pt x="31" y="129"/>
                        <a:pt x="33" y="120"/>
                        <a:pt x="36" y="112"/>
                      </a:cubicBezTo>
                      <a:cubicBezTo>
                        <a:pt x="43" y="96"/>
                        <a:pt x="59" y="87"/>
                        <a:pt x="75" y="81"/>
                      </a:cubicBezTo>
                      <a:cubicBezTo>
                        <a:pt x="86" y="55"/>
                        <a:pt x="105" y="22"/>
                        <a:pt x="137" y="20"/>
                      </a:cubicBezTo>
                      <a:cubicBezTo>
                        <a:pt x="150" y="20"/>
                        <a:pt x="164" y="23"/>
                        <a:pt x="170" y="35"/>
                      </a:cubicBezTo>
                      <a:cubicBezTo>
                        <a:pt x="172" y="42"/>
                        <a:pt x="172" y="48"/>
                        <a:pt x="170" y="54"/>
                      </a:cubicBezTo>
                      <a:cubicBezTo>
                        <a:pt x="165" y="66"/>
                        <a:pt x="153" y="65"/>
                        <a:pt x="143" y="66"/>
                      </a:cubicBezTo>
                      <a:cubicBezTo>
                        <a:pt x="128" y="61"/>
                        <a:pt x="124" y="43"/>
                        <a:pt x="124" y="30"/>
                      </a:cubicBezTo>
                      <a:cubicBezTo>
                        <a:pt x="119" y="31"/>
                        <a:pt x="115" y="32"/>
                        <a:pt x="112" y="36"/>
                      </a:cubicBezTo>
                      <a:cubicBezTo>
                        <a:pt x="107" y="50"/>
                        <a:pt x="112" y="66"/>
                        <a:pt x="123" y="77"/>
                      </a:cubicBezTo>
                      <a:cubicBezTo>
                        <a:pt x="129" y="84"/>
                        <a:pt x="138" y="85"/>
                        <a:pt x="147" y="86"/>
                      </a:cubicBezTo>
                      <a:cubicBezTo>
                        <a:pt x="162" y="84"/>
                        <a:pt x="178" y="78"/>
                        <a:pt x="185" y="64"/>
                      </a:cubicBezTo>
                      <a:cubicBezTo>
                        <a:pt x="195" y="49"/>
                        <a:pt x="187" y="31"/>
                        <a:pt x="18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6" name="Freeform 43"/>
                <p:cNvSpPr/>
                <p:nvPr/>
              </p:nvSpPr>
              <p:spPr bwMode="auto">
                <a:xfrm>
                  <a:off x="2732088" y="1974850"/>
                  <a:ext cx="273050" cy="409575"/>
                </a:xfrm>
                <a:custGeom>
                  <a:avLst/>
                  <a:gdLst>
                    <a:gd name="T0" fmla="*/ 105 w 178"/>
                    <a:gd name="T1" fmla="*/ 37 h 267"/>
                    <a:gd name="T2" fmla="*/ 73 w 178"/>
                    <a:gd name="T3" fmla="*/ 13 h 267"/>
                    <a:gd name="T4" fmla="*/ 15 w 178"/>
                    <a:gd name="T5" fmla="*/ 13 h 267"/>
                    <a:gd name="T6" fmla="*/ 2 w 178"/>
                    <a:gd name="T7" fmla="*/ 45 h 267"/>
                    <a:gd name="T8" fmla="*/ 33 w 178"/>
                    <a:gd name="T9" fmla="*/ 78 h 267"/>
                    <a:gd name="T10" fmla="*/ 67 w 178"/>
                    <a:gd name="T11" fmla="*/ 67 h 267"/>
                    <a:gd name="T12" fmla="*/ 75 w 178"/>
                    <a:gd name="T13" fmla="*/ 39 h 267"/>
                    <a:gd name="T14" fmla="*/ 64 w 178"/>
                    <a:gd name="T15" fmla="*/ 33 h 267"/>
                    <a:gd name="T16" fmla="*/ 59 w 178"/>
                    <a:gd name="T17" fmla="*/ 56 h 267"/>
                    <a:gd name="T18" fmla="*/ 39 w 178"/>
                    <a:gd name="T19" fmla="*/ 64 h 267"/>
                    <a:gd name="T20" fmla="*/ 19 w 178"/>
                    <a:gd name="T21" fmla="*/ 50 h 267"/>
                    <a:gd name="T22" fmla="*/ 26 w 178"/>
                    <a:gd name="T23" fmla="*/ 26 h 267"/>
                    <a:gd name="T24" fmla="*/ 60 w 178"/>
                    <a:gd name="T25" fmla="*/ 22 h 267"/>
                    <a:gd name="T26" fmla="*/ 104 w 178"/>
                    <a:gd name="T27" fmla="*/ 74 h 267"/>
                    <a:gd name="T28" fmla="*/ 138 w 178"/>
                    <a:gd name="T29" fmla="*/ 95 h 267"/>
                    <a:gd name="T30" fmla="*/ 156 w 178"/>
                    <a:gd name="T31" fmla="*/ 123 h 267"/>
                    <a:gd name="T32" fmla="*/ 161 w 178"/>
                    <a:gd name="T33" fmla="*/ 130 h 267"/>
                    <a:gd name="T34" fmla="*/ 152 w 178"/>
                    <a:gd name="T35" fmla="*/ 140 h 267"/>
                    <a:gd name="T36" fmla="*/ 109 w 178"/>
                    <a:gd name="T37" fmla="*/ 191 h 267"/>
                    <a:gd name="T38" fmla="*/ 95 w 178"/>
                    <a:gd name="T39" fmla="*/ 213 h 267"/>
                    <a:gd name="T40" fmla="*/ 55 w 178"/>
                    <a:gd name="T41" fmla="*/ 247 h 267"/>
                    <a:gd name="T42" fmla="*/ 32 w 178"/>
                    <a:gd name="T43" fmla="*/ 239 h 267"/>
                    <a:gd name="T44" fmla="*/ 29 w 178"/>
                    <a:gd name="T45" fmla="*/ 222 h 267"/>
                    <a:gd name="T46" fmla="*/ 38 w 178"/>
                    <a:gd name="T47" fmla="*/ 212 h 267"/>
                    <a:gd name="T48" fmla="*/ 58 w 178"/>
                    <a:gd name="T49" fmla="*/ 219 h 267"/>
                    <a:gd name="T50" fmla="*/ 63 w 178"/>
                    <a:gd name="T51" fmla="*/ 237 h 267"/>
                    <a:gd name="T52" fmla="*/ 69 w 178"/>
                    <a:gd name="T53" fmla="*/ 234 h 267"/>
                    <a:gd name="T54" fmla="*/ 80 w 178"/>
                    <a:gd name="T55" fmla="*/ 220 h 267"/>
                    <a:gd name="T56" fmla="*/ 46 w 178"/>
                    <a:gd name="T57" fmla="*/ 196 h 267"/>
                    <a:gd name="T58" fmla="*/ 14 w 178"/>
                    <a:gd name="T59" fmla="*/ 209 h 267"/>
                    <a:gd name="T60" fmla="*/ 9 w 178"/>
                    <a:gd name="T61" fmla="*/ 238 h 267"/>
                    <a:gd name="T62" fmla="*/ 38 w 178"/>
                    <a:gd name="T63" fmla="*/ 261 h 267"/>
                    <a:gd name="T64" fmla="*/ 57 w 178"/>
                    <a:gd name="T65" fmla="*/ 263 h 267"/>
                    <a:gd name="T66" fmla="*/ 106 w 178"/>
                    <a:gd name="T67" fmla="*/ 225 h 267"/>
                    <a:gd name="T68" fmla="*/ 112 w 178"/>
                    <a:gd name="T69" fmla="*/ 207 h 267"/>
                    <a:gd name="T70" fmla="*/ 137 w 178"/>
                    <a:gd name="T71" fmla="*/ 189 h 267"/>
                    <a:gd name="T72" fmla="*/ 177 w 178"/>
                    <a:gd name="T73" fmla="*/ 136 h 267"/>
                    <a:gd name="T74" fmla="*/ 170 w 178"/>
                    <a:gd name="T75" fmla="*/ 122 h 267"/>
                    <a:gd name="T76" fmla="*/ 145 w 178"/>
                    <a:gd name="T77" fmla="*/ 83 h 267"/>
                    <a:gd name="T78" fmla="*/ 119 w 178"/>
                    <a:gd name="T79" fmla="*/ 63 h 267"/>
                    <a:gd name="T80" fmla="*/ 105 w 178"/>
                    <a:gd name="T81" fmla="*/ 3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267">
                      <a:moveTo>
                        <a:pt x="105" y="37"/>
                      </a:moveTo>
                      <a:cubicBezTo>
                        <a:pt x="96" y="27"/>
                        <a:pt x="85" y="19"/>
                        <a:pt x="73" y="13"/>
                      </a:cubicBezTo>
                      <a:cubicBezTo>
                        <a:pt x="55" y="7"/>
                        <a:pt x="32" y="0"/>
                        <a:pt x="15" y="13"/>
                      </a:cubicBezTo>
                      <a:cubicBezTo>
                        <a:pt x="6" y="22"/>
                        <a:pt x="0" y="33"/>
                        <a:pt x="2" y="45"/>
                      </a:cubicBezTo>
                      <a:cubicBezTo>
                        <a:pt x="5" y="60"/>
                        <a:pt x="20" y="73"/>
                        <a:pt x="33" y="78"/>
                      </a:cubicBezTo>
                      <a:cubicBezTo>
                        <a:pt x="46" y="81"/>
                        <a:pt x="58" y="76"/>
                        <a:pt x="67" y="67"/>
                      </a:cubicBezTo>
                      <a:cubicBezTo>
                        <a:pt x="73" y="59"/>
                        <a:pt x="77" y="49"/>
                        <a:pt x="75" y="39"/>
                      </a:cubicBezTo>
                      <a:cubicBezTo>
                        <a:pt x="72" y="36"/>
                        <a:pt x="68" y="33"/>
                        <a:pt x="64" y="33"/>
                      </a:cubicBezTo>
                      <a:cubicBezTo>
                        <a:pt x="65" y="40"/>
                        <a:pt x="64" y="49"/>
                        <a:pt x="59" y="56"/>
                      </a:cubicBezTo>
                      <a:cubicBezTo>
                        <a:pt x="54" y="60"/>
                        <a:pt x="46" y="64"/>
                        <a:pt x="39" y="64"/>
                      </a:cubicBezTo>
                      <a:cubicBezTo>
                        <a:pt x="31" y="63"/>
                        <a:pt x="24" y="57"/>
                        <a:pt x="19" y="50"/>
                      </a:cubicBezTo>
                      <a:cubicBezTo>
                        <a:pt x="16" y="40"/>
                        <a:pt x="21" y="32"/>
                        <a:pt x="26" y="26"/>
                      </a:cubicBezTo>
                      <a:cubicBezTo>
                        <a:pt x="35" y="17"/>
                        <a:pt x="49" y="18"/>
                        <a:pt x="60" y="22"/>
                      </a:cubicBezTo>
                      <a:cubicBezTo>
                        <a:pt x="82" y="30"/>
                        <a:pt x="98" y="52"/>
                        <a:pt x="104" y="74"/>
                      </a:cubicBezTo>
                      <a:cubicBezTo>
                        <a:pt x="117" y="77"/>
                        <a:pt x="127" y="86"/>
                        <a:pt x="138" y="95"/>
                      </a:cubicBezTo>
                      <a:cubicBezTo>
                        <a:pt x="145" y="104"/>
                        <a:pt x="148" y="115"/>
                        <a:pt x="156" y="123"/>
                      </a:cubicBezTo>
                      <a:cubicBezTo>
                        <a:pt x="156" y="126"/>
                        <a:pt x="159" y="128"/>
                        <a:pt x="161" y="130"/>
                      </a:cubicBezTo>
                      <a:cubicBezTo>
                        <a:pt x="162" y="136"/>
                        <a:pt x="155" y="136"/>
                        <a:pt x="152" y="140"/>
                      </a:cubicBezTo>
                      <a:cubicBezTo>
                        <a:pt x="141" y="159"/>
                        <a:pt x="131" y="183"/>
                        <a:pt x="109" y="191"/>
                      </a:cubicBezTo>
                      <a:cubicBezTo>
                        <a:pt x="97" y="193"/>
                        <a:pt x="100" y="206"/>
                        <a:pt x="95" y="213"/>
                      </a:cubicBezTo>
                      <a:cubicBezTo>
                        <a:pt x="88" y="230"/>
                        <a:pt x="72" y="242"/>
                        <a:pt x="55" y="247"/>
                      </a:cubicBezTo>
                      <a:cubicBezTo>
                        <a:pt x="47" y="244"/>
                        <a:pt x="38" y="247"/>
                        <a:pt x="32" y="239"/>
                      </a:cubicBezTo>
                      <a:cubicBezTo>
                        <a:pt x="30" y="234"/>
                        <a:pt x="26" y="228"/>
                        <a:pt x="29" y="222"/>
                      </a:cubicBezTo>
                      <a:cubicBezTo>
                        <a:pt x="30" y="217"/>
                        <a:pt x="34" y="213"/>
                        <a:pt x="38" y="212"/>
                      </a:cubicBezTo>
                      <a:cubicBezTo>
                        <a:pt x="46" y="211"/>
                        <a:pt x="52" y="214"/>
                        <a:pt x="58" y="219"/>
                      </a:cubicBezTo>
                      <a:cubicBezTo>
                        <a:pt x="63" y="223"/>
                        <a:pt x="62" y="231"/>
                        <a:pt x="63" y="237"/>
                      </a:cubicBezTo>
                      <a:cubicBezTo>
                        <a:pt x="65" y="237"/>
                        <a:pt x="67" y="235"/>
                        <a:pt x="69" y="234"/>
                      </a:cubicBezTo>
                      <a:cubicBezTo>
                        <a:pt x="73" y="231"/>
                        <a:pt x="83" y="227"/>
                        <a:pt x="80" y="220"/>
                      </a:cubicBezTo>
                      <a:cubicBezTo>
                        <a:pt x="73" y="207"/>
                        <a:pt x="60" y="198"/>
                        <a:pt x="46" y="196"/>
                      </a:cubicBezTo>
                      <a:cubicBezTo>
                        <a:pt x="33" y="193"/>
                        <a:pt x="22" y="200"/>
                        <a:pt x="14" y="209"/>
                      </a:cubicBezTo>
                      <a:cubicBezTo>
                        <a:pt x="8" y="217"/>
                        <a:pt x="5" y="229"/>
                        <a:pt x="9" y="238"/>
                      </a:cubicBezTo>
                      <a:cubicBezTo>
                        <a:pt x="18" y="246"/>
                        <a:pt x="25" y="258"/>
                        <a:pt x="38" y="261"/>
                      </a:cubicBezTo>
                      <a:cubicBezTo>
                        <a:pt x="45" y="259"/>
                        <a:pt x="50" y="267"/>
                        <a:pt x="57" y="263"/>
                      </a:cubicBezTo>
                      <a:cubicBezTo>
                        <a:pt x="79" y="262"/>
                        <a:pt x="93" y="241"/>
                        <a:pt x="106" y="225"/>
                      </a:cubicBezTo>
                      <a:cubicBezTo>
                        <a:pt x="109" y="219"/>
                        <a:pt x="111" y="213"/>
                        <a:pt x="112" y="207"/>
                      </a:cubicBezTo>
                      <a:cubicBezTo>
                        <a:pt x="122" y="203"/>
                        <a:pt x="128" y="195"/>
                        <a:pt x="137" y="189"/>
                      </a:cubicBezTo>
                      <a:cubicBezTo>
                        <a:pt x="153" y="173"/>
                        <a:pt x="157" y="149"/>
                        <a:pt x="177" y="136"/>
                      </a:cubicBezTo>
                      <a:cubicBezTo>
                        <a:pt x="178" y="130"/>
                        <a:pt x="169" y="128"/>
                        <a:pt x="170" y="122"/>
                      </a:cubicBezTo>
                      <a:cubicBezTo>
                        <a:pt x="162" y="109"/>
                        <a:pt x="155" y="96"/>
                        <a:pt x="145" y="83"/>
                      </a:cubicBezTo>
                      <a:cubicBezTo>
                        <a:pt x="138" y="73"/>
                        <a:pt x="128" y="70"/>
                        <a:pt x="119" y="63"/>
                      </a:cubicBezTo>
                      <a:cubicBezTo>
                        <a:pt x="116" y="54"/>
                        <a:pt x="110" y="45"/>
                        <a:pt x="10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7" name="Freeform 44"/>
                <p:cNvSpPr/>
                <p:nvPr/>
              </p:nvSpPr>
              <p:spPr bwMode="auto">
                <a:xfrm>
                  <a:off x="2965451" y="1990725"/>
                  <a:ext cx="60325" cy="114300"/>
                </a:xfrm>
                <a:custGeom>
                  <a:avLst/>
                  <a:gdLst>
                    <a:gd name="T0" fmla="*/ 28 w 39"/>
                    <a:gd name="T1" fmla="*/ 18 h 75"/>
                    <a:gd name="T2" fmla="*/ 15 w 39"/>
                    <a:gd name="T3" fmla="*/ 0 h 75"/>
                    <a:gd name="T4" fmla="*/ 21 w 39"/>
                    <a:gd name="T5" fmla="*/ 28 h 75"/>
                    <a:gd name="T6" fmla="*/ 19 w 39"/>
                    <a:gd name="T7" fmla="*/ 53 h 75"/>
                    <a:gd name="T8" fmla="*/ 3 w 39"/>
                    <a:gd name="T9" fmla="*/ 51 h 75"/>
                    <a:gd name="T10" fmla="*/ 4 w 39"/>
                    <a:gd name="T11" fmla="*/ 65 h 75"/>
                    <a:gd name="T12" fmla="*/ 16 w 39"/>
                    <a:gd name="T13" fmla="*/ 75 h 75"/>
                    <a:gd name="T14" fmla="*/ 26 w 39"/>
                    <a:gd name="T15" fmla="*/ 71 h 75"/>
                    <a:gd name="T16" fmla="*/ 28 w 39"/>
                    <a:gd name="T1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5">
                      <a:moveTo>
                        <a:pt x="28" y="18"/>
                      </a:moveTo>
                      <a:cubicBezTo>
                        <a:pt x="24" y="12"/>
                        <a:pt x="21" y="5"/>
                        <a:pt x="15" y="0"/>
                      </a:cubicBezTo>
                      <a:cubicBezTo>
                        <a:pt x="8" y="10"/>
                        <a:pt x="19" y="19"/>
                        <a:pt x="21" y="28"/>
                      </a:cubicBezTo>
                      <a:cubicBezTo>
                        <a:pt x="22" y="37"/>
                        <a:pt x="25" y="46"/>
                        <a:pt x="19" y="53"/>
                      </a:cubicBezTo>
                      <a:cubicBezTo>
                        <a:pt x="13" y="59"/>
                        <a:pt x="8" y="51"/>
                        <a:pt x="3" y="51"/>
                      </a:cubicBezTo>
                      <a:cubicBezTo>
                        <a:pt x="0" y="55"/>
                        <a:pt x="2" y="61"/>
                        <a:pt x="4" y="65"/>
                      </a:cubicBezTo>
                      <a:cubicBezTo>
                        <a:pt x="7" y="70"/>
                        <a:pt x="11" y="74"/>
                        <a:pt x="16" y="75"/>
                      </a:cubicBezTo>
                      <a:cubicBezTo>
                        <a:pt x="20" y="75"/>
                        <a:pt x="23" y="73"/>
                        <a:pt x="26" y="71"/>
                      </a:cubicBezTo>
                      <a:cubicBezTo>
                        <a:pt x="39" y="56"/>
                        <a:pt x="33" y="35"/>
                        <a:pt x="2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8" name="Freeform 45"/>
                <p:cNvSpPr/>
                <p:nvPr/>
              </p:nvSpPr>
              <p:spPr bwMode="auto">
                <a:xfrm>
                  <a:off x="2279651" y="1990725"/>
                  <a:ext cx="49213" cy="112713"/>
                </a:xfrm>
                <a:custGeom>
                  <a:avLst/>
                  <a:gdLst>
                    <a:gd name="T0" fmla="*/ 19 w 32"/>
                    <a:gd name="T1" fmla="*/ 23 h 74"/>
                    <a:gd name="T2" fmla="*/ 19 w 32"/>
                    <a:gd name="T3" fmla="*/ 0 h 74"/>
                    <a:gd name="T4" fmla="*/ 12 w 32"/>
                    <a:gd name="T5" fmla="*/ 4 h 74"/>
                    <a:gd name="T6" fmla="*/ 2 w 32"/>
                    <a:gd name="T7" fmla="*/ 54 h 74"/>
                    <a:gd name="T8" fmla="*/ 18 w 32"/>
                    <a:gd name="T9" fmla="*/ 73 h 74"/>
                    <a:gd name="T10" fmla="*/ 27 w 32"/>
                    <a:gd name="T11" fmla="*/ 72 h 74"/>
                    <a:gd name="T12" fmla="*/ 31 w 32"/>
                    <a:gd name="T13" fmla="*/ 55 h 74"/>
                    <a:gd name="T14" fmla="*/ 25 w 32"/>
                    <a:gd name="T15" fmla="*/ 55 h 74"/>
                    <a:gd name="T16" fmla="*/ 15 w 32"/>
                    <a:gd name="T17" fmla="*/ 52 h 74"/>
                    <a:gd name="T18" fmla="*/ 19 w 32"/>
                    <a:gd name="T19" fmla="*/ 2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74">
                      <a:moveTo>
                        <a:pt x="19" y="23"/>
                      </a:moveTo>
                      <a:cubicBezTo>
                        <a:pt x="19" y="16"/>
                        <a:pt x="25" y="6"/>
                        <a:pt x="19" y="0"/>
                      </a:cubicBezTo>
                      <a:cubicBezTo>
                        <a:pt x="16" y="1"/>
                        <a:pt x="13" y="2"/>
                        <a:pt x="12" y="4"/>
                      </a:cubicBezTo>
                      <a:cubicBezTo>
                        <a:pt x="13" y="22"/>
                        <a:pt x="0" y="37"/>
                        <a:pt x="2" y="54"/>
                      </a:cubicBezTo>
                      <a:cubicBezTo>
                        <a:pt x="4" y="61"/>
                        <a:pt x="8" y="72"/>
                        <a:pt x="18" y="73"/>
                      </a:cubicBezTo>
                      <a:cubicBezTo>
                        <a:pt x="21" y="74"/>
                        <a:pt x="24" y="73"/>
                        <a:pt x="27" y="72"/>
                      </a:cubicBezTo>
                      <a:cubicBezTo>
                        <a:pt x="32" y="67"/>
                        <a:pt x="32" y="61"/>
                        <a:pt x="31" y="55"/>
                      </a:cubicBezTo>
                      <a:cubicBezTo>
                        <a:pt x="28" y="53"/>
                        <a:pt x="26" y="54"/>
                        <a:pt x="25" y="55"/>
                      </a:cubicBezTo>
                      <a:cubicBezTo>
                        <a:pt x="21" y="55"/>
                        <a:pt x="18" y="55"/>
                        <a:pt x="15" y="52"/>
                      </a:cubicBezTo>
                      <a:cubicBezTo>
                        <a:pt x="9" y="43"/>
                        <a:pt x="14" y="31"/>
                        <a:pt x="19"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79" name="Freeform 46"/>
                <p:cNvSpPr/>
                <p:nvPr/>
              </p:nvSpPr>
              <p:spPr bwMode="auto">
                <a:xfrm>
                  <a:off x="3011488" y="2005013"/>
                  <a:ext cx="65088" cy="169863"/>
                </a:xfrm>
                <a:custGeom>
                  <a:avLst/>
                  <a:gdLst>
                    <a:gd name="T0" fmla="*/ 11 w 43"/>
                    <a:gd name="T1" fmla="*/ 3 h 110"/>
                    <a:gd name="T2" fmla="*/ 5 w 43"/>
                    <a:gd name="T3" fmla="*/ 0 h 110"/>
                    <a:gd name="T4" fmla="*/ 10 w 43"/>
                    <a:gd name="T5" fmla="*/ 35 h 110"/>
                    <a:gd name="T6" fmla="*/ 1 w 43"/>
                    <a:gd name="T7" fmla="*/ 75 h 110"/>
                    <a:gd name="T8" fmla="*/ 11 w 43"/>
                    <a:gd name="T9" fmla="*/ 105 h 110"/>
                    <a:gd name="T10" fmla="*/ 28 w 43"/>
                    <a:gd name="T11" fmla="*/ 107 h 110"/>
                    <a:gd name="T12" fmla="*/ 42 w 43"/>
                    <a:gd name="T13" fmla="*/ 89 h 110"/>
                    <a:gd name="T14" fmla="*/ 34 w 43"/>
                    <a:gd name="T15" fmla="*/ 93 h 110"/>
                    <a:gd name="T16" fmla="*/ 21 w 43"/>
                    <a:gd name="T17" fmla="*/ 90 h 110"/>
                    <a:gd name="T18" fmla="*/ 21 w 43"/>
                    <a:gd name="T19" fmla="*/ 53 h 110"/>
                    <a:gd name="T20" fmla="*/ 18 w 43"/>
                    <a:gd name="T21" fmla="*/ 16 h 110"/>
                    <a:gd name="T22" fmla="*/ 11 w 43"/>
                    <a:gd name="T23" fmla="*/ 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110">
                      <a:moveTo>
                        <a:pt x="11" y="3"/>
                      </a:moveTo>
                      <a:cubicBezTo>
                        <a:pt x="10" y="1"/>
                        <a:pt x="7" y="0"/>
                        <a:pt x="5" y="0"/>
                      </a:cubicBezTo>
                      <a:cubicBezTo>
                        <a:pt x="3" y="13"/>
                        <a:pt x="11" y="23"/>
                        <a:pt x="10" y="35"/>
                      </a:cubicBezTo>
                      <a:cubicBezTo>
                        <a:pt x="13" y="51"/>
                        <a:pt x="3" y="61"/>
                        <a:pt x="1" y="75"/>
                      </a:cubicBezTo>
                      <a:cubicBezTo>
                        <a:pt x="0" y="86"/>
                        <a:pt x="2" y="98"/>
                        <a:pt x="11" y="105"/>
                      </a:cubicBezTo>
                      <a:cubicBezTo>
                        <a:pt x="16" y="108"/>
                        <a:pt x="22" y="110"/>
                        <a:pt x="28" y="107"/>
                      </a:cubicBezTo>
                      <a:cubicBezTo>
                        <a:pt x="35" y="104"/>
                        <a:pt x="43" y="98"/>
                        <a:pt x="42" y="89"/>
                      </a:cubicBezTo>
                      <a:cubicBezTo>
                        <a:pt x="34" y="93"/>
                        <a:pt x="34" y="93"/>
                        <a:pt x="34" y="93"/>
                      </a:cubicBezTo>
                      <a:cubicBezTo>
                        <a:pt x="30" y="93"/>
                        <a:pt x="25" y="93"/>
                        <a:pt x="21" y="90"/>
                      </a:cubicBezTo>
                      <a:cubicBezTo>
                        <a:pt x="12" y="79"/>
                        <a:pt x="18" y="65"/>
                        <a:pt x="21" y="53"/>
                      </a:cubicBezTo>
                      <a:cubicBezTo>
                        <a:pt x="26" y="41"/>
                        <a:pt x="23" y="28"/>
                        <a:pt x="18" y="16"/>
                      </a:cubicBezTo>
                      <a:cubicBezTo>
                        <a:pt x="16" y="11"/>
                        <a:pt x="10" y="8"/>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0" name="Freeform 47"/>
                <p:cNvSpPr/>
                <p:nvPr/>
              </p:nvSpPr>
              <p:spPr bwMode="auto">
                <a:xfrm>
                  <a:off x="2232026" y="2001838"/>
                  <a:ext cx="57150" cy="161925"/>
                </a:xfrm>
                <a:custGeom>
                  <a:avLst/>
                  <a:gdLst>
                    <a:gd name="T0" fmla="*/ 37 w 37"/>
                    <a:gd name="T1" fmla="*/ 2 h 105"/>
                    <a:gd name="T2" fmla="*/ 35 w 37"/>
                    <a:gd name="T3" fmla="*/ 0 h 105"/>
                    <a:gd name="T4" fmla="*/ 29 w 37"/>
                    <a:gd name="T5" fmla="*/ 5 h 105"/>
                    <a:gd name="T6" fmla="*/ 17 w 37"/>
                    <a:gd name="T7" fmla="*/ 31 h 105"/>
                    <a:gd name="T8" fmla="*/ 20 w 37"/>
                    <a:gd name="T9" fmla="*/ 85 h 105"/>
                    <a:gd name="T10" fmla="*/ 0 w 37"/>
                    <a:gd name="T11" fmla="*/ 95 h 105"/>
                    <a:gd name="T12" fmla="*/ 0 w 37"/>
                    <a:gd name="T13" fmla="*/ 97 h 105"/>
                    <a:gd name="T14" fmla="*/ 11 w 37"/>
                    <a:gd name="T15" fmla="*/ 105 h 105"/>
                    <a:gd name="T16" fmla="*/ 28 w 37"/>
                    <a:gd name="T17" fmla="*/ 96 h 105"/>
                    <a:gd name="T18" fmla="*/ 29 w 37"/>
                    <a:gd name="T19" fmla="*/ 52 h 105"/>
                    <a:gd name="T20" fmla="*/ 37 w 37"/>
                    <a:gd name="T21" fmla="*/ 2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05">
                      <a:moveTo>
                        <a:pt x="37" y="2"/>
                      </a:moveTo>
                      <a:cubicBezTo>
                        <a:pt x="36" y="1"/>
                        <a:pt x="36" y="0"/>
                        <a:pt x="35" y="0"/>
                      </a:cubicBezTo>
                      <a:cubicBezTo>
                        <a:pt x="32" y="1"/>
                        <a:pt x="30" y="2"/>
                        <a:pt x="29" y="5"/>
                      </a:cubicBezTo>
                      <a:cubicBezTo>
                        <a:pt x="21" y="11"/>
                        <a:pt x="19" y="21"/>
                        <a:pt x="17" y="31"/>
                      </a:cubicBezTo>
                      <a:cubicBezTo>
                        <a:pt x="13" y="50"/>
                        <a:pt x="29" y="67"/>
                        <a:pt x="20" y="85"/>
                      </a:cubicBezTo>
                      <a:cubicBezTo>
                        <a:pt x="16" y="92"/>
                        <a:pt x="9" y="96"/>
                        <a:pt x="0" y="95"/>
                      </a:cubicBezTo>
                      <a:cubicBezTo>
                        <a:pt x="0" y="97"/>
                        <a:pt x="0" y="97"/>
                        <a:pt x="0" y="97"/>
                      </a:cubicBezTo>
                      <a:cubicBezTo>
                        <a:pt x="2" y="101"/>
                        <a:pt x="7" y="103"/>
                        <a:pt x="11" y="105"/>
                      </a:cubicBezTo>
                      <a:cubicBezTo>
                        <a:pt x="18" y="105"/>
                        <a:pt x="24" y="101"/>
                        <a:pt x="28" y="96"/>
                      </a:cubicBezTo>
                      <a:cubicBezTo>
                        <a:pt x="37" y="84"/>
                        <a:pt x="33" y="65"/>
                        <a:pt x="29" y="52"/>
                      </a:cubicBezTo>
                      <a:cubicBezTo>
                        <a:pt x="25" y="35"/>
                        <a:pt x="33" y="18"/>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1" name="Freeform 48"/>
                <p:cNvSpPr/>
                <p:nvPr/>
              </p:nvSpPr>
              <p:spPr bwMode="auto">
                <a:xfrm>
                  <a:off x="3032126" y="2008188"/>
                  <a:ext cx="39688" cy="131763"/>
                </a:xfrm>
                <a:custGeom>
                  <a:avLst/>
                  <a:gdLst>
                    <a:gd name="T0" fmla="*/ 17 w 25"/>
                    <a:gd name="T1" fmla="*/ 12 h 86"/>
                    <a:gd name="T2" fmla="*/ 6 w 25"/>
                    <a:gd name="T3" fmla="*/ 5 h 86"/>
                    <a:gd name="T4" fmla="*/ 15 w 25"/>
                    <a:gd name="T5" fmla="*/ 37 h 86"/>
                    <a:gd name="T6" fmla="*/ 13 w 25"/>
                    <a:gd name="T7" fmla="*/ 84 h 86"/>
                    <a:gd name="T8" fmla="*/ 23 w 25"/>
                    <a:gd name="T9" fmla="*/ 83 h 86"/>
                    <a:gd name="T10" fmla="*/ 19 w 25"/>
                    <a:gd name="T11" fmla="*/ 79 h 86"/>
                    <a:gd name="T12" fmla="*/ 18 w 25"/>
                    <a:gd name="T13" fmla="*/ 55 h 86"/>
                    <a:gd name="T14" fmla="*/ 17 w 25"/>
                    <a:gd name="T15" fmla="*/ 12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86">
                      <a:moveTo>
                        <a:pt x="17" y="12"/>
                      </a:moveTo>
                      <a:cubicBezTo>
                        <a:pt x="15" y="8"/>
                        <a:pt x="12" y="0"/>
                        <a:pt x="6" y="5"/>
                      </a:cubicBezTo>
                      <a:cubicBezTo>
                        <a:pt x="11" y="15"/>
                        <a:pt x="16" y="25"/>
                        <a:pt x="15" y="37"/>
                      </a:cubicBezTo>
                      <a:cubicBezTo>
                        <a:pt x="18" y="53"/>
                        <a:pt x="0" y="69"/>
                        <a:pt x="13" y="84"/>
                      </a:cubicBezTo>
                      <a:cubicBezTo>
                        <a:pt x="16" y="86"/>
                        <a:pt x="21" y="86"/>
                        <a:pt x="23" y="83"/>
                      </a:cubicBezTo>
                      <a:cubicBezTo>
                        <a:pt x="23" y="81"/>
                        <a:pt x="20" y="80"/>
                        <a:pt x="19" y="79"/>
                      </a:cubicBezTo>
                      <a:cubicBezTo>
                        <a:pt x="12" y="72"/>
                        <a:pt x="17" y="62"/>
                        <a:pt x="18" y="55"/>
                      </a:cubicBezTo>
                      <a:cubicBezTo>
                        <a:pt x="21" y="41"/>
                        <a:pt x="25" y="25"/>
                        <a:pt x="17"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2" name="Freeform 49"/>
                <p:cNvSpPr/>
                <p:nvPr/>
              </p:nvSpPr>
              <p:spPr bwMode="auto">
                <a:xfrm>
                  <a:off x="2479676" y="2005013"/>
                  <a:ext cx="55563" cy="57150"/>
                </a:xfrm>
                <a:custGeom>
                  <a:avLst/>
                  <a:gdLst>
                    <a:gd name="T0" fmla="*/ 32 w 36"/>
                    <a:gd name="T1" fmla="*/ 10 h 37"/>
                    <a:gd name="T2" fmla="*/ 26 w 36"/>
                    <a:gd name="T3" fmla="*/ 5 h 37"/>
                    <a:gd name="T4" fmla="*/ 3 w 36"/>
                    <a:gd name="T5" fmla="*/ 3 h 37"/>
                    <a:gd name="T6" fmla="*/ 6 w 36"/>
                    <a:gd name="T7" fmla="*/ 27 h 37"/>
                    <a:gd name="T8" fmla="*/ 20 w 36"/>
                    <a:gd name="T9" fmla="*/ 36 h 37"/>
                    <a:gd name="T10" fmla="*/ 33 w 36"/>
                    <a:gd name="T11" fmla="*/ 27 h 37"/>
                    <a:gd name="T12" fmla="*/ 32 w 36"/>
                    <a:gd name="T13" fmla="*/ 10 h 37"/>
                  </a:gdLst>
                  <a:ahLst/>
                  <a:cxnLst>
                    <a:cxn ang="0">
                      <a:pos x="T0" y="T1"/>
                    </a:cxn>
                    <a:cxn ang="0">
                      <a:pos x="T2" y="T3"/>
                    </a:cxn>
                    <a:cxn ang="0">
                      <a:pos x="T4" y="T5"/>
                    </a:cxn>
                    <a:cxn ang="0">
                      <a:pos x="T6" y="T7"/>
                    </a:cxn>
                    <a:cxn ang="0">
                      <a:pos x="T8" y="T9"/>
                    </a:cxn>
                    <a:cxn ang="0">
                      <a:pos x="T10" y="T11"/>
                    </a:cxn>
                    <a:cxn ang="0">
                      <a:pos x="T12" y="T13"/>
                    </a:cxn>
                  </a:cxnLst>
                  <a:rect l="0" t="0" r="r" b="b"/>
                  <a:pathLst>
                    <a:path w="36" h="37">
                      <a:moveTo>
                        <a:pt x="32" y="10"/>
                      </a:moveTo>
                      <a:cubicBezTo>
                        <a:pt x="26" y="5"/>
                        <a:pt x="26" y="5"/>
                        <a:pt x="26" y="5"/>
                      </a:cubicBezTo>
                      <a:cubicBezTo>
                        <a:pt x="19" y="4"/>
                        <a:pt x="10" y="0"/>
                        <a:pt x="3" y="3"/>
                      </a:cubicBezTo>
                      <a:cubicBezTo>
                        <a:pt x="3" y="11"/>
                        <a:pt x="0" y="21"/>
                        <a:pt x="6" y="27"/>
                      </a:cubicBezTo>
                      <a:cubicBezTo>
                        <a:pt x="9" y="32"/>
                        <a:pt x="14" y="37"/>
                        <a:pt x="20" y="36"/>
                      </a:cubicBezTo>
                      <a:cubicBezTo>
                        <a:pt x="25" y="35"/>
                        <a:pt x="30" y="32"/>
                        <a:pt x="33" y="27"/>
                      </a:cubicBezTo>
                      <a:cubicBezTo>
                        <a:pt x="36" y="22"/>
                        <a:pt x="36" y="15"/>
                        <a:pt x="3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3" name="Freeform 50"/>
                <p:cNvSpPr/>
                <p:nvPr/>
              </p:nvSpPr>
              <p:spPr bwMode="auto">
                <a:xfrm>
                  <a:off x="2770188" y="2012950"/>
                  <a:ext cx="53975" cy="50800"/>
                </a:xfrm>
                <a:custGeom>
                  <a:avLst/>
                  <a:gdLst>
                    <a:gd name="T0" fmla="*/ 30 w 36"/>
                    <a:gd name="T1" fmla="*/ 5 h 33"/>
                    <a:gd name="T2" fmla="*/ 17 w 36"/>
                    <a:gd name="T3" fmla="*/ 1 h 33"/>
                    <a:gd name="T4" fmla="*/ 1 w 36"/>
                    <a:gd name="T5" fmla="*/ 14 h 33"/>
                    <a:gd name="T6" fmla="*/ 3 w 36"/>
                    <a:gd name="T7" fmla="*/ 26 h 33"/>
                    <a:gd name="T8" fmla="*/ 22 w 36"/>
                    <a:gd name="T9" fmla="*/ 31 h 33"/>
                    <a:gd name="T10" fmla="*/ 33 w 36"/>
                    <a:gd name="T11" fmla="*/ 23 h 33"/>
                    <a:gd name="T12" fmla="*/ 32 w 36"/>
                    <a:gd name="T13" fmla="*/ 11 h 33"/>
                    <a:gd name="T14" fmla="*/ 29 w 36"/>
                    <a:gd name="T15" fmla="*/ 24 h 33"/>
                    <a:gd name="T16" fmla="*/ 17 w 36"/>
                    <a:gd name="T17" fmla="*/ 29 h 33"/>
                    <a:gd name="T18" fmla="*/ 6 w 36"/>
                    <a:gd name="T19" fmla="*/ 24 h 33"/>
                    <a:gd name="T20" fmla="*/ 6 w 36"/>
                    <a:gd name="T21" fmla="*/ 13 h 33"/>
                    <a:gd name="T22" fmla="*/ 15 w 36"/>
                    <a:gd name="T23" fmla="*/ 5 h 33"/>
                    <a:gd name="T24" fmla="*/ 30 w 36"/>
                    <a:gd name="T25" fmla="*/ 8 h 33"/>
                    <a:gd name="T26" fmla="*/ 30 w 36"/>
                    <a:gd name="T27" fmla="*/ 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3">
                      <a:moveTo>
                        <a:pt x="30" y="5"/>
                      </a:moveTo>
                      <a:cubicBezTo>
                        <a:pt x="28" y="0"/>
                        <a:pt x="21" y="1"/>
                        <a:pt x="17" y="1"/>
                      </a:cubicBezTo>
                      <a:cubicBezTo>
                        <a:pt x="9" y="1"/>
                        <a:pt x="4" y="7"/>
                        <a:pt x="1" y="14"/>
                      </a:cubicBezTo>
                      <a:cubicBezTo>
                        <a:pt x="0" y="18"/>
                        <a:pt x="1" y="22"/>
                        <a:pt x="3" y="26"/>
                      </a:cubicBezTo>
                      <a:cubicBezTo>
                        <a:pt x="8" y="31"/>
                        <a:pt x="15" y="33"/>
                        <a:pt x="22" y="31"/>
                      </a:cubicBezTo>
                      <a:cubicBezTo>
                        <a:pt x="27" y="31"/>
                        <a:pt x="30" y="26"/>
                        <a:pt x="33" y="23"/>
                      </a:cubicBezTo>
                      <a:cubicBezTo>
                        <a:pt x="34" y="19"/>
                        <a:pt x="36" y="13"/>
                        <a:pt x="32" y="11"/>
                      </a:cubicBezTo>
                      <a:cubicBezTo>
                        <a:pt x="30" y="15"/>
                        <a:pt x="32" y="21"/>
                        <a:pt x="29" y="24"/>
                      </a:cubicBezTo>
                      <a:cubicBezTo>
                        <a:pt x="25" y="27"/>
                        <a:pt x="21" y="29"/>
                        <a:pt x="17" y="29"/>
                      </a:cubicBezTo>
                      <a:cubicBezTo>
                        <a:pt x="13" y="29"/>
                        <a:pt x="9" y="27"/>
                        <a:pt x="6" y="24"/>
                      </a:cubicBezTo>
                      <a:cubicBezTo>
                        <a:pt x="6" y="20"/>
                        <a:pt x="5" y="17"/>
                        <a:pt x="6" y="13"/>
                      </a:cubicBezTo>
                      <a:cubicBezTo>
                        <a:pt x="8" y="10"/>
                        <a:pt x="11" y="7"/>
                        <a:pt x="15" y="5"/>
                      </a:cubicBezTo>
                      <a:cubicBezTo>
                        <a:pt x="20" y="1"/>
                        <a:pt x="26" y="5"/>
                        <a:pt x="30" y="8"/>
                      </a:cubicBezTo>
                      <a:cubicBezTo>
                        <a:pt x="30" y="5"/>
                        <a:pt x="30" y="5"/>
                        <a:pt x="3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4" name="Freeform 51"/>
                <p:cNvSpPr/>
                <p:nvPr/>
              </p:nvSpPr>
              <p:spPr bwMode="auto">
                <a:xfrm>
                  <a:off x="2489201" y="2009775"/>
                  <a:ext cx="41275" cy="47625"/>
                </a:xfrm>
                <a:custGeom>
                  <a:avLst/>
                  <a:gdLst>
                    <a:gd name="T0" fmla="*/ 26 w 27"/>
                    <a:gd name="T1" fmla="*/ 13 h 31"/>
                    <a:gd name="T2" fmla="*/ 6 w 27"/>
                    <a:gd name="T3" fmla="*/ 2 h 31"/>
                    <a:gd name="T4" fmla="*/ 0 w 27"/>
                    <a:gd name="T5" fmla="*/ 9 h 31"/>
                    <a:gd name="T6" fmla="*/ 9 w 27"/>
                    <a:gd name="T7" fmla="*/ 27 h 31"/>
                    <a:gd name="T8" fmla="*/ 23 w 27"/>
                    <a:gd name="T9" fmla="*/ 26 h 31"/>
                    <a:gd name="T10" fmla="*/ 26 w 27"/>
                    <a:gd name="T11" fmla="*/ 13 h 31"/>
                  </a:gdLst>
                  <a:ahLst/>
                  <a:cxnLst>
                    <a:cxn ang="0">
                      <a:pos x="T0" y="T1"/>
                    </a:cxn>
                    <a:cxn ang="0">
                      <a:pos x="T2" y="T3"/>
                    </a:cxn>
                    <a:cxn ang="0">
                      <a:pos x="T4" y="T5"/>
                    </a:cxn>
                    <a:cxn ang="0">
                      <a:pos x="T6" y="T7"/>
                    </a:cxn>
                    <a:cxn ang="0">
                      <a:pos x="T8" y="T9"/>
                    </a:cxn>
                    <a:cxn ang="0">
                      <a:pos x="T10" y="T11"/>
                    </a:cxn>
                  </a:cxnLst>
                  <a:rect l="0" t="0" r="r" b="b"/>
                  <a:pathLst>
                    <a:path w="27" h="31">
                      <a:moveTo>
                        <a:pt x="26" y="13"/>
                      </a:moveTo>
                      <a:cubicBezTo>
                        <a:pt x="23" y="5"/>
                        <a:pt x="14" y="4"/>
                        <a:pt x="6" y="2"/>
                      </a:cubicBezTo>
                      <a:cubicBezTo>
                        <a:pt x="1" y="0"/>
                        <a:pt x="0" y="6"/>
                        <a:pt x="0" y="9"/>
                      </a:cubicBezTo>
                      <a:cubicBezTo>
                        <a:pt x="1" y="16"/>
                        <a:pt x="1" y="25"/>
                        <a:pt x="9" y="27"/>
                      </a:cubicBezTo>
                      <a:cubicBezTo>
                        <a:pt x="13" y="29"/>
                        <a:pt x="20" y="31"/>
                        <a:pt x="23" y="26"/>
                      </a:cubicBezTo>
                      <a:cubicBezTo>
                        <a:pt x="25" y="23"/>
                        <a:pt x="27" y="18"/>
                        <a:pt x="26"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5" name="Freeform 52"/>
                <p:cNvSpPr/>
                <p:nvPr/>
              </p:nvSpPr>
              <p:spPr bwMode="auto">
                <a:xfrm>
                  <a:off x="2236788" y="2011363"/>
                  <a:ext cx="25400" cy="127000"/>
                </a:xfrm>
                <a:custGeom>
                  <a:avLst/>
                  <a:gdLst>
                    <a:gd name="T0" fmla="*/ 16 w 16"/>
                    <a:gd name="T1" fmla="*/ 0 h 83"/>
                    <a:gd name="T2" fmla="*/ 7 w 16"/>
                    <a:gd name="T3" fmla="*/ 21 h 83"/>
                    <a:gd name="T4" fmla="*/ 4 w 16"/>
                    <a:gd name="T5" fmla="*/ 63 h 83"/>
                    <a:gd name="T6" fmla="*/ 1 w 16"/>
                    <a:gd name="T7" fmla="*/ 82 h 83"/>
                    <a:gd name="T8" fmla="*/ 8 w 16"/>
                    <a:gd name="T9" fmla="*/ 80 h 83"/>
                    <a:gd name="T10" fmla="*/ 12 w 16"/>
                    <a:gd name="T11" fmla="*/ 63 h 83"/>
                    <a:gd name="T12" fmla="*/ 16 w 1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16" h="83">
                      <a:moveTo>
                        <a:pt x="16" y="0"/>
                      </a:moveTo>
                      <a:cubicBezTo>
                        <a:pt x="10" y="4"/>
                        <a:pt x="10" y="14"/>
                        <a:pt x="7" y="21"/>
                      </a:cubicBezTo>
                      <a:cubicBezTo>
                        <a:pt x="6" y="34"/>
                        <a:pt x="0" y="49"/>
                        <a:pt x="4" y="63"/>
                      </a:cubicBezTo>
                      <a:cubicBezTo>
                        <a:pt x="6" y="70"/>
                        <a:pt x="1" y="76"/>
                        <a:pt x="1" y="82"/>
                      </a:cubicBezTo>
                      <a:cubicBezTo>
                        <a:pt x="4" y="83"/>
                        <a:pt x="6" y="81"/>
                        <a:pt x="8" y="80"/>
                      </a:cubicBezTo>
                      <a:cubicBezTo>
                        <a:pt x="12" y="75"/>
                        <a:pt x="12" y="69"/>
                        <a:pt x="12" y="63"/>
                      </a:cubicBezTo>
                      <a:cubicBezTo>
                        <a:pt x="6" y="42"/>
                        <a:pt x="7" y="19"/>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6" name="Freeform 53"/>
                <p:cNvSpPr/>
                <p:nvPr/>
              </p:nvSpPr>
              <p:spPr bwMode="auto">
                <a:xfrm>
                  <a:off x="2979738" y="2020888"/>
                  <a:ext cx="12700" cy="41275"/>
                </a:xfrm>
                <a:custGeom>
                  <a:avLst/>
                  <a:gdLst>
                    <a:gd name="T0" fmla="*/ 7 w 9"/>
                    <a:gd name="T1" fmla="*/ 26 h 27"/>
                    <a:gd name="T2" fmla="*/ 0 w 9"/>
                    <a:gd name="T3" fmla="*/ 0 h 27"/>
                    <a:gd name="T4" fmla="*/ 4 w 9"/>
                    <a:gd name="T5" fmla="*/ 13 h 27"/>
                    <a:gd name="T6" fmla="*/ 4 w 9"/>
                    <a:gd name="T7" fmla="*/ 26 h 27"/>
                    <a:gd name="T8" fmla="*/ 7 w 9"/>
                    <a:gd name="T9" fmla="*/ 26 h 27"/>
                  </a:gdLst>
                  <a:ahLst/>
                  <a:cxnLst>
                    <a:cxn ang="0">
                      <a:pos x="T0" y="T1"/>
                    </a:cxn>
                    <a:cxn ang="0">
                      <a:pos x="T2" y="T3"/>
                    </a:cxn>
                    <a:cxn ang="0">
                      <a:pos x="T4" y="T5"/>
                    </a:cxn>
                    <a:cxn ang="0">
                      <a:pos x="T6" y="T7"/>
                    </a:cxn>
                    <a:cxn ang="0">
                      <a:pos x="T8" y="T9"/>
                    </a:cxn>
                  </a:cxnLst>
                  <a:rect l="0" t="0" r="r" b="b"/>
                  <a:pathLst>
                    <a:path w="9" h="27">
                      <a:moveTo>
                        <a:pt x="7" y="26"/>
                      </a:moveTo>
                      <a:cubicBezTo>
                        <a:pt x="9" y="18"/>
                        <a:pt x="6" y="7"/>
                        <a:pt x="0" y="0"/>
                      </a:cubicBezTo>
                      <a:cubicBezTo>
                        <a:pt x="4" y="13"/>
                        <a:pt x="4" y="13"/>
                        <a:pt x="4" y="13"/>
                      </a:cubicBezTo>
                      <a:cubicBezTo>
                        <a:pt x="5" y="18"/>
                        <a:pt x="0" y="23"/>
                        <a:pt x="4" y="26"/>
                      </a:cubicBezTo>
                      <a:cubicBezTo>
                        <a:pt x="5" y="27"/>
                        <a:pt x="6" y="26"/>
                        <a:pt x="7"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7" name="Freeform 54"/>
                <p:cNvSpPr/>
                <p:nvPr/>
              </p:nvSpPr>
              <p:spPr bwMode="auto">
                <a:xfrm>
                  <a:off x="2306638" y="2035175"/>
                  <a:ext cx="14288" cy="30163"/>
                </a:xfrm>
                <a:custGeom>
                  <a:avLst/>
                  <a:gdLst>
                    <a:gd name="T0" fmla="*/ 9 w 9"/>
                    <a:gd name="T1" fmla="*/ 14 h 20"/>
                    <a:gd name="T2" fmla="*/ 5 w 9"/>
                    <a:gd name="T3" fmla="*/ 0 h 20"/>
                    <a:gd name="T4" fmla="*/ 0 w 9"/>
                    <a:gd name="T5" fmla="*/ 14 h 20"/>
                    <a:gd name="T6" fmla="*/ 5 w 9"/>
                    <a:gd name="T7" fmla="*/ 20 h 20"/>
                    <a:gd name="T8" fmla="*/ 9 w 9"/>
                    <a:gd name="T9" fmla="*/ 14 h 20"/>
                  </a:gdLst>
                  <a:ahLst/>
                  <a:cxnLst>
                    <a:cxn ang="0">
                      <a:pos x="T0" y="T1"/>
                    </a:cxn>
                    <a:cxn ang="0">
                      <a:pos x="T2" y="T3"/>
                    </a:cxn>
                    <a:cxn ang="0">
                      <a:pos x="T4" y="T5"/>
                    </a:cxn>
                    <a:cxn ang="0">
                      <a:pos x="T6" y="T7"/>
                    </a:cxn>
                    <a:cxn ang="0">
                      <a:pos x="T8" y="T9"/>
                    </a:cxn>
                  </a:cxnLst>
                  <a:rect l="0" t="0" r="r" b="b"/>
                  <a:pathLst>
                    <a:path w="9" h="20">
                      <a:moveTo>
                        <a:pt x="9" y="14"/>
                      </a:moveTo>
                      <a:cubicBezTo>
                        <a:pt x="5" y="11"/>
                        <a:pt x="8" y="4"/>
                        <a:pt x="5" y="0"/>
                      </a:cubicBezTo>
                      <a:cubicBezTo>
                        <a:pt x="3" y="4"/>
                        <a:pt x="1" y="9"/>
                        <a:pt x="0" y="14"/>
                      </a:cubicBezTo>
                      <a:cubicBezTo>
                        <a:pt x="1" y="16"/>
                        <a:pt x="1" y="20"/>
                        <a:pt x="5" y="20"/>
                      </a:cubicBezTo>
                      <a:cubicBezTo>
                        <a:pt x="8" y="19"/>
                        <a:pt x="9" y="17"/>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8" name="Freeform 55"/>
                <p:cNvSpPr/>
                <p:nvPr/>
              </p:nvSpPr>
              <p:spPr bwMode="auto">
                <a:xfrm>
                  <a:off x="2332038" y="2039938"/>
                  <a:ext cx="141288" cy="273050"/>
                </a:xfrm>
                <a:custGeom>
                  <a:avLst/>
                  <a:gdLst>
                    <a:gd name="T0" fmla="*/ 90 w 92"/>
                    <a:gd name="T1" fmla="*/ 39 h 179"/>
                    <a:gd name="T2" fmla="*/ 71 w 92"/>
                    <a:gd name="T3" fmla="*/ 0 h 179"/>
                    <a:gd name="T4" fmla="*/ 49 w 92"/>
                    <a:gd name="T5" fmla="*/ 41 h 179"/>
                    <a:gd name="T6" fmla="*/ 28 w 92"/>
                    <a:gd name="T7" fmla="*/ 48 h 179"/>
                    <a:gd name="T8" fmla="*/ 0 w 92"/>
                    <a:gd name="T9" fmla="*/ 92 h 179"/>
                    <a:gd name="T10" fmla="*/ 35 w 92"/>
                    <a:gd name="T11" fmla="*/ 135 h 179"/>
                    <a:gd name="T12" fmla="*/ 52 w 92"/>
                    <a:gd name="T13" fmla="*/ 143 h 179"/>
                    <a:gd name="T14" fmla="*/ 75 w 92"/>
                    <a:gd name="T15" fmla="*/ 179 h 179"/>
                    <a:gd name="T16" fmla="*/ 84 w 92"/>
                    <a:gd name="T17" fmla="*/ 157 h 179"/>
                    <a:gd name="T18" fmla="*/ 91 w 92"/>
                    <a:gd name="T19" fmla="*/ 147 h 179"/>
                    <a:gd name="T20" fmla="*/ 71 w 92"/>
                    <a:gd name="T21" fmla="*/ 132 h 179"/>
                    <a:gd name="T22" fmla="*/ 52 w 92"/>
                    <a:gd name="T23" fmla="*/ 125 h 179"/>
                    <a:gd name="T24" fmla="*/ 39 w 92"/>
                    <a:gd name="T25" fmla="*/ 76 h 179"/>
                    <a:gd name="T26" fmla="*/ 65 w 92"/>
                    <a:gd name="T27" fmla="*/ 53 h 179"/>
                    <a:gd name="T28" fmla="*/ 90 w 92"/>
                    <a:gd name="T29" fmla="*/ 3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179">
                      <a:moveTo>
                        <a:pt x="90" y="39"/>
                      </a:moveTo>
                      <a:cubicBezTo>
                        <a:pt x="78" y="30"/>
                        <a:pt x="73" y="15"/>
                        <a:pt x="71" y="0"/>
                      </a:cubicBezTo>
                      <a:cubicBezTo>
                        <a:pt x="61" y="13"/>
                        <a:pt x="53" y="26"/>
                        <a:pt x="49" y="41"/>
                      </a:cubicBezTo>
                      <a:cubicBezTo>
                        <a:pt x="42" y="43"/>
                        <a:pt x="34" y="45"/>
                        <a:pt x="28" y="48"/>
                      </a:cubicBezTo>
                      <a:cubicBezTo>
                        <a:pt x="11" y="57"/>
                        <a:pt x="9" y="77"/>
                        <a:pt x="0" y="92"/>
                      </a:cubicBezTo>
                      <a:cubicBezTo>
                        <a:pt x="11" y="107"/>
                        <a:pt x="18" y="126"/>
                        <a:pt x="35" y="135"/>
                      </a:cubicBezTo>
                      <a:cubicBezTo>
                        <a:pt x="40" y="138"/>
                        <a:pt x="47" y="139"/>
                        <a:pt x="52" y="143"/>
                      </a:cubicBezTo>
                      <a:cubicBezTo>
                        <a:pt x="54" y="157"/>
                        <a:pt x="63" y="169"/>
                        <a:pt x="75" y="179"/>
                      </a:cubicBezTo>
                      <a:cubicBezTo>
                        <a:pt x="77" y="172"/>
                        <a:pt x="79" y="164"/>
                        <a:pt x="84" y="157"/>
                      </a:cubicBezTo>
                      <a:cubicBezTo>
                        <a:pt x="85" y="153"/>
                        <a:pt x="92" y="151"/>
                        <a:pt x="91" y="147"/>
                      </a:cubicBezTo>
                      <a:cubicBezTo>
                        <a:pt x="82" y="146"/>
                        <a:pt x="75" y="140"/>
                        <a:pt x="71" y="132"/>
                      </a:cubicBezTo>
                      <a:cubicBezTo>
                        <a:pt x="64" y="130"/>
                        <a:pt x="57" y="131"/>
                        <a:pt x="52" y="125"/>
                      </a:cubicBezTo>
                      <a:cubicBezTo>
                        <a:pt x="37" y="113"/>
                        <a:pt x="34" y="94"/>
                        <a:pt x="39" y="76"/>
                      </a:cubicBezTo>
                      <a:cubicBezTo>
                        <a:pt x="42" y="64"/>
                        <a:pt x="55" y="58"/>
                        <a:pt x="65" y="53"/>
                      </a:cubicBezTo>
                      <a:cubicBezTo>
                        <a:pt x="73" y="47"/>
                        <a:pt x="80" y="41"/>
                        <a:pt x="90"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89" name="Freeform 56"/>
                <p:cNvSpPr/>
                <p:nvPr/>
              </p:nvSpPr>
              <p:spPr bwMode="auto">
                <a:xfrm>
                  <a:off x="2341563" y="2062163"/>
                  <a:ext cx="119063" cy="233363"/>
                </a:xfrm>
                <a:custGeom>
                  <a:avLst/>
                  <a:gdLst>
                    <a:gd name="T0" fmla="*/ 69 w 78"/>
                    <a:gd name="T1" fmla="*/ 15 h 152"/>
                    <a:gd name="T2" fmla="*/ 60 w 78"/>
                    <a:gd name="T3" fmla="*/ 0 h 152"/>
                    <a:gd name="T4" fmla="*/ 47 w 78"/>
                    <a:gd name="T5" fmla="*/ 24 h 152"/>
                    <a:gd name="T6" fmla="*/ 31 w 78"/>
                    <a:gd name="T7" fmla="*/ 33 h 152"/>
                    <a:gd name="T8" fmla="*/ 1 w 78"/>
                    <a:gd name="T9" fmla="*/ 72 h 152"/>
                    <a:gd name="T10" fmla="*/ 8 w 78"/>
                    <a:gd name="T11" fmla="*/ 92 h 152"/>
                    <a:gd name="T12" fmla="*/ 20 w 78"/>
                    <a:gd name="T13" fmla="*/ 106 h 152"/>
                    <a:gd name="T14" fmla="*/ 49 w 78"/>
                    <a:gd name="T15" fmla="*/ 123 h 152"/>
                    <a:gd name="T16" fmla="*/ 64 w 78"/>
                    <a:gd name="T17" fmla="*/ 151 h 152"/>
                    <a:gd name="T18" fmla="*/ 74 w 78"/>
                    <a:gd name="T19" fmla="*/ 139 h 152"/>
                    <a:gd name="T20" fmla="*/ 75 w 78"/>
                    <a:gd name="T21" fmla="*/ 133 h 152"/>
                    <a:gd name="T22" fmla="*/ 61 w 78"/>
                    <a:gd name="T23" fmla="*/ 120 h 152"/>
                    <a:gd name="T24" fmla="*/ 42 w 78"/>
                    <a:gd name="T25" fmla="*/ 111 h 152"/>
                    <a:gd name="T26" fmla="*/ 27 w 78"/>
                    <a:gd name="T27" fmla="*/ 89 h 152"/>
                    <a:gd name="T28" fmla="*/ 27 w 78"/>
                    <a:gd name="T29" fmla="*/ 72 h 152"/>
                    <a:gd name="T30" fmla="*/ 49 w 78"/>
                    <a:gd name="T31" fmla="*/ 39 h 152"/>
                    <a:gd name="T32" fmla="*/ 67 w 78"/>
                    <a:gd name="T33" fmla="*/ 27 h 152"/>
                    <a:gd name="T34" fmla="*/ 74 w 78"/>
                    <a:gd name="T35" fmla="*/ 26 h 152"/>
                    <a:gd name="T36" fmla="*/ 69 w 78"/>
                    <a:gd name="T37" fmla="*/ 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8" h="152">
                      <a:moveTo>
                        <a:pt x="69" y="15"/>
                      </a:moveTo>
                      <a:cubicBezTo>
                        <a:pt x="65" y="10"/>
                        <a:pt x="65" y="3"/>
                        <a:pt x="60" y="0"/>
                      </a:cubicBezTo>
                      <a:cubicBezTo>
                        <a:pt x="52" y="6"/>
                        <a:pt x="51" y="16"/>
                        <a:pt x="47" y="24"/>
                      </a:cubicBezTo>
                      <a:cubicBezTo>
                        <a:pt x="46" y="33"/>
                        <a:pt x="36" y="29"/>
                        <a:pt x="31" y="33"/>
                      </a:cubicBezTo>
                      <a:cubicBezTo>
                        <a:pt x="15" y="39"/>
                        <a:pt x="8" y="58"/>
                        <a:pt x="1" y="72"/>
                      </a:cubicBezTo>
                      <a:cubicBezTo>
                        <a:pt x="0" y="80"/>
                        <a:pt x="5" y="86"/>
                        <a:pt x="8" y="92"/>
                      </a:cubicBezTo>
                      <a:cubicBezTo>
                        <a:pt x="20" y="106"/>
                        <a:pt x="20" y="106"/>
                        <a:pt x="20" y="106"/>
                      </a:cubicBezTo>
                      <a:cubicBezTo>
                        <a:pt x="28" y="114"/>
                        <a:pt x="39" y="119"/>
                        <a:pt x="49" y="123"/>
                      </a:cubicBezTo>
                      <a:cubicBezTo>
                        <a:pt x="53" y="133"/>
                        <a:pt x="58" y="142"/>
                        <a:pt x="64" y="151"/>
                      </a:cubicBezTo>
                      <a:cubicBezTo>
                        <a:pt x="71" y="152"/>
                        <a:pt x="70" y="143"/>
                        <a:pt x="74" y="139"/>
                      </a:cubicBezTo>
                      <a:cubicBezTo>
                        <a:pt x="76" y="138"/>
                        <a:pt x="78" y="134"/>
                        <a:pt x="75" y="133"/>
                      </a:cubicBezTo>
                      <a:cubicBezTo>
                        <a:pt x="69" y="130"/>
                        <a:pt x="64" y="126"/>
                        <a:pt x="61" y="120"/>
                      </a:cubicBezTo>
                      <a:cubicBezTo>
                        <a:pt x="55" y="117"/>
                        <a:pt x="47" y="117"/>
                        <a:pt x="42" y="111"/>
                      </a:cubicBezTo>
                      <a:cubicBezTo>
                        <a:pt x="33" y="107"/>
                        <a:pt x="31" y="97"/>
                        <a:pt x="27" y="89"/>
                      </a:cubicBezTo>
                      <a:cubicBezTo>
                        <a:pt x="27" y="83"/>
                        <a:pt x="30" y="77"/>
                        <a:pt x="27" y="72"/>
                      </a:cubicBezTo>
                      <a:cubicBezTo>
                        <a:pt x="25" y="57"/>
                        <a:pt x="38" y="47"/>
                        <a:pt x="49" y="39"/>
                      </a:cubicBezTo>
                      <a:cubicBezTo>
                        <a:pt x="56" y="38"/>
                        <a:pt x="60" y="30"/>
                        <a:pt x="67" y="27"/>
                      </a:cubicBezTo>
                      <a:cubicBezTo>
                        <a:pt x="74" y="26"/>
                        <a:pt x="74" y="26"/>
                        <a:pt x="74" y="26"/>
                      </a:cubicBezTo>
                      <a:cubicBezTo>
                        <a:pt x="75" y="22"/>
                        <a:pt x="71" y="18"/>
                        <a:pt x="6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0" name="Freeform 57"/>
                <p:cNvSpPr/>
                <p:nvPr/>
              </p:nvSpPr>
              <p:spPr bwMode="auto">
                <a:xfrm>
                  <a:off x="2795588" y="2109788"/>
                  <a:ext cx="112713" cy="144463"/>
                </a:xfrm>
                <a:custGeom>
                  <a:avLst/>
                  <a:gdLst>
                    <a:gd name="T0" fmla="*/ 42 w 74"/>
                    <a:gd name="T1" fmla="*/ 20 h 94"/>
                    <a:gd name="T2" fmla="*/ 25 w 74"/>
                    <a:gd name="T3" fmla="*/ 2 h 94"/>
                    <a:gd name="T4" fmla="*/ 10 w 74"/>
                    <a:gd name="T5" fmla="*/ 3 h 94"/>
                    <a:gd name="T6" fmla="*/ 0 w 74"/>
                    <a:gd name="T7" fmla="*/ 15 h 94"/>
                    <a:gd name="T8" fmla="*/ 6 w 74"/>
                    <a:gd name="T9" fmla="*/ 25 h 94"/>
                    <a:gd name="T10" fmla="*/ 22 w 74"/>
                    <a:gd name="T11" fmla="*/ 18 h 94"/>
                    <a:gd name="T12" fmla="*/ 37 w 74"/>
                    <a:gd name="T13" fmla="*/ 30 h 94"/>
                    <a:gd name="T14" fmla="*/ 58 w 74"/>
                    <a:gd name="T15" fmla="*/ 37 h 94"/>
                    <a:gd name="T16" fmla="*/ 58 w 74"/>
                    <a:gd name="T17" fmla="*/ 55 h 94"/>
                    <a:gd name="T18" fmla="*/ 44 w 74"/>
                    <a:gd name="T19" fmla="*/ 63 h 94"/>
                    <a:gd name="T20" fmla="*/ 20 w 74"/>
                    <a:gd name="T21" fmla="*/ 73 h 94"/>
                    <a:gd name="T22" fmla="*/ 15 w 74"/>
                    <a:gd name="T23" fmla="*/ 61 h 94"/>
                    <a:gd name="T24" fmla="*/ 5 w 74"/>
                    <a:gd name="T25" fmla="*/ 62 h 94"/>
                    <a:gd name="T26" fmla="*/ 5 w 74"/>
                    <a:gd name="T27" fmla="*/ 83 h 94"/>
                    <a:gd name="T28" fmla="*/ 28 w 74"/>
                    <a:gd name="T29" fmla="*/ 91 h 94"/>
                    <a:gd name="T30" fmla="*/ 44 w 74"/>
                    <a:gd name="T31" fmla="*/ 74 h 94"/>
                    <a:gd name="T32" fmla="*/ 66 w 74"/>
                    <a:gd name="T33" fmla="*/ 65 h 94"/>
                    <a:gd name="T34" fmla="*/ 68 w 74"/>
                    <a:gd name="T35" fmla="*/ 35 h 94"/>
                    <a:gd name="T36" fmla="*/ 42 w 74"/>
                    <a:gd name="T37" fmla="*/ 2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4">
                      <a:moveTo>
                        <a:pt x="42" y="20"/>
                      </a:moveTo>
                      <a:cubicBezTo>
                        <a:pt x="35" y="14"/>
                        <a:pt x="32" y="6"/>
                        <a:pt x="25" y="2"/>
                      </a:cubicBezTo>
                      <a:cubicBezTo>
                        <a:pt x="20" y="0"/>
                        <a:pt x="15" y="2"/>
                        <a:pt x="10" y="3"/>
                      </a:cubicBezTo>
                      <a:cubicBezTo>
                        <a:pt x="5" y="4"/>
                        <a:pt x="0" y="9"/>
                        <a:pt x="0" y="15"/>
                      </a:cubicBezTo>
                      <a:cubicBezTo>
                        <a:pt x="1" y="19"/>
                        <a:pt x="2" y="23"/>
                        <a:pt x="6" y="25"/>
                      </a:cubicBezTo>
                      <a:cubicBezTo>
                        <a:pt x="12" y="28"/>
                        <a:pt x="18" y="23"/>
                        <a:pt x="22" y="18"/>
                      </a:cubicBezTo>
                      <a:cubicBezTo>
                        <a:pt x="29" y="17"/>
                        <a:pt x="33" y="26"/>
                        <a:pt x="37" y="30"/>
                      </a:cubicBezTo>
                      <a:cubicBezTo>
                        <a:pt x="44" y="29"/>
                        <a:pt x="54" y="29"/>
                        <a:pt x="58" y="37"/>
                      </a:cubicBezTo>
                      <a:cubicBezTo>
                        <a:pt x="62" y="42"/>
                        <a:pt x="62" y="49"/>
                        <a:pt x="58" y="55"/>
                      </a:cubicBezTo>
                      <a:cubicBezTo>
                        <a:pt x="54" y="59"/>
                        <a:pt x="50" y="64"/>
                        <a:pt x="44" y="63"/>
                      </a:cubicBezTo>
                      <a:cubicBezTo>
                        <a:pt x="36" y="66"/>
                        <a:pt x="30" y="76"/>
                        <a:pt x="20" y="73"/>
                      </a:cubicBezTo>
                      <a:cubicBezTo>
                        <a:pt x="12" y="71"/>
                        <a:pt x="22" y="64"/>
                        <a:pt x="15" y="61"/>
                      </a:cubicBezTo>
                      <a:cubicBezTo>
                        <a:pt x="12" y="59"/>
                        <a:pt x="7" y="59"/>
                        <a:pt x="5" y="62"/>
                      </a:cubicBezTo>
                      <a:cubicBezTo>
                        <a:pt x="0" y="68"/>
                        <a:pt x="2" y="77"/>
                        <a:pt x="5" y="83"/>
                      </a:cubicBezTo>
                      <a:cubicBezTo>
                        <a:pt x="10" y="90"/>
                        <a:pt x="19" y="94"/>
                        <a:pt x="28" y="91"/>
                      </a:cubicBezTo>
                      <a:cubicBezTo>
                        <a:pt x="36" y="89"/>
                        <a:pt x="40" y="81"/>
                        <a:pt x="44" y="74"/>
                      </a:cubicBezTo>
                      <a:cubicBezTo>
                        <a:pt x="52" y="74"/>
                        <a:pt x="60" y="71"/>
                        <a:pt x="66" y="65"/>
                      </a:cubicBezTo>
                      <a:cubicBezTo>
                        <a:pt x="74" y="57"/>
                        <a:pt x="72" y="45"/>
                        <a:pt x="68" y="35"/>
                      </a:cubicBezTo>
                      <a:cubicBezTo>
                        <a:pt x="64" y="25"/>
                        <a:pt x="53" y="20"/>
                        <a:pt x="42"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1" name="Freeform 58"/>
                <p:cNvSpPr/>
                <p:nvPr/>
              </p:nvSpPr>
              <p:spPr bwMode="auto">
                <a:xfrm>
                  <a:off x="2395538" y="2108200"/>
                  <a:ext cx="112713" cy="149225"/>
                </a:xfrm>
                <a:custGeom>
                  <a:avLst/>
                  <a:gdLst>
                    <a:gd name="T0" fmla="*/ 65 w 73"/>
                    <a:gd name="T1" fmla="*/ 5 h 97"/>
                    <a:gd name="T2" fmla="*/ 44 w 73"/>
                    <a:gd name="T3" fmla="*/ 0 h 97"/>
                    <a:gd name="T4" fmla="*/ 27 w 73"/>
                    <a:gd name="T5" fmla="*/ 12 h 97"/>
                    <a:gd name="T6" fmla="*/ 6 w 73"/>
                    <a:gd name="T7" fmla="*/ 26 h 97"/>
                    <a:gd name="T8" fmla="*/ 2 w 73"/>
                    <a:gd name="T9" fmla="*/ 58 h 97"/>
                    <a:gd name="T10" fmla="*/ 33 w 73"/>
                    <a:gd name="T11" fmla="*/ 83 h 97"/>
                    <a:gd name="T12" fmla="*/ 46 w 73"/>
                    <a:gd name="T13" fmla="*/ 95 h 97"/>
                    <a:gd name="T14" fmla="*/ 68 w 73"/>
                    <a:gd name="T15" fmla="*/ 91 h 97"/>
                    <a:gd name="T16" fmla="*/ 71 w 73"/>
                    <a:gd name="T17" fmla="*/ 76 h 97"/>
                    <a:gd name="T18" fmla="*/ 62 w 73"/>
                    <a:gd name="T19" fmla="*/ 68 h 97"/>
                    <a:gd name="T20" fmla="*/ 59 w 73"/>
                    <a:gd name="T21" fmla="*/ 78 h 97"/>
                    <a:gd name="T22" fmla="*/ 48 w 73"/>
                    <a:gd name="T23" fmla="*/ 81 h 97"/>
                    <a:gd name="T24" fmla="*/ 42 w 73"/>
                    <a:gd name="T25" fmla="*/ 76 h 97"/>
                    <a:gd name="T26" fmla="*/ 41 w 73"/>
                    <a:gd name="T27" fmla="*/ 71 h 97"/>
                    <a:gd name="T28" fmla="*/ 19 w 73"/>
                    <a:gd name="T29" fmla="*/ 62 h 97"/>
                    <a:gd name="T30" fmla="*/ 14 w 73"/>
                    <a:gd name="T31" fmla="*/ 40 h 97"/>
                    <a:gd name="T32" fmla="*/ 33 w 73"/>
                    <a:gd name="T33" fmla="*/ 27 h 97"/>
                    <a:gd name="T34" fmla="*/ 48 w 73"/>
                    <a:gd name="T35" fmla="*/ 18 h 97"/>
                    <a:gd name="T36" fmla="*/ 61 w 73"/>
                    <a:gd name="T37" fmla="*/ 27 h 97"/>
                    <a:gd name="T38" fmla="*/ 70 w 73"/>
                    <a:gd name="T39" fmla="*/ 24 h 97"/>
                    <a:gd name="T40" fmla="*/ 65 w 73"/>
                    <a:gd name="T41" fmla="*/ 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97">
                      <a:moveTo>
                        <a:pt x="65" y="5"/>
                      </a:moveTo>
                      <a:cubicBezTo>
                        <a:pt x="59" y="1"/>
                        <a:pt x="51" y="1"/>
                        <a:pt x="44" y="0"/>
                      </a:cubicBezTo>
                      <a:cubicBezTo>
                        <a:pt x="38" y="3"/>
                        <a:pt x="31" y="5"/>
                        <a:pt x="27" y="12"/>
                      </a:cubicBezTo>
                      <a:cubicBezTo>
                        <a:pt x="19" y="14"/>
                        <a:pt x="12" y="18"/>
                        <a:pt x="6" y="26"/>
                      </a:cubicBezTo>
                      <a:cubicBezTo>
                        <a:pt x="0" y="35"/>
                        <a:pt x="0" y="47"/>
                        <a:pt x="2" y="58"/>
                      </a:cubicBezTo>
                      <a:cubicBezTo>
                        <a:pt x="6" y="72"/>
                        <a:pt x="19" y="80"/>
                        <a:pt x="33" y="83"/>
                      </a:cubicBezTo>
                      <a:cubicBezTo>
                        <a:pt x="37" y="87"/>
                        <a:pt x="39" y="95"/>
                        <a:pt x="46" y="95"/>
                      </a:cubicBezTo>
                      <a:cubicBezTo>
                        <a:pt x="53" y="97"/>
                        <a:pt x="63" y="97"/>
                        <a:pt x="68" y="91"/>
                      </a:cubicBezTo>
                      <a:cubicBezTo>
                        <a:pt x="71" y="86"/>
                        <a:pt x="73" y="81"/>
                        <a:pt x="71" y="76"/>
                      </a:cubicBezTo>
                      <a:cubicBezTo>
                        <a:pt x="69" y="71"/>
                        <a:pt x="67" y="67"/>
                        <a:pt x="62" y="68"/>
                      </a:cubicBezTo>
                      <a:cubicBezTo>
                        <a:pt x="58" y="69"/>
                        <a:pt x="58" y="74"/>
                        <a:pt x="59" y="78"/>
                      </a:cubicBezTo>
                      <a:cubicBezTo>
                        <a:pt x="57" y="84"/>
                        <a:pt x="52" y="80"/>
                        <a:pt x="48" y="81"/>
                      </a:cubicBezTo>
                      <a:cubicBezTo>
                        <a:pt x="45" y="81"/>
                        <a:pt x="44" y="78"/>
                        <a:pt x="42" y="76"/>
                      </a:cubicBezTo>
                      <a:cubicBezTo>
                        <a:pt x="41" y="74"/>
                        <a:pt x="43" y="73"/>
                        <a:pt x="41" y="71"/>
                      </a:cubicBezTo>
                      <a:cubicBezTo>
                        <a:pt x="33" y="71"/>
                        <a:pt x="24" y="69"/>
                        <a:pt x="19" y="62"/>
                      </a:cubicBezTo>
                      <a:cubicBezTo>
                        <a:pt x="15" y="56"/>
                        <a:pt x="11" y="48"/>
                        <a:pt x="14" y="40"/>
                      </a:cubicBezTo>
                      <a:cubicBezTo>
                        <a:pt x="18" y="33"/>
                        <a:pt x="24" y="27"/>
                        <a:pt x="33" y="27"/>
                      </a:cubicBezTo>
                      <a:cubicBezTo>
                        <a:pt x="37" y="23"/>
                        <a:pt x="42" y="19"/>
                        <a:pt x="48" y="18"/>
                      </a:cubicBezTo>
                      <a:cubicBezTo>
                        <a:pt x="54" y="17"/>
                        <a:pt x="57" y="22"/>
                        <a:pt x="61" y="27"/>
                      </a:cubicBezTo>
                      <a:cubicBezTo>
                        <a:pt x="64" y="29"/>
                        <a:pt x="68" y="27"/>
                        <a:pt x="70" y="24"/>
                      </a:cubicBezTo>
                      <a:cubicBezTo>
                        <a:pt x="73" y="17"/>
                        <a:pt x="70" y="10"/>
                        <a:pt x="6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2" name="Freeform 59"/>
                <p:cNvSpPr/>
                <p:nvPr/>
              </p:nvSpPr>
              <p:spPr bwMode="auto">
                <a:xfrm>
                  <a:off x="2628901" y="2151063"/>
                  <a:ext cx="55563" cy="52388"/>
                </a:xfrm>
                <a:custGeom>
                  <a:avLst/>
                  <a:gdLst>
                    <a:gd name="T0" fmla="*/ 33 w 36"/>
                    <a:gd name="T1" fmla="*/ 11 h 34"/>
                    <a:gd name="T2" fmla="*/ 25 w 36"/>
                    <a:gd name="T3" fmla="*/ 3 h 34"/>
                    <a:gd name="T4" fmla="*/ 2 w 36"/>
                    <a:gd name="T5" fmla="*/ 12 h 34"/>
                    <a:gd name="T6" fmla="*/ 2 w 36"/>
                    <a:gd name="T7" fmla="*/ 25 h 34"/>
                    <a:gd name="T8" fmla="*/ 16 w 36"/>
                    <a:gd name="T9" fmla="*/ 34 h 34"/>
                    <a:gd name="T10" fmla="*/ 29 w 36"/>
                    <a:gd name="T11" fmla="*/ 28 h 34"/>
                    <a:gd name="T12" fmla="*/ 33 w 36"/>
                    <a:gd name="T13" fmla="*/ 11 h 34"/>
                  </a:gdLst>
                  <a:ahLst/>
                  <a:cxnLst>
                    <a:cxn ang="0">
                      <a:pos x="T0" y="T1"/>
                    </a:cxn>
                    <a:cxn ang="0">
                      <a:pos x="T2" y="T3"/>
                    </a:cxn>
                    <a:cxn ang="0">
                      <a:pos x="T4" y="T5"/>
                    </a:cxn>
                    <a:cxn ang="0">
                      <a:pos x="T6" y="T7"/>
                    </a:cxn>
                    <a:cxn ang="0">
                      <a:pos x="T8" y="T9"/>
                    </a:cxn>
                    <a:cxn ang="0">
                      <a:pos x="T10" y="T11"/>
                    </a:cxn>
                    <a:cxn ang="0">
                      <a:pos x="T12" y="T13"/>
                    </a:cxn>
                  </a:cxnLst>
                  <a:rect l="0" t="0" r="r" b="b"/>
                  <a:pathLst>
                    <a:path w="36" h="34">
                      <a:moveTo>
                        <a:pt x="33" y="11"/>
                      </a:moveTo>
                      <a:cubicBezTo>
                        <a:pt x="31" y="7"/>
                        <a:pt x="28" y="4"/>
                        <a:pt x="25" y="3"/>
                      </a:cubicBezTo>
                      <a:cubicBezTo>
                        <a:pt x="16" y="0"/>
                        <a:pt x="7" y="5"/>
                        <a:pt x="2" y="12"/>
                      </a:cubicBezTo>
                      <a:cubicBezTo>
                        <a:pt x="0" y="16"/>
                        <a:pt x="0" y="21"/>
                        <a:pt x="2" y="25"/>
                      </a:cubicBezTo>
                      <a:cubicBezTo>
                        <a:pt x="3" y="32"/>
                        <a:pt x="11" y="32"/>
                        <a:pt x="16" y="34"/>
                      </a:cubicBezTo>
                      <a:cubicBezTo>
                        <a:pt x="21" y="34"/>
                        <a:pt x="27" y="34"/>
                        <a:pt x="29" y="28"/>
                      </a:cubicBezTo>
                      <a:cubicBezTo>
                        <a:pt x="36" y="24"/>
                        <a:pt x="34" y="17"/>
                        <a:pt x="3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3" name="Freeform 60"/>
                <p:cNvSpPr/>
                <p:nvPr/>
              </p:nvSpPr>
              <p:spPr bwMode="auto">
                <a:xfrm>
                  <a:off x="2638426" y="2163763"/>
                  <a:ext cx="33338" cy="31750"/>
                </a:xfrm>
                <a:custGeom>
                  <a:avLst/>
                  <a:gdLst>
                    <a:gd name="T0" fmla="*/ 19 w 22"/>
                    <a:gd name="T1" fmla="*/ 2 h 21"/>
                    <a:gd name="T2" fmla="*/ 21 w 22"/>
                    <a:gd name="T3" fmla="*/ 14 h 21"/>
                    <a:gd name="T4" fmla="*/ 12 w 22"/>
                    <a:gd name="T5" fmla="*/ 21 h 21"/>
                    <a:gd name="T6" fmla="*/ 2 w 22"/>
                    <a:gd name="T7" fmla="*/ 15 h 21"/>
                    <a:gd name="T8" fmla="*/ 4 w 22"/>
                    <a:gd name="T9" fmla="*/ 4 h 21"/>
                    <a:gd name="T10" fmla="*/ 19 w 22"/>
                    <a:gd name="T11" fmla="*/ 2 h 21"/>
                  </a:gdLst>
                  <a:ahLst/>
                  <a:cxnLst>
                    <a:cxn ang="0">
                      <a:pos x="T0" y="T1"/>
                    </a:cxn>
                    <a:cxn ang="0">
                      <a:pos x="T2" y="T3"/>
                    </a:cxn>
                    <a:cxn ang="0">
                      <a:pos x="T4" y="T5"/>
                    </a:cxn>
                    <a:cxn ang="0">
                      <a:pos x="T6" y="T7"/>
                    </a:cxn>
                    <a:cxn ang="0">
                      <a:pos x="T8" y="T9"/>
                    </a:cxn>
                    <a:cxn ang="0">
                      <a:pos x="T10" y="T11"/>
                    </a:cxn>
                  </a:cxnLst>
                  <a:rect l="0" t="0" r="r" b="b"/>
                  <a:pathLst>
                    <a:path w="22" h="21">
                      <a:moveTo>
                        <a:pt x="19" y="2"/>
                      </a:moveTo>
                      <a:cubicBezTo>
                        <a:pt x="22" y="5"/>
                        <a:pt x="22" y="10"/>
                        <a:pt x="21" y="14"/>
                      </a:cubicBezTo>
                      <a:cubicBezTo>
                        <a:pt x="19" y="17"/>
                        <a:pt x="15" y="20"/>
                        <a:pt x="12" y="21"/>
                      </a:cubicBezTo>
                      <a:cubicBezTo>
                        <a:pt x="8" y="21"/>
                        <a:pt x="4" y="19"/>
                        <a:pt x="2" y="15"/>
                      </a:cubicBezTo>
                      <a:cubicBezTo>
                        <a:pt x="0" y="12"/>
                        <a:pt x="2" y="7"/>
                        <a:pt x="4" y="4"/>
                      </a:cubicBezTo>
                      <a:cubicBezTo>
                        <a:pt x="7" y="0"/>
                        <a:pt x="14" y="0"/>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4" name="Freeform 61"/>
                <p:cNvSpPr/>
                <p:nvPr/>
              </p:nvSpPr>
              <p:spPr bwMode="auto">
                <a:xfrm>
                  <a:off x="3005138" y="2181225"/>
                  <a:ext cx="66675" cy="169863"/>
                </a:xfrm>
                <a:custGeom>
                  <a:avLst/>
                  <a:gdLst>
                    <a:gd name="T0" fmla="*/ 43 w 43"/>
                    <a:gd name="T1" fmla="*/ 11 h 110"/>
                    <a:gd name="T2" fmla="*/ 43 w 43"/>
                    <a:gd name="T3" fmla="*/ 12 h 110"/>
                    <a:gd name="T4" fmla="*/ 16 w 43"/>
                    <a:gd name="T5" fmla="*/ 24 h 110"/>
                    <a:gd name="T6" fmla="*/ 19 w 43"/>
                    <a:gd name="T7" fmla="*/ 51 h 110"/>
                    <a:gd name="T8" fmla="*/ 20 w 43"/>
                    <a:gd name="T9" fmla="*/ 103 h 110"/>
                    <a:gd name="T10" fmla="*/ 8 w 43"/>
                    <a:gd name="T11" fmla="*/ 110 h 110"/>
                    <a:gd name="T12" fmla="*/ 9 w 43"/>
                    <a:gd name="T13" fmla="*/ 58 h 110"/>
                    <a:gd name="T14" fmla="*/ 2 w 43"/>
                    <a:gd name="T15" fmla="*/ 27 h 110"/>
                    <a:gd name="T16" fmla="*/ 23 w 43"/>
                    <a:gd name="T17" fmla="*/ 1 h 110"/>
                    <a:gd name="T18" fmla="*/ 36 w 43"/>
                    <a:gd name="T19" fmla="*/ 3 h 110"/>
                    <a:gd name="T20" fmla="*/ 43 w 43"/>
                    <a:gd name="T21" fmla="*/ 1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110">
                      <a:moveTo>
                        <a:pt x="43" y="11"/>
                      </a:moveTo>
                      <a:cubicBezTo>
                        <a:pt x="43" y="12"/>
                        <a:pt x="43" y="12"/>
                        <a:pt x="43" y="12"/>
                      </a:cubicBezTo>
                      <a:cubicBezTo>
                        <a:pt x="33" y="11"/>
                        <a:pt x="21" y="14"/>
                        <a:pt x="16" y="24"/>
                      </a:cubicBezTo>
                      <a:cubicBezTo>
                        <a:pt x="11" y="33"/>
                        <a:pt x="18" y="43"/>
                        <a:pt x="19" y="51"/>
                      </a:cubicBezTo>
                      <a:cubicBezTo>
                        <a:pt x="21" y="68"/>
                        <a:pt x="30" y="87"/>
                        <a:pt x="20" y="103"/>
                      </a:cubicBezTo>
                      <a:cubicBezTo>
                        <a:pt x="18" y="107"/>
                        <a:pt x="13" y="110"/>
                        <a:pt x="8" y="110"/>
                      </a:cubicBezTo>
                      <a:cubicBezTo>
                        <a:pt x="10" y="93"/>
                        <a:pt x="19" y="74"/>
                        <a:pt x="9" y="58"/>
                      </a:cubicBezTo>
                      <a:cubicBezTo>
                        <a:pt x="0" y="51"/>
                        <a:pt x="4" y="38"/>
                        <a:pt x="2" y="27"/>
                      </a:cubicBezTo>
                      <a:cubicBezTo>
                        <a:pt x="3" y="16"/>
                        <a:pt x="11" y="5"/>
                        <a:pt x="23" y="1"/>
                      </a:cubicBezTo>
                      <a:cubicBezTo>
                        <a:pt x="28" y="0"/>
                        <a:pt x="32" y="1"/>
                        <a:pt x="36" y="3"/>
                      </a:cubicBezTo>
                      <a:cubicBezTo>
                        <a:pt x="39" y="5"/>
                        <a:pt x="42" y="7"/>
                        <a:pt x="4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5" name="Freeform 62"/>
                <p:cNvSpPr/>
                <p:nvPr/>
              </p:nvSpPr>
              <p:spPr bwMode="auto">
                <a:xfrm>
                  <a:off x="2222501" y="2190750"/>
                  <a:ext cx="68263" cy="166688"/>
                </a:xfrm>
                <a:custGeom>
                  <a:avLst/>
                  <a:gdLst>
                    <a:gd name="T0" fmla="*/ 39 w 44"/>
                    <a:gd name="T1" fmla="*/ 18 h 109"/>
                    <a:gd name="T2" fmla="*/ 35 w 44"/>
                    <a:gd name="T3" fmla="*/ 50 h 109"/>
                    <a:gd name="T4" fmla="*/ 40 w 44"/>
                    <a:gd name="T5" fmla="*/ 109 h 109"/>
                    <a:gd name="T6" fmla="*/ 29 w 44"/>
                    <a:gd name="T7" fmla="*/ 105 h 109"/>
                    <a:gd name="T8" fmla="*/ 22 w 44"/>
                    <a:gd name="T9" fmla="*/ 75 h 109"/>
                    <a:gd name="T10" fmla="*/ 22 w 44"/>
                    <a:gd name="T11" fmla="*/ 55 h 109"/>
                    <a:gd name="T12" fmla="*/ 24 w 44"/>
                    <a:gd name="T13" fmla="*/ 24 h 109"/>
                    <a:gd name="T14" fmla="*/ 7 w 44"/>
                    <a:gd name="T15" fmla="*/ 17 h 109"/>
                    <a:gd name="T16" fmla="*/ 2 w 44"/>
                    <a:gd name="T17" fmla="*/ 18 h 109"/>
                    <a:gd name="T18" fmla="*/ 7 w 44"/>
                    <a:gd name="T19" fmla="*/ 7 h 109"/>
                    <a:gd name="T20" fmla="*/ 29 w 44"/>
                    <a:gd name="T21" fmla="*/ 4 h 109"/>
                    <a:gd name="T22" fmla="*/ 39 w 44"/>
                    <a:gd name="T23" fmla="*/ 1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109">
                      <a:moveTo>
                        <a:pt x="39" y="18"/>
                      </a:moveTo>
                      <a:cubicBezTo>
                        <a:pt x="43" y="29"/>
                        <a:pt x="44" y="42"/>
                        <a:pt x="35" y="50"/>
                      </a:cubicBezTo>
                      <a:cubicBezTo>
                        <a:pt x="23" y="70"/>
                        <a:pt x="33" y="92"/>
                        <a:pt x="40" y="109"/>
                      </a:cubicBezTo>
                      <a:cubicBezTo>
                        <a:pt x="35" y="109"/>
                        <a:pt x="33" y="107"/>
                        <a:pt x="29" y="105"/>
                      </a:cubicBezTo>
                      <a:cubicBezTo>
                        <a:pt x="26" y="96"/>
                        <a:pt x="21" y="86"/>
                        <a:pt x="22" y="75"/>
                      </a:cubicBezTo>
                      <a:cubicBezTo>
                        <a:pt x="22" y="55"/>
                        <a:pt x="22" y="55"/>
                        <a:pt x="22" y="55"/>
                      </a:cubicBezTo>
                      <a:cubicBezTo>
                        <a:pt x="23" y="45"/>
                        <a:pt x="30" y="34"/>
                        <a:pt x="24" y="24"/>
                      </a:cubicBezTo>
                      <a:cubicBezTo>
                        <a:pt x="20" y="19"/>
                        <a:pt x="14" y="17"/>
                        <a:pt x="7" y="17"/>
                      </a:cubicBezTo>
                      <a:cubicBezTo>
                        <a:pt x="5" y="17"/>
                        <a:pt x="4" y="19"/>
                        <a:pt x="2" y="18"/>
                      </a:cubicBezTo>
                      <a:cubicBezTo>
                        <a:pt x="0" y="14"/>
                        <a:pt x="4" y="9"/>
                        <a:pt x="7" y="7"/>
                      </a:cubicBezTo>
                      <a:cubicBezTo>
                        <a:pt x="13" y="1"/>
                        <a:pt x="22" y="0"/>
                        <a:pt x="29" y="4"/>
                      </a:cubicBezTo>
                      <a:cubicBezTo>
                        <a:pt x="34" y="8"/>
                        <a:pt x="37" y="13"/>
                        <a:pt x="3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6" name="Freeform 63"/>
                <p:cNvSpPr/>
                <p:nvPr/>
              </p:nvSpPr>
              <p:spPr bwMode="auto">
                <a:xfrm>
                  <a:off x="3033713" y="2208213"/>
                  <a:ext cx="31750" cy="138113"/>
                </a:xfrm>
                <a:custGeom>
                  <a:avLst/>
                  <a:gdLst>
                    <a:gd name="T0" fmla="*/ 19 w 20"/>
                    <a:gd name="T1" fmla="*/ 1 h 90"/>
                    <a:gd name="T2" fmla="*/ 8 w 20"/>
                    <a:gd name="T3" fmla="*/ 18 h 90"/>
                    <a:gd name="T4" fmla="*/ 13 w 20"/>
                    <a:gd name="T5" fmla="*/ 83 h 90"/>
                    <a:gd name="T6" fmla="*/ 8 w 20"/>
                    <a:gd name="T7" fmla="*/ 89 h 90"/>
                    <a:gd name="T8" fmla="*/ 6 w 20"/>
                    <a:gd name="T9" fmla="*/ 86 h 90"/>
                    <a:gd name="T10" fmla="*/ 5 w 20"/>
                    <a:gd name="T11" fmla="*/ 29 h 90"/>
                    <a:gd name="T12" fmla="*/ 7 w 20"/>
                    <a:gd name="T13" fmla="*/ 4 h 90"/>
                    <a:gd name="T14" fmla="*/ 19 w 20"/>
                    <a:gd name="T15" fmla="*/ 1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90">
                      <a:moveTo>
                        <a:pt x="19" y="1"/>
                      </a:moveTo>
                      <a:cubicBezTo>
                        <a:pt x="14" y="4"/>
                        <a:pt x="7" y="10"/>
                        <a:pt x="8" y="18"/>
                      </a:cubicBezTo>
                      <a:cubicBezTo>
                        <a:pt x="13" y="39"/>
                        <a:pt x="20" y="61"/>
                        <a:pt x="13" y="83"/>
                      </a:cubicBezTo>
                      <a:cubicBezTo>
                        <a:pt x="11" y="85"/>
                        <a:pt x="12" y="90"/>
                        <a:pt x="8" y="89"/>
                      </a:cubicBezTo>
                      <a:cubicBezTo>
                        <a:pt x="6" y="89"/>
                        <a:pt x="6" y="87"/>
                        <a:pt x="6" y="86"/>
                      </a:cubicBezTo>
                      <a:cubicBezTo>
                        <a:pt x="16" y="68"/>
                        <a:pt x="9" y="48"/>
                        <a:pt x="5" y="29"/>
                      </a:cubicBezTo>
                      <a:cubicBezTo>
                        <a:pt x="2" y="21"/>
                        <a:pt x="0" y="11"/>
                        <a:pt x="7" y="4"/>
                      </a:cubicBezTo>
                      <a:cubicBezTo>
                        <a:pt x="10" y="2"/>
                        <a:pt x="15" y="0"/>
                        <a:pt x="1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7" name="Freeform 64"/>
                <p:cNvSpPr/>
                <p:nvPr/>
              </p:nvSpPr>
              <p:spPr bwMode="auto">
                <a:xfrm>
                  <a:off x="2233613" y="2220913"/>
                  <a:ext cx="26988" cy="130175"/>
                </a:xfrm>
                <a:custGeom>
                  <a:avLst/>
                  <a:gdLst>
                    <a:gd name="T0" fmla="*/ 13 w 17"/>
                    <a:gd name="T1" fmla="*/ 10 h 85"/>
                    <a:gd name="T2" fmla="*/ 10 w 17"/>
                    <a:gd name="T3" fmla="*/ 39 h 85"/>
                    <a:gd name="T4" fmla="*/ 15 w 17"/>
                    <a:gd name="T5" fmla="*/ 82 h 85"/>
                    <a:gd name="T6" fmla="*/ 15 w 17"/>
                    <a:gd name="T7" fmla="*/ 85 h 85"/>
                    <a:gd name="T8" fmla="*/ 10 w 17"/>
                    <a:gd name="T9" fmla="*/ 85 h 85"/>
                    <a:gd name="T10" fmla="*/ 4 w 17"/>
                    <a:gd name="T11" fmla="*/ 39 h 85"/>
                    <a:gd name="T12" fmla="*/ 0 w 17"/>
                    <a:gd name="T13" fmla="*/ 5 h 85"/>
                    <a:gd name="T14" fmla="*/ 13 w 17"/>
                    <a:gd name="T15" fmla="*/ 1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5">
                      <a:moveTo>
                        <a:pt x="13" y="10"/>
                      </a:moveTo>
                      <a:cubicBezTo>
                        <a:pt x="17" y="20"/>
                        <a:pt x="10" y="29"/>
                        <a:pt x="10" y="39"/>
                      </a:cubicBezTo>
                      <a:cubicBezTo>
                        <a:pt x="9" y="55"/>
                        <a:pt x="9" y="69"/>
                        <a:pt x="15" y="82"/>
                      </a:cubicBezTo>
                      <a:cubicBezTo>
                        <a:pt x="15" y="85"/>
                        <a:pt x="15" y="85"/>
                        <a:pt x="15" y="85"/>
                      </a:cubicBezTo>
                      <a:cubicBezTo>
                        <a:pt x="10" y="85"/>
                        <a:pt x="10" y="85"/>
                        <a:pt x="10" y="85"/>
                      </a:cubicBezTo>
                      <a:cubicBezTo>
                        <a:pt x="1" y="71"/>
                        <a:pt x="3" y="54"/>
                        <a:pt x="4" y="39"/>
                      </a:cubicBezTo>
                      <a:cubicBezTo>
                        <a:pt x="6" y="28"/>
                        <a:pt x="10" y="14"/>
                        <a:pt x="0" y="5"/>
                      </a:cubicBezTo>
                      <a:cubicBezTo>
                        <a:pt x="4" y="0"/>
                        <a:pt x="11" y="6"/>
                        <a:pt x="1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8" name="Freeform 65"/>
                <p:cNvSpPr/>
                <p:nvPr/>
              </p:nvSpPr>
              <p:spPr bwMode="auto">
                <a:xfrm>
                  <a:off x="2951163" y="2252663"/>
                  <a:ext cx="71438" cy="112713"/>
                </a:xfrm>
                <a:custGeom>
                  <a:avLst/>
                  <a:gdLst>
                    <a:gd name="T0" fmla="*/ 40 w 46"/>
                    <a:gd name="T1" fmla="*/ 18 h 74"/>
                    <a:gd name="T2" fmla="*/ 36 w 46"/>
                    <a:gd name="T3" fmla="*/ 64 h 74"/>
                    <a:gd name="T4" fmla="*/ 25 w 46"/>
                    <a:gd name="T5" fmla="*/ 74 h 74"/>
                    <a:gd name="T6" fmla="*/ 23 w 46"/>
                    <a:gd name="T7" fmla="*/ 70 h 74"/>
                    <a:gd name="T8" fmla="*/ 26 w 46"/>
                    <a:gd name="T9" fmla="*/ 27 h 74"/>
                    <a:gd name="T10" fmla="*/ 16 w 46"/>
                    <a:gd name="T11" fmla="*/ 23 h 74"/>
                    <a:gd name="T12" fmla="*/ 3 w 46"/>
                    <a:gd name="T13" fmla="*/ 28 h 74"/>
                    <a:gd name="T14" fmla="*/ 6 w 46"/>
                    <a:gd name="T15" fmla="*/ 8 h 74"/>
                    <a:gd name="T16" fmla="*/ 27 w 46"/>
                    <a:gd name="T17" fmla="*/ 2 h 74"/>
                    <a:gd name="T18" fmla="*/ 40 w 46"/>
                    <a:gd name="T19" fmla="*/ 1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74">
                      <a:moveTo>
                        <a:pt x="40" y="18"/>
                      </a:moveTo>
                      <a:cubicBezTo>
                        <a:pt x="46" y="34"/>
                        <a:pt x="39" y="49"/>
                        <a:pt x="36" y="64"/>
                      </a:cubicBezTo>
                      <a:cubicBezTo>
                        <a:pt x="33" y="68"/>
                        <a:pt x="29" y="73"/>
                        <a:pt x="25" y="74"/>
                      </a:cubicBezTo>
                      <a:cubicBezTo>
                        <a:pt x="23" y="70"/>
                        <a:pt x="23" y="70"/>
                        <a:pt x="23" y="70"/>
                      </a:cubicBezTo>
                      <a:cubicBezTo>
                        <a:pt x="26" y="56"/>
                        <a:pt x="29" y="41"/>
                        <a:pt x="26" y="27"/>
                      </a:cubicBezTo>
                      <a:cubicBezTo>
                        <a:pt x="23" y="24"/>
                        <a:pt x="19" y="22"/>
                        <a:pt x="16" y="23"/>
                      </a:cubicBezTo>
                      <a:cubicBezTo>
                        <a:pt x="10" y="22"/>
                        <a:pt x="8" y="28"/>
                        <a:pt x="3" y="28"/>
                      </a:cubicBezTo>
                      <a:cubicBezTo>
                        <a:pt x="0" y="22"/>
                        <a:pt x="2" y="13"/>
                        <a:pt x="6" y="8"/>
                      </a:cubicBezTo>
                      <a:cubicBezTo>
                        <a:pt x="11" y="3"/>
                        <a:pt x="20" y="0"/>
                        <a:pt x="27" y="2"/>
                      </a:cubicBezTo>
                      <a:cubicBezTo>
                        <a:pt x="33" y="6"/>
                        <a:pt x="37" y="12"/>
                        <a:pt x="4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399" name="Freeform 66"/>
                <p:cNvSpPr/>
                <p:nvPr/>
              </p:nvSpPr>
              <p:spPr bwMode="auto">
                <a:xfrm>
                  <a:off x="2274888" y="2251075"/>
                  <a:ext cx="63500" cy="130175"/>
                </a:xfrm>
                <a:custGeom>
                  <a:avLst/>
                  <a:gdLst>
                    <a:gd name="T0" fmla="*/ 38 w 41"/>
                    <a:gd name="T1" fmla="*/ 8 h 85"/>
                    <a:gd name="T2" fmla="*/ 39 w 41"/>
                    <a:gd name="T3" fmla="*/ 20 h 85"/>
                    <a:gd name="T4" fmla="*/ 23 w 41"/>
                    <a:gd name="T5" fmla="*/ 23 h 85"/>
                    <a:gd name="T6" fmla="*/ 12 w 41"/>
                    <a:gd name="T7" fmla="*/ 41 h 85"/>
                    <a:gd name="T8" fmla="*/ 31 w 41"/>
                    <a:gd name="T9" fmla="*/ 78 h 85"/>
                    <a:gd name="T10" fmla="*/ 28 w 41"/>
                    <a:gd name="T11" fmla="*/ 85 h 85"/>
                    <a:gd name="T12" fmla="*/ 17 w 41"/>
                    <a:gd name="T13" fmla="*/ 77 h 85"/>
                    <a:gd name="T14" fmla="*/ 5 w 41"/>
                    <a:gd name="T15" fmla="*/ 50 h 85"/>
                    <a:gd name="T16" fmla="*/ 5 w 41"/>
                    <a:gd name="T17" fmla="*/ 14 h 85"/>
                    <a:gd name="T18" fmla="*/ 26 w 41"/>
                    <a:gd name="T19" fmla="*/ 0 h 85"/>
                    <a:gd name="T20" fmla="*/ 38 w 41"/>
                    <a:gd name="T21" fmla="*/ 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85">
                      <a:moveTo>
                        <a:pt x="38" y="8"/>
                      </a:moveTo>
                      <a:cubicBezTo>
                        <a:pt x="40" y="11"/>
                        <a:pt x="41" y="17"/>
                        <a:pt x="39" y="20"/>
                      </a:cubicBezTo>
                      <a:cubicBezTo>
                        <a:pt x="34" y="19"/>
                        <a:pt x="27" y="18"/>
                        <a:pt x="23" y="23"/>
                      </a:cubicBezTo>
                      <a:cubicBezTo>
                        <a:pt x="18" y="28"/>
                        <a:pt x="15" y="35"/>
                        <a:pt x="12" y="41"/>
                      </a:cubicBezTo>
                      <a:cubicBezTo>
                        <a:pt x="13" y="56"/>
                        <a:pt x="21" y="69"/>
                        <a:pt x="31" y="78"/>
                      </a:cubicBezTo>
                      <a:cubicBezTo>
                        <a:pt x="31" y="81"/>
                        <a:pt x="30" y="83"/>
                        <a:pt x="28" y="85"/>
                      </a:cubicBezTo>
                      <a:cubicBezTo>
                        <a:pt x="25" y="83"/>
                        <a:pt x="21" y="80"/>
                        <a:pt x="17" y="77"/>
                      </a:cubicBezTo>
                      <a:cubicBezTo>
                        <a:pt x="14" y="67"/>
                        <a:pt x="7" y="59"/>
                        <a:pt x="5" y="50"/>
                      </a:cubicBezTo>
                      <a:cubicBezTo>
                        <a:pt x="0" y="39"/>
                        <a:pt x="1" y="25"/>
                        <a:pt x="5" y="14"/>
                      </a:cubicBezTo>
                      <a:cubicBezTo>
                        <a:pt x="9" y="6"/>
                        <a:pt x="17" y="2"/>
                        <a:pt x="26" y="0"/>
                      </a:cubicBezTo>
                      <a:cubicBezTo>
                        <a:pt x="31" y="1"/>
                        <a:pt x="36" y="3"/>
                        <a:pt x="3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0" name="Freeform 67"/>
                <p:cNvSpPr/>
                <p:nvPr/>
              </p:nvSpPr>
              <p:spPr bwMode="auto">
                <a:xfrm>
                  <a:off x="2965451" y="2292350"/>
                  <a:ext cx="20638" cy="66675"/>
                </a:xfrm>
                <a:custGeom>
                  <a:avLst/>
                  <a:gdLst>
                    <a:gd name="T0" fmla="*/ 13 w 13"/>
                    <a:gd name="T1" fmla="*/ 13 h 44"/>
                    <a:gd name="T2" fmla="*/ 8 w 13"/>
                    <a:gd name="T3" fmla="*/ 44 h 44"/>
                    <a:gd name="T4" fmla="*/ 8 w 13"/>
                    <a:gd name="T5" fmla="*/ 27 h 44"/>
                    <a:gd name="T6" fmla="*/ 9 w 13"/>
                    <a:gd name="T7" fmla="*/ 10 h 44"/>
                    <a:gd name="T8" fmla="*/ 5 w 13"/>
                    <a:gd name="T9" fmla="*/ 3 h 44"/>
                    <a:gd name="T10" fmla="*/ 13 w 13"/>
                    <a:gd name="T11" fmla="*/ 13 h 44"/>
                  </a:gdLst>
                  <a:ahLst/>
                  <a:cxnLst>
                    <a:cxn ang="0">
                      <a:pos x="T0" y="T1"/>
                    </a:cxn>
                    <a:cxn ang="0">
                      <a:pos x="T2" y="T3"/>
                    </a:cxn>
                    <a:cxn ang="0">
                      <a:pos x="T4" y="T5"/>
                    </a:cxn>
                    <a:cxn ang="0">
                      <a:pos x="T6" y="T7"/>
                    </a:cxn>
                    <a:cxn ang="0">
                      <a:pos x="T8" y="T9"/>
                    </a:cxn>
                    <a:cxn ang="0">
                      <a:pos x="T10" y="T11"/>
                    </a:cxn>
                  </a:cxnLst>
                  <a:rect l="0" t="0" r="r" b="b"/>
                  <a:pathLst>
                    <a:path w="13" h="44">
                      <a:moveTo>
                        <a:pt x="13" y="13"/>
                      </a:moveTo>
                      <a:cubicBezTo>
                        <a:pt x="13" y="24"/>
                        <a:pt x="10" y="34"/>
                        <a:pt x="8" y="44"/>
                      </a:cubicBezTo>
                      <a:cubicBezTo>
                        <a:pt x="0" y="41"/>
                        <a:pt x="8" y="33"/>
                        <a:pt x="8" y="27"/>
                      </a:cubicBezTo>
                      <a:cubicBezTo>
                        <a:pt x="8" y="21"/>
                        <a:pt x="11" y="16"/>
                        <a:pt x="9" y="10"/>
                      </a:cubicBezTo>
                      <a:cubicBezTo>
                        <a:pt x="8" y="6"/>
                        <a:pt x="0" y="8"/>
                        <a:pt x="5" y="3"/>
                      </a:cubicBezTo>
                      <a:cubicBezTo>
                        <a:pt x="11" y="0"/>
                        <a:pt x="13" y="8"/>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1" name="Freeform 68"/>
                <p:cNvSpPr/>
                <p:nvPr/>
              </p:nvSpPr>
              <p:spPr bwMode="auto">
                <a:xfrm>
                  <a:off x="2298701" y="2287588"/>
                  <a:ext cx="30163" cy="71438"/>
                </a:xfrm>
                <a:custGeom>
                  <a:avLst/>
                  <a:gdLst>
                    <a:gd name="T0" fmla="*/ 18 w 20"/>
                    <a:gd name="T1" fmla="*/ 2 h 47"/>
                    <a:gd name="T2" fmla="*/ 10 w 20"/>
                    <a:gd name="T3" fmla="*/ 24 h 47"/>
                    <a:gd name="T4" fmla="*/ 20 w 20"/>
                    <a:gd name="T5" fmla="*/ 47 h 47"/>
                    <a:gd name="T6" fmla="*/ 9 w 20"/>
                    <a:gd name="T7" fmla="*/ 36 h 47"/>
                    <a:gd name="T8" fmla="*/ 8 w 20"/>
                    <a:gd name="T9" fmla="*/ 5 h 47"/>
                    <a:gd name="T10" fmla="*/ 18 w 20"/>
                    <a:gd name="T11" fmla="*/ 2 h 47"/>
                  </a:gdLst>
                  <a:ahLst/>
                  <a:cxnLst>
                    <a:cxn ang="0">
                      <a:pos x="T0" y="T1"/>
                    </a:cxn>
                    <a:cxn ang="0">
                      <a:pos x="T2" y="T3"/>
                    </a:cxn>
                    <a:cxn ang="0">
                      <a:pos x="T4" y="T5"/>
                    </a:cxn>
                    <a:cxn ang="0">
                      <a:pos x="T6" y="T7"/>
                    </a:cxn>
                    <a:cxn ang="0">
                      <a:pos x="T8" y="T9"/>
                    </a:cxn>
                    <a:cxn ang="0">
                      <a:pos x="T10" y="T11"/>
                    </a:cxn>
                  </a:cxnLst>
                  <a:rect l="0" t="0" r="r" b="b"/>
                  <a:pathLst>
                    <a:path w="20" h="47">
                      <a:moveTo>
                        <a:pt x="18" y="2"/>
                      </a:moveTo>
                      <a:cubicBezTo>
                        <a:pt x="12" y="9"/>
                        <a:pt x="11" y="16"/>
                        <a:pt x="10" y="24"/>
                      </a:cubicBezTo>
                      <a:cubicBezTo>
                        <a:pt x="10" y="33"/>
                        <a:pt x="17" y="40"/>
                        <a:pt x="20" y="47"/>
                      </a:cubicBezTo>
                      <a:cubicBezTo>
                        <a:pt x="15" y="46"/>
                        <a:pt x="12" y="40"/>
                        <a:pt x="9" y="36"/>
                      </a:cubicBezTo>
                      <a:cubicBezTo>
                        <a:pt x="4" y="27"/>
                        <a:pt x="0" y="14"/>
                        <a:pt x="8" y="5"/>
                      </a:cubicBezTo>
                      <a:cubicBezTo>
                        <a:pt x="11" y="2"/>
                        <a:pt x="15" y="0"/>
                        <a:pt x="1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2" name="Freeform 69"/>
                <p:cNvSpPr/>
                <p:nvPr/>
              </p:nvSpPr>
              <p:spPr bwMode="auto">
                <a:xfrm>
                  <a:off x="2487613" y="2298700"/>
                  <a:ext cx="46038" cy="49213"/>
                </a:xfrm>
                <a:custGeom>
                  <a:avLst/>
                  <a:gdLst>
                    <a:gd name="T0" fmla="*/ 27 w 30"/>
                    <a:gd name="T1" fmla="*/ 6 h 32"/>
                    <a:gd name="T2" fmla="*/ 21 w 30"/>
                    <a:gd name="T3" fmla="*/ 28 h 32"/>
                    <a:gd name="T4" fmla="*/ 5 w 30"/>
                    <a:gd name="T5" fmla="*/ 31 h 32"/>
                    <a:gd name="T6" fmla="*/ 4 w 30"/>
                    <a:gd name="T7" fmla="*/ 10 h 32"/>
                    <a:gd name="T8" fmla="*/ 15 w 30"/>
                    <a:gd name="T9" fmla="*/ 0 h 32"/>
                    <a:gd name="T10" fmla="*/ 27 w 30"/>
                    <a:gd name="T11" fmla="*/ 6 h 32"/>
                  </a:gdLst>
                  <a:ahLst/>
                  <a:cxnLst>
                    <a:cxn ang="0">
                      <a:pos x="T0" y="T1"/>
                    </a:cxn>
                    <a:cxn ang="0">
                      <a:pos x="T2" y="T3"/>
                    </a:cxn>
                    <a:cxn ang="0">
                      <a:pos x="T4" y="T5"/>
                    </a:cxn>
                    <a:cxn ang="0">
                      <a:pos x="T6" y="T7"/>
                    </a:cxn>
                    <a:cxn ang="0">
                      <a:pos x="T8" y="T9"/>
                    </a:cxn>
                    <a:cxn ang="0">
                      <a:pos x="T10" y="T11"/>
                    </a:cxn>
                  </a:cxnLst>
                  <a:rect l="0" t="0" r="r" b="b"/>
                  <a:pathLst>
                    <a:path w="30" h="32">
                      <a:moveTo>
                        <a:pt x="27" y="6"/>
                      </a:moveTo>
                      <a:cubicBezTo>
                        <a:pt x="30" y="14"/>
                        <a:pt x="26" y="23"/>
                        <a:pt x="21" y="28"/>
                      </a:cubicBezTo>
                      <a:cubicBezTo>
                        <a:pt x="17" y="32"/>
                        <a:pt x="11" y="31"/>
                        <a:pt x="5" y="31"/>
                      </a:cubicBezTo>
                      <a:cubicBezTo>
                        <a:pt x="0" y="25"/>
                        <a:pt x="0" y="17"/>
                        <a:pt x="4" y="10"/>
                      </a:cubicBezTo>
                      <a:cubicBezTo>
                        <a:pt x="6" y="5"/>
                        <a:pt x="10" y="1"/>
                        <a:pt x="15" y="0"/>
                      </a:cubicBezTo>
                      <a:cubicBezTo>
                        <a:pt x="20" y="0"/>
                        <a:pt x="24" y="2"/>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3" name="Freeform 70"/>
                <p:cNvSpPr/>
                <p:nvPr/>
              </p:nvSpPr>
              <p:spPr bwMode="auto">
                <a:xfrm>
                  <a:off x="2493963" y="2305050"/>
                  <a:ext cx="31750" cy="36513"/>
                </a:xfrm>
                <a:custGeom>
                  <a:avLst/>
                  <a:gdLst>
                    <a:gd name="T0" fmla="*/ 20 w 21"/>
                    <a:gd name="T1" fmla="*/ 6 h 24"/>
                    <a:gd name="T2" fmla="*/ 14 w 21"/>
                    <a:gd name="T3" fmla="*/ 21 h 24"/>
                    <a:gd name="T4" fmla="*/ 5 w 21"/>
                    <a:gd name="T5" fmla="*/ 22 h 24"/>
                    <a:gd name="T6" fmla="*/ 3 w 21"/>
                    <a:gd name="T7" fmla="*/ 9 h 24"/>
                    <a:gd name="T8" fmla="*/ 13 w 21"/>
                    <a:gd name="T9" fmla="*/ 0 h 24"/>
                    <a:gd name="T10" fmla="*/ 20 w 21"/>
                    <a:gd name="T11" fmla="*/ 6 h 24"/>
                  </a:gdLst>
                  <a:ahLst/>
                  <a:cxnLst>
                    <a:cxn ang="0">
                      <a:pos x="T0" y="T1"/>
                    </a:cxn>
                    <a:cxn ang="0">
                      <a:pos x="T2" y="T3"/>
                    </a:cxn>
                    <a:cxn ang="0">
                      <a:pos x="T4" y="T5"/>
                    </a:cxn>
                    <a:cxn ang="0">
                      <a:pos x="T6" y="T7"/>
                    </a:cxn>
                    <a:cxn ang="0">
                      <a:pos x="T8" y="T9"/>
                    </a:cxn>
                    <a:cxn ang="0">
                      <a:pos x="T10" y="T11"/>
                    </a:cxn>
                  </a:cxnLst>
                  <a:rect l="0" t="0" r="r" b="b"/>
                  <a:pathLst>
                    <a:path w="21" h="24">
                      <a:moveTo>
                        <a:pt x="20" y="6"/>
                      </a:moveTo>
                      <a:cubicBezTo>
                        <a:pt x="20" y="11"/>
                        <a:pt x="21" y="18"/>
                        <a:pt x="14" y="21"/>
                      </a:cubicBezTo>
                      <a:cubicBezTo>
                        <a:pt x="12" y="23"/>
                        <a:pt x="8" y="24"/>
                        <a:pt x="5" y="22"/>
                      </a:cubicBezTo>
                      <a:cubicBezTo>
                        <a:pt x="2" y="19"/>
                        <a:pt x="0" y="13"/>
                        <a:pt x="3" y="9"/>
                      </a:cubicBezTo>
                      <a:cubicBezTo>
                        <a:pt x="4" y="4"/>
                        <a:pt x="9" y="2"/>
                        <a:pt x="13" y="0"/>
                      </a:cubicBezTo>
                      <a:cubicBezTo>
                        <a:pt x="18" y="0"/>
                        <a:pt x="19" y="3"/>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4" name="Freeform 71"/>
                <p:cNvSpPr/>
                <p:nvPr/>
              </p:nvSpPr>
              <p:spPr bwMode="auto">
                <a:xfrm>
                  <a:off x="2784476" y="2309813"/>
                  <a:ext cx="34925" cy="36513"/>
                </a:xfrm>
                <a:custGeom>
                  <a:avLst/>
                  <a:gdLst>
                    <a:gd name="T0" fmla="*/ 22 w 23"/>
                    <a:gd name="T1" fmla="*/ 8 h 24"/>
                    <a:gd name="T2" fmla="*/ 21 w 23"/>
                    <a:gd name="T3" fmla="*/ 20 h 24"/>
                    <a:gd name="T4" fmla="*/ 8 w 23"/>
                    <a:gd name="T5" fmla="*/ 21 h 24"/>
                    <a:gd name="T6" fmla="*/ 1 w 23"/>
                    <a:gd name="T7" fmla="*/ 13 h 24"/>
                    <a:gd name="T8" fmla="*/ 3 w 23"/>
                    <a:gd name="T9" fmla="*/ 3 h 24"/>
                    <a:gd name="T10" fmla="*/ 22 w 23"/>
                    <a:gd name="T11" fmla="*/ 8 h 24"/>
                  </a:gdLst>
                  <a:ahLst/>
                  <a:cxnLst>
                    <a:cxn ang="0">
                      <a:pos x="T0" y="T1"/>
                    </a:cxn>
                    <a:cxn ang="0">
                      <a:pos x="T2" y="T3"/>
                    </a:cxn>
                    <a:cxn ang="0">
                      <a:pos x="T4" y="T5"/>
                    </a:cxn>
                    <a:cxn ang="0">
                      <a:pos x="T6" y="T7"/>
                    </a:cxn>
                    <a:cxn ang="0">
                      <a:pos x="T8" y="T9"/>
                    </a:cxn>
                    <a:cxn ang="0">
                      <a:pos x="T10" y="T11"/>
                    </a:cxn>
                  </a:cxnLst>
                  <a:rect l="0" t="0" r="r" b="b"/>
                  <a:pathLst>
                    <a:path w="23" h="24">
                      <a:moveTo>
                        <a:pt x="22" y="8"/>
                      </a:moveTo>
                      <a:cubicBezTo>
                        <a:pt x="23" y="13"/>
                        <a:pt x="23" y="16"/>
                        <a:pt x="21" y="20"/>
                      </a:cubicBezTo>
                      <a:cubicBezTo>
                        <a:pt x="18" y="24"/>
                        <a:pt x="12" y="23"/>
                        <a:pt x="8" y="21"/>
                      </a:cubicBezTo>
                      <a:cubicBezTo>
                        <a:pt x="4" y="20"/>
                        <a:pt x="2" y="16"/>
                        <a:pt x="1" y="13"/>
                      </a:cubicBezTo>
                      <a:cubicBezTo>
                        <a:pt x="0" y="10"/>
                        <a:pt x="1" y="6"/>
                        <a:pt x="3" y="3"/>
                      </a:cubicBezTo>
                      <a:cubicBezTo>
                        <a:pt x="10" y="0"/>
                        <a:pt x="19" y="2"/>
                        <a:pt x="2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5" name="Freeform 72"/>
                <p:cNvSpPr/>
                <p:nvPr/>
              </p:nvSpPr>
              <p:spPr bwMode="auto">
                <a:xfrm>
                  <a:off x="2589213" y="2311400"/>
                  <a:ext cx="134938" cy="112713"/>
                </a:xfrm>
                <a:custGeom>
                  <a:avLst/>
                  <a:gdLst>
                    <a:gd name="T0" fmla="*/ 81 w 88"/>
                    <a:gd name="T1" fmla="*/ 4 h 73"/>
                    <a:gd name="T2" fmla="*/ 86 w 88"/>
                    <a:gd name="T3" fmla="*/ 22 h 73"/>
                    <a:gd name="T4" fmla="*/ 68 w 88"/>
                    <a:gd name="T5" fmla="*/ 40 h 73"/>
                    <a:gd name="T6" fmla="*/ 52 w 88"/>
                    <a:gd name="T7" fmla="*/ 67 h 73"/>
                    <a:gd name="T8" fmla="*/ 29 w 88"/>
                    <a:gd name="T9" fmla="*/ 68 h 73"/>
                    <a:gd name="T10" fmla="*/ 16 w 88"/>
                    <a:gd name="T11" fmla="*/ 56 h 73"/>
                    <a:gd name="T12" fmla="*/ 16 w 88"/>
                    <a:gd name="T13" fmla="*/ 40 h 73"/>
                    <a:gd name="T14" fmla="*/ 3 w 88"/>
                    <a:gd name="T15" fmla="*/ 30 h 73"/>
                    <a:gd name="T16" fmla="*/ 2 w 88"/>
                    <a:gd name="T17" fmla="*/ 12 h 73"/>
                    <a:gd name="T18" fmla="*/ 19 w 88"/>
                    <a:gd name="T19" fmla="*/ 1 h 73"/>
                    <a:gd name="T20" fmla="*/ 29 w 88"/>
                    <a:gd name="T21" fmla="*/ 5 h 73"/>
                    <a:gd name="T22" fmla="*/ 32 w 88"/>
                    <a:gd name="T23" fmla="*/ 13 h 73"/>
                    <a:gd name="T24" fmla="*/ 21 w 88"/>
                    <a:gd name="T25" fmla="*/ 14 h 73"/>
                    <a:gd name="T26" fmla="*/ 18 w 88"/>
                    <a:gd name="T27" fmla="*/ 27 h 73"/>
                    <a:gd name="T28" fmla="*/ 27 w 88"/>
                    <a:gd name="T29" fmla="*/ 37 h 73"/>
                    <a:gd name="T30" fmla="*/ 30 w 88"/>
                    <a:gd name="T31" fmla="*/ 54 h 73"/>
                    <a:gd name="T32" fmla="*/ 43 w 88"/>
                    <a:gd name="T33" fmla="*/ 61 h 73"/>
                    <a:gd name="T34" fmla="*/ 60 w 88"/>
                    <a:gd name="T35" fmla="*/ 42 h 73"/>
                    <a:gd name="T36" fmla="*/ 76 w 88"/>
                    <a:gd name="T37" fmla="*/ 16 h 73"/>
                    <a:gd name="T38" fmla="*/ 61 w 88"/>
                    <a:gd name="T39" fmla="*/ 6 h 73"/>
                    <a:gd name="T40" fmla="*/ 68 w 88"/>
                    <a:gd name="T41" fmla="*/ 1 h 73"/>
                    <a:gd name="T42" fmla="*/ 81 w 88"/>
                    <a:gd name="T4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8" h="73">
                      <a:moveTo>
                        <a:pt x="81" y="4"/>
                      </a:moveTo>
                      <a:cubicBezTo>
                        <a:pt x="86" y="9"/>
                        <a:pt x="88" y="16"/>
                        <a:pt x="86" y="22"/>
                      </a:cubicBezTo>
                      <a:cubicBezTo>
                        <a:pt x="86" y="32"/>
                        <a:pt x="76" y="38"/>
                        <a:pt x="68" y="40"/>
                      </a:cubicBezTo>
                      <a:cubicBezTo>
                        <a:pt x="65" y="50"/>
                        <a:pt x="63" y="62"/>
                        <a:pt x="52" y="67"/>
                      </a:cubicBezTo>
                      <a:cubicBezTo>
                        <a:pt x="45" y="70"/>
                        <a:pt x="37" y="73"/>
                        <a:pt x="29" y="68"/>
                      </a:cubicBezTo>
                      <a:cubicBezTo>
                        <a:pt x="23" y="66"/>
                        <a:pt x="19" y="61"/>
                        <a:pt x="16" y="56"/>
                      </a:cubicBezTo>
                      <a:cubicBezTo>
                        <a:pt x="15" y="51"/>
                        <a:pt x="13" y="46"/>
                        <a:pt x="16" y="40"/>
                      </a:cubicBezTo>
                      <a:cubicBezTo>
                        <a:pt x="14" y="33"/>
                        <a:pt x="3" y="38"/>
                        <a:pt x="3" y="30"/>
                      </a:cubicBezTo>
                      <a:cubicBezTo>
                        <a:pt x="0" y="25"/>
                        <a:pt x="1" y="18"/>
                        <a:pt x="2" y="12"/>
                      </a:cubicBezTo>
                      <a:cubicBezTo>
                        <a:pt x="5" y="6"/>
                        <a:pt x="12" y="2"/>
                        <a:pt x="19" y="1"/>
                      </a:cubicBezTo>
                      <a:cubicBezTo>
                        <a:pt x="23" y="1"/>
                        <a:pt x="28" y="1"/>
                        <a:pt x="29" y="5"/>
                      </a:cubicBezTo>
                      <a:cubicBezTo>
                        <a:pt x="29" y="9"/>
                        <a:pt x="33" y="9"/>
                        <a:pt x="32" y="13"/>
                      </a:cubicBezTo>
                      <a:cubicBezTo>
                        <a:pt x="29" y="15"/>
                        <a:pt x="25" y="11"/>
                        <a:pt x="21" y="14"/>
                      </a:cubicBezTo>
                      <a:cubicBezTo>
                        <a:pt x="18" y="18"/>
                        <a:pt x="16" y="23"/>
                        <a:pt x="18" y="27"/>
                      </a:cubicBezTo>
                      <a:cubicBezTo>
                        <a:pt x="18" y="32"/>
                        <a:pt x="24" y="33"/>
                        <a:pt x="27" y="37"/>
                      </a:cubicBezTo>
                      <a:cubicBezTo>
                        <a:pt x="25" y="43"/>
                        <a:pt x="27" y="49"/>
                        <a:pt x="30" y="54"/>
                      </a:cubicBezTo>
                      <a:cubicBezTo>
                        <a:pt x="33" y="58"/>
                        <a:pt x="37" y="61"/>
                        <a:pt x="43" y="61"/>
                      </a:cubicBezTo>
                      <a:cubicBezTo>
                        <a:pt x="53" y="61"/>
                        <a:pt x="57" y="49"/>
                        <a:pt x="60" y="42"/>
                      </a:cubicBezTo>
                      <a:cubicBezTo>
                        <a:pt x="68" y="35"/>
                        <a:pt x="79" y="27"/>
                        <a:pt x="76" y="16"/>
                      </a:cubicBezTo>
                      <a:cubicBezTo>
                        <a:pt x="72" y="9"/>
                        <a:pt x="57" y="19"/>
                        <a:pt x="61" y="6"/>
                      </a:cubicBezTo>
                      <a:cubicBezTo>
                        <a:pt x="62" y="3"/>
                        <a:pt x="65" y="1"/>
                        <a:pt x="68" y="1"/>
                      </a:cubicBezTo>
                      <a:cubicBezTo>
                        <a:pt x="73" y="0"/>
                        <a:pt x="78" y="1"/>
                        <a:pt x="8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6" name="Freeform 73"/>
                <p:cNvSpPr/>
                <p:nvPr/>
              </p:nvSpPr>
              <p:spPr bwMode="auto">
                <a:xfrm>
                  <a:off x="2792413" y="2316163"/>
                  <a:ext cx="23813" cy="22225"/>
                </a:xfrm>
                <a:custGeom>
                  <a:avLst/>
                  <a:gdLst>
                    <a:gd name="T0" fmla="*/ 14 w 15"/>
                    <a:gd name="T1" fmla="*/ 6 h 14"/>
                    <a:gd name="T2" fmla="*/ 9 w 15"/>
                    <a:gd name="T3" fmla="*/ 14 h 14"/>
                    <a:gd name="T4" fmla="*/ 0 w 15"/>
                    <a:gd name="T5" fmla="*/ 6 h 14"/>
                    <a:gd name="T6" fmla="*/ 6 w 15"/>
                    <a:gd name="T7" fmla="*/ 0 h 14"/>
                    <a:gd name="T8" fmla="*/ 14 w 15"/>
                    <a:gd name="T9" fmla="*/ 6 h 14"/>
                  </a:gdLst>
                  <a:ahLst/>
                  <a:cxnLst>
                    <a:cxn ang="0">
                      <a:pos x="T0" y="T1"/>
                    </a:cxn>
                    <a:cxn ang="0">
                      <a:pos x="T2" y="T3"/>
                    </a:cxn>
                    <a:cxn ang="0">
                      <a:pos x="T4" y="T5"/>
                    </a:cxn>
                    <a:cxn ang="0">
                      <a:pos x="T6" y="T7"/>
                    </a:cxn>
                    <a:cxn ang="0">
                      <a:pos x="T8" y="T9"/>
                    </a:cxn>
                  </a:cxnLst>
                  <a:rect l="0" t="0" r="r" b="b"/>
                  <a:pathLst>
                    <a:path w="15" h="14">
                      <a:moveTo>
                        <a:pt x="14" y="6"/>
                      </a:moveTo>
                      <a:cubicBezTo>
                        <a:pt x="15" y="10"/>
                        <a:pt x="13" y="13"/>
                        <a:pt x="9" y="14"/>
                      </a:cubicBezTo>
                      <a:cubicBezTo>
                        <a:pt x="5" y="13"/>
                        <a:pt x="0" y="11"/>
                        <a:pt x="0" y="6"/>
                      </a:cubicBezTo>
                      <a:cubicBezTo>
                        <a:pt x="0" y="3"/>
                        <a:pt x="3" y="1"/>
                        <a:pt x="6" y="0"/>
                      </a:cubicBezTo>
                      <a:cubicBezTo>
                        <a:pt x="10" y="0"/>
                        <a:pt x="14"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7" name="Freeform 74"/>
                <p:cNvSpPr/>
                <p:nvPr/>
              </p:nvSpPr>
              <p:spPr bwMode="auto">
                <a:xfrm>
                  <a:off x="2925763" y="2336800"/>
                  <a:ext cx="47625" cy="63500"/>
                </a:xfrm>
                <a:custGeom>
                  <a:avLst/>
                  <a:gdLst>
                    <a:gd name="T0" fmla="*/ 12 w 31"/>
                    <a:gd name="T1" fmla="*/ 1 h 41"/>
                    <a:gd name="T2" fmla="*/ 31 w 31"/>
                    <a:gd name="T3" fmla="*/ 29 h 41"/>
                    <a:gd name="T4" fmla="*/ 31 w 31"/>
                    <a:gd name="T5" fmla="*/ 29 h 41"/>
                    <a:gd name="T6" fmla="*/ 10 w 31"/>
                    <a:gd name="T7" fmla="*/ 12 h 41"/>
                    <a:gd name="T8" fmla="*/ 6 w 31"/>
                    <a:gd name="T9" fmla="*/ 40 h 41"/>
                    <a:gd name="T10" fmla="*/ 2 w 31"/>
                    <a:gd name="T11" fmla="*/ 37 h 41"/>
                    <a:gd name="T12" fmla="*/ 7 w 31"/>
                    <a:gd name="T13" fmla="*/ 1 h 41"/>
                    <a:gd name="T14" fmla="*/ 12 w 31"/>
                    <a:gd name="T15" fmla="*/ 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41">
                      <a:moveTo>
                        <a:pt x="12" y="1"/>
                      </a:moveTo>
                      <a:cubicBezTo>
                        <a:pt x="20" y="9"/>
                        <a:pt x="31" y="17"/>
                        <a:pt x="31" y="29"/>
                      </a:cubicBezTo>
                      <a:cubicBezTo>
                        <a:pt x="31" y="29"/>
                        <a:pt x="31" y="29"/>
                        <a:pt x="31" y="29"/>
                      </a:cubicBezTo>
                      <a:cubicBezTo>
                        <a:pt x="24" y="23"/>
                        <a:pt x="19" y="14"/>
                        <a:pt x="10" y="12"/>
                      </a:cubicBezTo>
                      <a:cubicBezTo>
                        <a:pt x="3" y="19"/>
                        <a:pt x="5" y="31"/>
                        <a:pt x="6" y="40"/>
                      </a:cubicBezTo>
                      <a:cubicBezTo>
                        <a:pt x="4" y="41"/>
                        <a:pt x="2" y="39"/>
                        <a:pt x="2" y="37"/>
                      </a:cubicBezTo>
                      <a:cubicBezTo>
                        <a:pt x="0" y="25"/>
                        <a:pt x="2" y="12"/>
                        <a:pt x="7" y="1"/>
                      </a:cubicBezTo>
                      <a:cubicBezTo>
                        <a:pt x="8" y="0"/>
                        <a:pt x="10" y="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8" name="Freeform 75"/>
                <p:cNvSpPr/>
                <p:nvPr/>
              </p:nvSpPr>
              <p:spPr bwMode="auto">
                <a:xfrm>
                  <a:off x="2520951" y="2343150"/>
                  <a:ext cx="265113" cy="149225"/>
                </a:xfrm>
                <a:custGeom>
                  <a:avLst/>
                  <a:gdLst>
                    <a:gd name="T0" fmla="*/ 52 w 173"/>
                    <a:gd name="T1" fmla="*/ 21 h 98"/>
                    <a:gd name="T2" fmla="*/ 52 w 173"/>
                    <a:gd name="T3" fmla="*/ 33 h 98"/>
                    <a:gd name="T4" fmla="*/ 76 w 173"/>
                    <a:gd name="T5" fmla="*/ 57 h 98"/>
                    <a:gd name="T6" fmla="*/ 68 w 173"/>
                    <a:gd name="T7" fmla="*/ 55 h 98"/>
                    <a:gd name="T8" fmla="*/ 48 w 173"/>
                    <a:gd name="T9" fmla="*/ 33 h 98"/>
                    <a:gd name="T10" fmla="*/ 37 w 173"/>
                    <a:gd name="T11" fmla="*/ 15 h 98"/>
                    <a:gd name="T12" fmla="*/ 28 w 173"/>
                    <a:gd name="T13" fmla="*/ 23 h 98"/>
                    <a:gd name="T14" fmla="*/ 7 w 173"/>
                    <a:gd name="T15" fmla="*/ 33 h 98"/>
                    <a:gd name="T16" fmla="*/ 11 w 173"/>
                    <a:gd name="T17" fmla="*/ 37 h 98"/>
                    <a:gd name="T18" fmla="*/ 29 w 173"/>
                    <a:gd name="T19" fmla="*/ 39 h 98"/>
                    <a:gd name="T20" fmla="*/ 76 w 173"/>
                    <a:gd name="T21" fmla="*/ 85 h 98"/>
                    <a:gd name="T22" fmla="*/ 95 w 173"/>
                    <a:gd name="T23" fmla="*/ 80 h 98"/>
                    <a:gd name="T24" fmla="*/ 121 w 173"/>
                    <a:gd name="T25" fmla="*/ 63 h 98"/>
                    <a:gd name="T26" fmla="*/ 131 w 173"/>
                    <a:gd name="T27" fmla="*/ 48 h 98"/>
                    <a:gd name="T28" fmla="*/ 164 w 173"/>
                    <a:gd name="T29" fmla="*/ 32 h 98"/>
                    <a:gd name="T30" fmla="*/ 169 w 173"/>
                    <a:gd name="T31" fmla="*/ 29 h 98"/>
                    <a:gd name="T32" fmla="*/ 168 w 173"/>
                    <a:gd name="T33" fmla="*/ 25 h 98"/>
                    <a:gd name="T34" fmla="*/ 173 w 173"/>
                    <a:gd name="T35" fmla="*/ 29 h 98"/>
                    <a:gd name="T36" fmla="*/ 156 w 173"/>
                    <a:gd name="T37" fmla="*/ 45 h 98"/>
                    <a:gd name="T38" fmla="*/ 131 w 173"/>
                    <a:gd name="T39" fmla="*/ 52 h 98"/>
                    <a:gd name="T40" fmla="*/ 93 w 173"/>
                    <a:gd name="T41" fmla="*/ 85 h 98"/>
                    <a:gd name="T42" fmla="*/ 79 w 173"/>
                    <a:gd name="T43" fmla="*/ 92 h 98"/>
                    <a:gd name="T44" fmla="*/ 35 w 173"/>
                    <a:gd name="T45" fmla="*/ 62 h 98"/>
                    <a:gd name="T46" fmla="*/ 26 w 173"/>
                    <a:gd name="T47" fmla="*/ 44 h 98"/>
                    <a:gd name="T48" fmla="*/ 9 w 173"/>
                    <a:gd name="T49" fmla="*/ 40 h 98"/>
                    <a:gd name="T50" fmla="*/ 0 w 173"/>
                    <a:gd name="T51" fmla="*/ 29 h 98"/>
                    <a:gd name="T52" fmla="*/ 31 w 173"/>
                    <a:gd name="T53" fmla="*/ 11 h 98"/>
                    <a:gd name="T54" fmla="*/ 37 w 173"/>
                    <a:gd name="T55" fmla="*/ 0 h 98"/>
                    <a:gd name="T56" fmla="*/ 52 w 173"/>
                    <a:gd name="T57" fmla="*/ 2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 h="98">
                      <a:moveTo>
                        <a:pt x="52" y="21"/>
                      </a:moveTo>
                      <a:cubicBezTo>
                        <a:pt x="52" y="33"/>
                        <a:pt x="52" y="33"/>
                        <a:pt x="52" y="33"/>
                      </a:cubicBezTo>
                      <a:cubicBezTo>
                        <a:pt x="56" y="44"/>
                        <a:pt x="65" y="54"/>
                        <a:pt x="76" y="57"/>
                      </a:cubicBezTo>
                      <a:cubicBezTo>
                        <a:pt x="74" y="57"/>
                        <a:pt x="70" y="56"/>
                        <a:pt x="68" y="55"/>
                      </a:cubicBezTo>
                      <a:cubicBezTo>
                        <a:pt x="57" y="53"/>
                        <a:pt x="52" y="41"/>
                        <a:pt x="48" y="33"/>
                      </a:cubicBezTo>
                      <a:cubicBezTo>
                        <a:pt x="48" y="24"/>
                        <a:pt x="42" y="20"/>
                        <a:pt x="37" y="15"/>
                      </a:cubicBezTo>
                      <a:cubicBezTo>
                        <a:pt x="32" y="15"/>
                        <a:pt x="33" y="21"/>
                        <a:pt x="28" y="23"/>
                      </a:cubicBezTo>
                      <a:cubicBezTo>
                        <a:pt x="22" y="28"/>
                        <a:pt x="14" y="28"/>
                        <a:pt x="7" y="33"/>
                      </a:cubicBezTo>
                      <a:cubicBezTo>
                        <a:pt x="6" y="36"/>
                        <a:pt x="9" y="37"/>
                        <a:pt x="11" y="37"/>
                      </a:cubicBezTo>
                      <a:cubicBezTo>
                        <a:pt x="17" y="39"/>
                        <a:pt x="24" y="37"/>
                        <a:pt x="29" y="39"/>
                      </a:cubicBezTo>
                      <a:cubicBezTo>
                        <a:pt x="34" y="61"/>
                        <a:pt x="55" y="78"/>
                        <a:pt x="76" y="85"/>
                      </a:cubicBezTo>
                      <a:cubicBezTo>
                        <a:pt x="83" y="94"/>
                        <a:pt x="87" y="78"/>
                        <a:pt x="95" y="80"/>
                      </a:cubicBezTo>
                      <a:cubicBezTo>
                        <a:pt x="103" y="74"/>
                        <a:pt x="114" y="72"/>
                        <a:pt x="121" y="63"/>
                      </a:cubicBezTo>
                      <a:cubicBezTo>
                        <a:pt x="127" y="59"/>
                        <a:pt x="127" y="53"/>
                        <a:pt x="131" y="48"/>
                      </a:cubicBezTo>
                      <a:cubicBezTo>
                        <a:pt x="143" y="45"/>
                        <a:pt x="154" y="40"/>
                        <a:pt x="164" y="32"/>
                      </a:cubicBezTo>
                      <a:cubicBezTo>
                        <a:pt x="166" y="32"/>
                        <a:pt x="168" y="31"/>
                        <a:pt x="169" y="29"/>
                      </a:cubicBezTo>
                      <a:cubicBezTo>
                        <a:pt x="168" y="25"/>
                        <a:pt x="168" y="25"/>
                        <a:pt x="168" y="25"/>
                      </a:cubicBezTo>
                      <a:cubicBezTo>
                        <a:pt x="170" y="24"/>
                        <a:pt x="172" y="27"/>
                        <a:pt x="173" y="29"/>
                      </a:cubicBezTo>
                      <a:cubicBezTo>
                        <a:pt x="170" y="36"/>
                        <a:pt x="162" y="41"/>
                        <a:pt x="156" y="45"/>
                      </a:cubicBezTo>
                      <a:cubicBezTo>
                        <a:pt x="149" y="50"/>
                        <a:pt x="140" y="51"/>
                        <a:pt x="131" y="52"/>
                      </a:cubicBezTo>
                      <a:cubicBezTo>
                        <a:pt x="127" y="70"/>
                        <a:pt x="110" y="80"/>
                        <a:pt x="93" y="85"/>
                      </a:cubicBezTo>
                      <a:cubicBezTo>
                        <a:pt x="89" y="87"/>
                        <a:pt x="85" y="98"/>
                        <a:pt x="79" y="92"/>
                      </a:cubicBezTo>
                      <a:cubicBezTo>
                        <a:pt x="63" y="84"/>
                        <a:pt x="46" y="79"/>
                        <a:pt x="35" y="62"/>
                      </a:cubicBezTo>
                      <a:cubicBezTo>
                        <a:pt x="32" y="56"/>
                        <a:pt x="27" y="51"/>
                        <a:pt x="26" y="44"/>
                      </a:cubicBezTo>
                      <a:cubicBezTo>
                        <a:pt x="23" y="38"/>
                        <a:pt x="15" y="42"/>
                        <a:pt x="9" y="40"/>
                      </a:cubicBezTo>
                      <a:cubicBezTo>
                        <a:pt x="5" y="38"/>
                        <a:pt x="0" y="35"/>
                        <a:pt x="0" y="29"/>
                      </a:cubicBezTo>
                      <a:cubicBezTo>
                        <a:pt x="11" y="26"/>
                        <a:pt x="24" y="23"/>
                        <a:pt x="31" y="11"/>
                      </a:cubicBezTo>
                      <a:cubicBezTo>
                        <a:pt x="37" y="0"/>
                        <a:pt x="37" y="0"/>
                        <a:pt x="37" y="0"/>
                      </a:cubicBezTo>
                      <a:cubicBezTo>
                        <a:pt x="39" y="8"/>
                        <a:pt x="41" y="20"/>
                        <a:pt x="5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09" name="Freeform 76"/>
                <p:cNvSpPr/>
                <p:nvPr/>
              </p:nvSpPr>
              <p:spPr bwMode="auto">
                <a:xfrm>
                  <a:off x="2324101" y="2336800"/>
                  <a:ext cx="66675" cy="71438"/>
                </a:xfrm>
                <a:custGeom>
                  <a:avLst/>
                  <a:gdLst>
                    <a:gd name="T0" fmla="*/ 27 w 44"/>
                    <a:gd name="T1" fmla="*/ 6 h 47"/>
                    <a:gd name="T2" fmla="*/ 37 w 44"/>
                    <a:gd name="T3" fmla="*/ 44 h 47"/>
                    <a:gd name="T4" fmla="*/ 33 w 44"/>
                    <a:gd name="T5" fmla="*/ 47 h 47"/>
                    <a:gd name="T6" fmla="*/ 23 w 44"/>
                    <a:gd name="T7" fmla="*/ 14 h 47"/>
                    <a:gd name="T8" fmla="*/ 15 w 44"/>
                    <a:gd name="T9" fmla="*/ 23 h 47"/>
                    <a:gd name="T10" fmla="*/ 4 w 44"/>
                    <a:gd name="T11" fmla="*/ 37 h 47"/>
                    <a:gd name="T12" fmla="*/ 14 w 44"/>
                    <a:gd name="T13" fmla="*/ 10 h 47"/>
                    <a:gd name="T14" fmla="*/ 27 w 44"/>
                    <a:gd name="T15" fmla="*/ 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7">
                      <a:moveTo>
                        <a:pt x="27" y="6"/>
                      </a:moveTo>
                      <a:cubicBezTo>
                        <a:pt x="33" y="18"/>
                        <a:pt x="44" y="30"/>
                        <a:pt x="37" y="44"/>
                      </a:cubicBezTo>
                      <a:cubicBezTo>
                        <a:pt x="36" y="45"/>
                        <a:pt x="35" y="47"/>
                        <a:pt x="33" y="47"/>
                      </a:cubicBezTo>
                      <a:cubicBezTo>
                        <a:pt x="31" y="35"/>
                        <a:pt x="33" y="22"/>
                        <a:pt x="23" y="14"/>
                      </a:cubicBezTo>
                      <a:cubicBezTo>
                        <a:pt x="18" y="14"/>
                        <a:pt x="18" y="20"/>
                        <a:pt x="15" y="23"/>
                      </a:cubicBezTo>
                      <a:cubicBezTo>
                        <a:pt x="10" y="27"/>
                        <a:pt x="7" y="32"/>
                        <a:pt x="4" y="37"/>
                      </a:cubicBezTo>
                      <a:cubicBezTo>
                        <a:pt x="0" y="27"/>
                        <a:pt x="10" y="19"/>
                        <a:pt x="14" y="10"/>
                      </a:cubicBezTo>
                      <a:cubicBezTo>
                        <a:pt x="17" y="7"/>
                        <a:pt x="23" y="0"/>
                        <a:pt x="2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0" name="Freeform 77"/>
                <p:cNvSpPr/>
                <p:nvPr/>
              </p:nvSpPr>
              <p:spPr bwMode="auto">
                <a:xfrm>
                  <a:off x="2962276" y="2351088"/>
                  <a:ext cx="103188" cy="77788"/>
                </a:xfrm>
                <a:custGeom>
                  <a:avLst/>
                  <a:gdLst>
                    <a:gd name="T0" fmla="*/ 67 w 67"/>
                    <a:gd name="T1" fmla="*/ 5 h 51"/>
                    <a:gd name="T2" fmla="*/ 64 w 67"/>
                    <a:gd name="T3" fmla="*/ 8 h 51"/>
                    <a:gd name="T4" fmla="*/ 3 w 67"/>
                    <a:gd name="T5" fmla="*/ 44 h 51"/>
                    <a:gd name="T6" fmla="*/ 0 w 67"/>
                    <a:gd name="T7" fmla="*/ 51 h 51"/>
                    <a:gd name="T8" fmla="*/ 29 w 67"/>
                    <a:gd name="T9" fmla="*/ 10 h 51"/>
                    <a:gd name="T10" fmla="*/ 66 w 67"/>
                    <a:gd name="T11" fmla="*/ 3 h 51"/>
                    <a:gd name="T12" fmla="*/ 67 w 67"/>
                    <a:gd name="T13" fmla="*/ 5 h 51"/>
                  </a:gdLst>
                  <a:ahLst/>
                  <a:cxnLst>
                    <a:cxn ang="0">
                      <a:pos x="T0" y="T1"/>
                    </a:cxn>
                    <a:cxn ang="0">
                      <a:pos x="T2" y="T3"/>
                    </a:cxn>
                    <a:cxn ang="0">
                      <a:pos x="T4" y="T5"/>
                    </a:cxn>
                    <a:cxn ang="0">
                      <a:pos x="T6" y="T7"/>
                    </a:cxn>
                    <a:cxn ang="0">
                      <a:pos x="T8" y="T9"/>
                    </a:cxn>
                    <a:cxn ang="0">
                      <a:pos x="T10" y="T11"/>
                    </a:cxn>
                    <a:cxn ang="0">
                      <a:pos x="T12" y="T13"/>
                    </a:cxn>
                  </a:cxnLst>
                  <a:rect l="0" t="0" r="r" b="b"/>
                  <a:pathLst>
                    <a:path w="67" h="51">
                      <a:moveTo>
                        <a:pt x="67" y="5"/>
                      </a:moveTo>
                      <a:cubicBezTo>
                        <a:pt x="67" y="7"/>
                        <a:pt x="65" y="8"/>
                        <a:pt x="64" y="8"/>
                      </a:cubicBezTo>
                      <a:cubicBezTo>
                        <a:pt x="39" y="8"/>
                        <a:pt x="16" y="23"/>
                        <a:pt x="3" y="44"/>
                      </a:cubicBezTo>
                      <a:cubicBezTo>
                        <a:pt x="2" y="46"/>
                        <a:pt x="1" y="48"/>
                        <a:pt x="0" y="51"/>
                      </a:cubicBezTo>
                      <a:cubicBezTo>
                        <a:pt x="0" y="33"/>
                        <a:pt x="14" y="19"/>
                        <a:pt x="29" y="10"/>
                      </a:cubicBezTo>
                      <a:cubicBezTo>
                        <a:pt x="40" y="5"/>
                        <a:pt x="53" y="0"/>
                        <a:pt x="66" y="3"/>
                      </a:cubicBezTo>
                      <a:cubicBezTo>
                        <a:pt x="67" y="5"/>
                        <a:pt x="67" y="5"/>
                        <a:pt x="6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1" name="Freeform 78"/>
                <p:cNvSpPr/>
                <p:nvPr/>
              </p:nvSpPr>
              <p:spPr bwMode="auto">
                <a:xfrm>
                  <a:off x="2225676" y="2355850"/>
                  <a:ext cx="112713" cy="101600"/>
                </a:xfrm>
                <a:custGeom>
                  <a:avLst/>
                  <a:gdLst>
                    <a:gd name="T0" fmla="*/ 45 w 73"/>
                    <a:gd name="T1" fmla="*/ 13 h 67"/>
                    <a:gd name="T2" fmla="*/ 73 w 73"/>
                    <a:gd name="T3" fmla="*/ 63 h 67"/>
                    <a:gd name="T4" fmla="*/ 72 w 73"/>
                    <a:gd name="T5" fmla="*/ 67 h 67"/>
                    <a:gd name="T6" fmla="*/ 61 w 73"/>
                    <a:gd name="T7" fmla="*/ 40 h 67"/>
                    <a:gd name="T8" fmla="*/ 24 w 73"/>
                    <a:gd name="T9" fmla="*/ 14 h 67"/>
                    <a:gd name="T10" fmla="*/ 4 w 73"/>
                    <a:gd name="T11" fmla="*/ 14 h 67"/>
                    <a:gd name="T12" fmla="*/ 1 w 73"/>
                    <a:gd name="T13" fmla="*/ 4 h 67"/>
                    <a:gd name="T14" fmla="*/ 45 w 73"/>
                    <a:gd name="T15" fmla="*/ 13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67">
                      <a:moveTo>
                        <a:pt x="45" y="13"/>
                      </a:moveTo>
                      <a:cubicBezTo>
                        <a:pt x="62" y="26"/>
                        <a:pt x="72" y="42"/>
                        <a:pt x="73" y="63"/>
                      </a:cubicBezTo>
                      <a:cubicBezTo>
                        <a:pt x="72" y="67"/>
                        <a:pt x="72" y="67"/>
                        <a:pt x="72" y="67"/>
                      </a:cubicBezTo>
                      <a:cubicBezTo>
                        <a:pt x="68" y="58"/>
                        <a:pt x="67" y="48"/>
                        <a:pt x="61" y="40"/>
                      </a:cubicBezTo>
                      <a:cubicBezTo>
                        <a:pt x="54" y="25"/>
                        <a:pt x="38" y="19"/>
                        <a:pt x="24" y="14"/>
                      </a:cubicBezTo>
                      <a:cubicBezTo>
                        <a:pt x="18" y="13"/>
                        <a:pt x="10" y="13"/>
                        <a:pt x="4" y="14"/>
                      </a:cubicBezTo>
                      <a:cubicBezTo>
                        <a:pt x="2" y="11"/>
                        <a:pt x="0" y="8"/>
                        <a:pt x="1" y="4"/>
                      </a:cubicBezTo>
                      <a:cubicBezTo>
                        <a:pt x="17" y="0"/>
                        <a:pt x="32" y="6"/>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2" name="Freeform 79"/>
                <p:cNvSpPr/>
                <p:nvPr/>
              </p:nvSpPr>
              <p:spPr bwMode="auto">
                <a:xfrm>
                  <a:off x="2941638" y="2366963"/>
                  <a:ext cx="23813" cy="44450"/>
                </a:xfrm>
                <a:custGeom>
                  <a:avLst/>
                  <a:gdLst>
                    <a:gd name="T0" fmla="*/ 14 w 16"/>
                    <a:gd name="T1" fmla="*/ 14 h 29"/>
                    <a:gd name="T2" fmla="*/ 10 w 16"/>
                    <a:gd name="T3" fmla="*/ 29 h 29"/>
                    <a:gd name="T4" fmla="*/ 3 w 16"/>
                    <a:gd name="T5" fmla="*/ 16 h 29"/>
                    <a:gd name="T6" fmla="*/ 4 w 16"/>
                    <a:gd name="T7" fmla="*/ 0 h 29"/>
                    <a:gd name="T8" fmla="*/ 14 w 16"/>
                    <a:gd name="T9" fmla="*/ 14 h 29"/>
                  </a:gdLst>
                  <a:ahLst/>
                  <a:cxnLst>
                    <a:cxn ang="0">
                      <a:pos x="T0" y="T1"/>
                    </a:cxn>
                    <a:cxn ang="0">
                      <a:pos x="T2" y="T3"/>
                    </a:cxn>
                    <a:cxn ang="0">
                      <a:pos x="T4" y="T5"/>
                    </a:cxn>
                    <a:cxn ang="0">
                      <a:pos x="T6" y="T7"/>
                    </a:cxn>
                    <a:cxn ang="0">
                      <a:pos x="T8" y="T9"/>
                    </a:cxn>
                  </a:cxnLst>
                  <a:rect l="0" t="0" r="r" b="b"/>
                  <a:pathLst>
                    <a:path w="16" h="29">
                      <a:moveTo>
                        <a:pt x="14" y="14"/>
                      </a:moveTo>
                      <a:cubicBezTo>
                        <a:pt x="16" y="19"/>
                        <a:pt x="12" y="24"/>
                        <a:pt x="10" y="29"/>
                      </a:cubicBezTo>
                      <a:cubicBezTo>
                        <a:pt x="5" y="26"/>
                        <a:pt x="4" y="21"/>
                        <a:pt x="3" y="16"/>
                      </a:cubicBezTo>
                      <a:cubicBezTo>
                        <a:pt x="2" y="11"/>
                        <a:pt x="0" y="4"/>
                        <a:pt x="4" y="0"/>
                      </a:cubicBezTo>
                      <a:cubicBezTo>
                        <a:pt x="8" y="3"/>
                        <a:pt x="12" y="9"/>
                        <a:pt x="14"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3" name="Freeform 80"/>
                <p:cNvSpPr/>
                <p:nvPr/>
              </p:nvSpPr>
              <p:spPr bwMode="auto">
                <a:xfrm>
                  <a:off x="2963863" y="2373313"/>
                  <a:ext cx="87313" cy="87313"/>
                </a:xfrm>
                <a:custGeom>
                  <a:avLst/>
                  <a:gdLst>
                    <a:gd name="T0" fmla="*/ 57 w 57"/>
                    <a:gd name="T1" fmla="*/ 1 h 57"/>
                    <a:gd name="T2" fmla="*/ 46 w 57"/>
                    <a:gd name="T3" fmla="*/ 16 h 57"/>
                    <a:gd name="T4" fmla="*/ 8 w 57"/>
                    <a:gd name="T5" fmla="*/ 40 h 57"/>
                    <a:gd name="T6" fmla="*/ 8 w 57"/>
                    <a:gd name="T7" fmla="*/ 51 h 57"/>
                    <a:gd name="T8" fmla="*/ 4 w 57"/>
                    <a:gd name="T9" fmla="*/ 57 h 57"/>
                    <a:gd name="T10" fmla="*/ 5 w 57"/>
                    <a:gd name="T11" fmla="*/ 42 h 57"/>
                    <a:gd name="T12" fmla="*/ 46 w 57"/>
                    <a:gd name="T13" fmla="*/ 3 h 57"/>
                    <a:gd name="T14" fmla="*/ 57 w 57"/>
                    <a:gd name="T15" fmla="*/ 1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57">
                      <a:moveTo>
                        <a:pt x="57" y="1"/>
                      </a:moveTo>
                      <a:cubicBezTo>
                        <a:pt x="56" y="7"/>
                        <a:pt x="50" y="11"/>
                        <a:pt x="46" y="16"/>
                      </a:cubicBezTo>
                      <a:cubicBezTo>
                        <a:pt x="35" y="27"/>
                        <a:pt x="21" y="35"/>
                        <a:pt x="8" y="40"/>
                      </a:cubicBezTo>
                      <a:cubicBezTo>
                        <a:pt x="7" y="43"/>
                        <a:pt x="9" y="46"/>
                        <a:pt x="8" y="51"/>
                      </a:cubicBezTo>
                      <a:cubicBezTo>
                        <a:pt x="5" y="52"/>
                        <a:pt x="6" y="55"/>
                        <a:pt x="4" y="57"/>
                      </a:cubicBezTo>
                      <a:cubicBezTo>
                        <a:pt x="0" y="53"/>
                        <a:pt x="4" y="46"/>
                        <a:pt x="5" y="42"/>
                      </a:cubicBezTo>
                      <a:cubicBezTo>
                        <a:pt x="8" y="22"/>
                        <a:pt x="27" y="7"/>
                        <a:pt x="46" y="3"/>
                      </a:cubicBezTo>
                      <a:cubicBezTo>
                        <a:pt x="50" y="3"/>
                        <a:pt x="54" y="0"/>
                        <a:pt x="5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4" name="Freeform 81"/>
                <p:cNvSpPr/>
                <p:nvPr/>
              </p:nvSpPr>
              <p:spPr bwMode="auto">
                <a:xfrm>
                  <a:off x="2328863" y="2371725"/>
                  <a:ext cx="34925" cy="66675"/>
                </a:xfrm>
                <a:custGeom>
                  <a:avLst/>
                  <a:gdLst>
                    <a:gd name="T0" fmla="*/ 23 w 23"/>
                    <a:gd name="T1" fmla="*/ 13 h 43"/>
                    <a:gd name="T2" fmla="*/ 22 w 23"/>
                    <a:gd name="T3" fmla="*/ 31 h 43"/>
                    <a:gd name="T4" fmla="*/ 12 w 23"/>
                    <a:gd name="T5" fmla="*/ 43 h 43"/>
                    <a:gd name="T6" fmla="*/ 9 w 23"/>
                    <a:gd name="T7" fmla="*/ 11 h 43"/>
                    <a:gd name="T8" fmla="*/ 18 w 23"/>
                    <a:gd name="T9" fmla="*/ 0 h 43"/>
                    <a:gd name="T10" fmla="*/ 23 w 23"/>
                    <a:gd name="T11" fmla="*/ 13 h 43"/>
                  </a:gdLst>
                  <a:ahLst/>
                  <a:cxnLst>
                    <a:cxn ang="0">
                      <a:pos x="T0" y="T1"/>
                    </a:cxn>
                    <a:cxn ang="0">
                      <a:pos x="T2" y="T3"/>
                    </a:cxn>
                    <a:cxn ang="0">
                      <a:pos x="T4" y="T5"/>
                    </a:cxn>
                    <a:cxn ang="0">
                      <a:pos x="T6" y="T7"/>
                    </a:cxn>
                    <a:cxn ang="0">
                      <a:pos x="T8" y="T9"/>
                    </a:cxn>
                    <a:cxn ang="0">
                      <a:pos x="T10" y="T11"/>
                    </a:cxn>
                  </a:cxnLst>
                  <a:rect l="0" t="0" r="r" b="b"/>
                  <a:pathLst>
                    <a:path w="23" h="43">
                      <a:moveTo>
                        <a:pt x="23" y="13"/>
                      </a:moveTo>
                      <a:cubicBezTo>
                        <a:pt x="22" y="31"/>
                        <a:pt x="22" y="31"/>
                        <a:pt x="22" y="31"/>
                      </a:cubicBezTo>
                      <a:cubicBezTo>
                        <a:pt x="19" y="35"/>
                        <a:pt x="16" y="41"/>
                        <a:pt x="12" y="43"/>
                      </a:cubicBezTo>
                      <a:cubicBezTo>
                        <a:pt x="10" y="32"/>
                        <a:pt x="0" y="22"/>
                        <a:pt x="9" y="11"/>
                      </a:cubicBezTo>
                      <a:cubicBezTo>
                        <a:pt x="12" y="7"/>
                        <a:pt x="14" y="3"/>
                        <a:pt x="18" y="0"/>
                      </a:cubicBezTo>
                      <a:cubicBezTo>
                        <a:pt x="22" y="2"/>
                        <a:pt x="22" y="9"/>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5" name="Freeform 82"/>
                <p:cNvSpPr/>
                <p:nvPr/>
              </p:nvSpPr>
              <p:spPr bwMode="auto">
                <a:xfrm>
                  <a:off x="2865438" y="2379663"/>
                  <a:ext cx="82550" cy="95250"/>
                </a:xfrm>
                <a:custGeom>
                  <a:avLst/>
                  <a:gdLst>
                    <a:gd name="T0" fmla="*/ 52 w 54"/>
                    <a:gd name="T1" fmla="*/ 36 h 62"/>
                    <a:gd name="T2" fmla="*/ 54 w 54"/>
                    <a:gd name="T3" fmla="*/ 43 h 62"/>
                    <a:gd name="T4" fmla="*/ 11 w 54"/>
                    <a:gd name="T5" fmla="*/ 10 h 62"/>
                    <a:gd name="T6" fmla="*/ 9 w 54"/>
                    <a:gd name="T7" fmla="*/ 17 h 62"/>
                    <a:gd name="T8" fmla="*/ 23 w 54"/>
                    <a:gd name="T9" fmla="*/ 47 h 62"/>
                    <a:gd name="T10" fmla="*/ 46 w 54"/>
                    <a:gd name="T11" fmla="*/ 59 h 62"/>
                    <a:gd name="T12" fmla="*/ 45 w 54"/>
                    <a:gd name="T13" fmla="*/ 60 h 62"/>
                    <a:gd name="T14" fmla="*/ 12 w 54"/>
                    <a:gd name="T15" fmla="*/ 42 h 62"/>
                    <a:gd name="T16" fmla="*/ 1 w 54"/>
                    <a:gd name="T17" fmla="*/ 6 h 62"/>
                    <a:gd name="T18" fmla="*/ 39 w 54"/>
                    <a:gd name="T19" fmla="*/ 16 h 62"/>
                    <a:gd name="T20" fmla="*/ 52 w 54"/>
                    <a:gd name="T21" fmla="*/ 3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2">
                      <a:moveTo>
                        <a:pt x="52" y="36"/>
                      </a:moveTo>
                      <a:cubicBezTo>
                        <a:pt x="54" y="43"/>
                        <a:pt x="54" y="43"/>
                        <a:pt x="54" y="43"/>
                      </a:cubicBezTo>
                      <a:cubicBezTo>
                        <a:pt x="45" y="28"/>
                        <a:pt x="29" y="12"/>
                        <a:pt x="11" y="10"/>
                      </a:cubicBezTo>
                      <a:cubicBezTo>
                        <a:pt x="8" y="10"/>
                        <a:pt x="8" y="14"/>
                        <a:pt x="9" y="17"/>
                      </a:cubicBezTo>
                      <a:cubicBezTo>
                        <a:pt x="9" y="28"/>
                        <a:pt x="14" y="39"/>
                        <a:pt x="23" y="47"/>
                      </a:cubicBezTo>
                      <a:cubicBezTo>
                        <a:pt x="30" y="53"/>
                        <a:pt x="38" y="54"/>
                        <a:pt x="46" y="59"/>
                      </a:cubicBezTo>
                      <a:cubicBezTo>
                        <a:pt x="45" y="60"/>
                        <a:pt x="45" y="60"/>
                        <a:pt x="45" y="60"/>
                      </a:cubicBezTo>
                      <a:cubicBezTo>
                        <a:pt x="31" y="62"/>
                        <a:pt x="21" y="52"/>
                        <a:pt x="12" y="42"/>
                      </a:cubicBezTo>
                      <a:cubicBezTo>
                        <a:pt x="4" y="31"/>
                        <a:pt x="0" y="18"/>
                        <a:pt x="1" y="6"/>
                      </a:cubicBezTo>
                      <a:cubicBezTo>
                        <a:pt x="15" y="0"/>
                        <a:pt x="29" y="7"/>
                        <a:pt x="39" y="16"/>
                      </a:cubicBezTo>
                      <a:cubicBezTo>
                        <a:pt x="44" y="22"/>
                        <a:pt x="50" y="28"/>
                        <a:pt x="52"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6" name="Freeform 83"/>
                <p:cNvSpPr/>
                <p:nvPr/>
              </p:nvSpPr>
              <p:spPr bwMode="auto">
                <a:xfrm>
                  <a:off x="2479676" y="2386013"/>
                  <a:ext cx="344488" cy="144463"/>
                </a:xfrm>
                <a:custGeom>
                  <a:avLst/>
                  <a:gdLst>
                    <a:gd name="T0" fmla="*/ 225 w 225"/>
                    <a:gd name="T1" fmla="*/ 1 h 94"/>
                    <a:gd name="T2" fmla="*/ 218 w 225"/>
                    <a:gd name="T3" fmla="*/ 13 h 94"/>
                    <a:gd name="T4" fmla="*/ 171 w 225"/>
                    <a:gd name="T5" fmla="*/ 40 h 94"/>
                    <a:gd name="T6" fmla="*/ 155 w 225"/>
                    <a:gd name="T7" fmla="*/ 63 h 94"/>
                    <a:gd name="T8" fmla="*/ 124 w 225"/>
                    <a:gd name="T9" fmla="*/ 83 h 94"/>
                    <a:gd name="T10" fmla="*/ 112 w 225"/>
                    <a:gd name="T11" fmla="*/ 94 h 94"/>
                    <a:gd name="T12" fmla="*/ 52 w 225"/>
                    <a:gd name="T13" fmla="*/ 52 h 94"/>
                    <a:gd name="T14" fmla="*/ 37 w 225"/>
                    <a:gd name="T15" fmla="*/ 29 h 94"/>
                    <a:gd name="T16" fmla="*/ 30 w 225"/>
                    <a:gd name="T17" fmla="*/ 29 h 94"/>
                    <a:gd name="T18" fmla="*/ 0 w 225"/>
                    <a:gd name="T19" fmla="*/ 5 h 94"/>
                    <a:gd name="T20" fmla="*/ 1 w 225"/>
                    <a:gd name="T21" fmla="*/ 3 h 94"/>
                    <a:gd name="T22" fmla="*/ 23 w 225"/>
                    <a:gd name="T23" fmla="*/ 9 h 94"/>
                    <a:gd name="T24" fmla="*/ 47 w 225"/>
                    <a:gd name="T25" fmla="*/ 20 h 94"/>
                    <a:gd name="T26" fmla="*/ 88 w 225"/>
                    <a:gd name="T27" fmla="*/ 63 h 94"/>
                    <a:gd name="T28" fmla="*/ 111 w 225"/>
                    <a:gd name="T29" fmla="*/ 74 h 94"/>
                    <a:gd name="T30" fmla="*/ 132 w 225"/>
                    <a:gd name="T31" fmla="*/ 59 h 94"/>
                    <a:gd name="T32" fmla="*/ 164 w 225"/>
                    <a:gd name="T33" fmla="*/ 29 h 94"/>
                    <a:gd name="T34" fmla="*/ 208 w 225"/>
                    <a:gd name="T35" fmla="*/ 2 h 94"/>
                    <a:gd name="T36" fmla="*/ 225 w 225"/>
                    <a:gd name="T37"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94">
                      <a:moveTo>
                        <a:pt x="225" y="1"/>
                      </a:moveTo>
                      <a:cubicBezTo>
                        <a:pt x="225" y="5"/>
                        <a:pt x="221" y="9"/>
                        <a:pt x="218" y="13"/>
                      </a:cubicBezTo>
                      <a:cubicBezTo>
                        <a:pt x="205" y="28"/>
                        <a:pt x="189" y="37"/>
                        <a:pt x="171" y="40"/>
                      </a:cubicBezTo>
                      <a:cubicBezTo>
                        <a:pt x="167" y="48"/>
                        <a:pt x="163" y="57"/>
                        <a:pt x="155" y="63"/>
                      </a:cubicBezTo>
                      <a:cubicBezTo>
                        <a:pt x="146" y="72"/>
                        <a:pt x="133" y="75"/>
                        <a:pt x="124" y="83"/>
                      </a:cubicBezTo>
                      <a:cubicBezTo>
                        <a:pt x="118" y="85"/>
                        <a:pt x="118" y="93"/>
                        <a:pt x="112" y="94"/>
                      </a:cubicBezTo>
                      <a:cubicBezTo>
                        <a:pt x="95" y="75"/>
                        <a:pt x="68" y="72"/>
                        <a:pt x="52" y="52"/>
                      </a:cubicBezTo>
                      <a:cubicBezTo>
                        <a:pt x="47" y="44"/>
                        <a:pt x="39" y="38"/>
                        <a:pt x="37" y="29"/>
                      </a:cubicBezTo>
                      <a:cubicBezTo>
                        <a:pt x="35" y="24"/>
                        <a:pt x="33" y="30"/>
                        <a:pt x="30" y="29"/>
                      </a:cubicBezTo>
                      <a:cubicBezTo>
                        <a:pt x="18" y="26"/>
                        <a:pt x="8" y="16"/>
                        <a:pt x="0" y="5"/>
                      </a:cubicBezTo>
                      <a:cubicBezTo>
                        <a:pt x="1" y="3"/>
                        <a:pt x="1" y="3"/>
                        <a:pt x="1" y="3"/>
                      </a:cubicBezTo>
                      <a:cubicBezTo>
                        <a:pt x="9" y="4"/>
                        <a:pt x="19" y="0"/>
                        <a:pt x="23" y="9"/>
                      </a:cubicBezTo>
                      <a:cubicBezTo>
                        <a:pt x="28" y="16"/>
                        <a:pt x="37" y="19"/>
                        <a:pt x="47" y="20"/>
                      </a:cubicBezTo>
                      <a:cubicBezTo>
                        <a:pt x="53" y="39"/>
                        <a:pt x="70" y="55"/>
                        <a:pt x="88" y="63"/>
                      </a:cubicBezTo>
                      <a:cubicBezTo>
                        <a:pt x="96" y="66"/>
                        <a:pt x="104" y="68"/>
                        <a:pt x="111" y="74"/>
                      </a:cubicBezTo>
                      <a:cubicBezTo>
                        <a:pt x="121" y="74"/>
                        <a:pt x="120" y="59"/>
                        <a:pt x="132" y="59"/>
                      </a:cubicBezTo>
                      <a:cubicBezTo>
                        <a:pt x="146" y="55"/>
                        <a:pt x="157" y="42"/>
                        <a:pt x="164" y="29"/>
                      </a:cubicBezTo>
                      <a:cubicBezTo>
                        <a:pt x="181" y="27"/>
                        <a:pt x="199" y="17"/>
                        <a:pt x="208" y="2"/>
                      </a:cubicBezTo>
                      <a:cubicBezTo>
                        <a:pt x="214" y="1"/>
                        <a:pt x="220" y="0"/>
                        <a:pt x="2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7" name="Freeform 84"/>
                <p:cNvSpPr/>
                <p:nvPr/>
              </p:nvSpPr>
              <p:spPr bwMode="auto">
                <a:xfrm>
                  <a:off x="2239963" y="2379663"/>
                  <a:ext cx="90488" cy="92075"/>
                </a:xfrm>
                <a:custGeom>
                  <a:avLst/>
                  <a:gdLst>
                    <a:gd name="T0" fmla="*/ 51 w 59"/>
                    <a:gd name="T1" fmla="*/ 30 h 60"/>
                    <a:gd name="T2" fmla="*/ 59 w 59"/>
                    <a:gd name="T3" fmla="*/ 60 h 60"/>
                    <a:gd name="T4" fmla="*/ 53 w 59"/>
                    <a:gd name="T5" fmla="*/ 47 h 60"/>
                    <a:gd name="T6" fmla="*/ 50 w 59"/>
                    <a:gd name="T7" fmla="*/ 41 h 60"/>
                    <a:gd name="T8" fmla="*/ 0 w 59"/>
                    <a:gd name="T9" fmla="*/ 5 h 60"/>
                    <a:gd name="T10" fmla="*/ 17 w 59"/>
                    <a:gd name="T11" fmla="*/ 4 h 60"/>
                    <a:gd name="T12" fmla="*/ 51 w 59"/>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59" h="60">
                      <a:moveTo>
                        <a:pt x="51" y="30"/>
                      </a:moveTo>
                      <a:cubicBezTo>
                        <a:pt x="56" y="39"/>
                        <a:pt x="59" y="49"/>
                        <a:pt x="59" y="60"/>
                      </a:cubicBezTo>
                      <a:cubicBezTo>
                        <a:pt x="54" y="58"/>
                        <a:pt x="53" y="51"/>
                        <a:pt x="53" y="47"/>
                      </a:cubicBezTo>
                      <a:cubicBezTo>
                        <a:pt x="50" y="41"/>
                        <a:pt x="50" y="41"/>
                        <a:pt x="50" y="41"/>
                      </a:cubicBezTo>
                      <a:cubicBezTo>
                        <a:pt x="30" y="37"/>
                        <a:pt x="8" y="25"/>
                        <a:pt x="0" y="5"/>
                      </a:cubicBezTo>
                      <a:cubicBezTo>
                        <a:pt x="3" y="0"/>
                        <a:pt x="11" y="5"/>
                        <a:pt x="17" y="4"/>
                      </a:cubicBezTo>
                      <a:cubicBezTo>
                        <a:pt x="30" y="9"/>
                        <a:pt x="44" y="16"/>
                        <a:pt x="51"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8" name="Freeform 85"/>
                <p:cNvSpPr/>
                <p:nvPr/>
              </p:nvSpPr>
              <p:spPr bwMode="auto">
                <a:xfrm>
                  <a:off x="2355851" y="2398713"/>
                  <a:ext cx="82550" cy="82550"/>
                </a:xfrm>
                <a:custGeom>
                  <a:avLst/>
                  <a:gdLst>
                    <a:gd name="T0" fmla="*/ 53 w 54"/>
                    <a:gd name="T1" fmla="*/ 7 h 54"/>
                    <a:gd name="T2" fmla="*/ 37 w 54"/>
                    <a:gd name="T3" fmla="*/ 36 h 54"/>
                    <a:gd name="T4" fmla="*/ 9 w 54"/>
                    <a:gd name="T5" fmla="*/ 54 h 54"/>
                    <a:gd name="T6" fmla="*/ 39 w 54"/>
                    <a:gd name="T7" fmla="*/ 26 h 54"/>
                    <a:gd name="T8" fmla="*/ 45 w 54"/>
                    <a:gd name="T9" fmla="*/ 11 h 54"/>
                    <a:gd name="T10" fmla="*/ 35 w 54"/>
                    <a:gd name="T11" fmla="*/ 8 h 54"/>
                    <a:gd name="T12" fmla="*/ 35 w 54"/>
                    <a:gd name="T13" fmla="*/ 9 h 54"/>
                    <a:gd name="T14" fmla="*/ 0 w 54"/>
                    <a:gd name="T15" fmla="*/ 34 h 54"/>
                    <a:gd name="T16" fmla="*/ 48 w 54"/>
                    <a:gd name="T17" fmla="*/ 1 h 54"/>
                    <a:gd name="T18" fmla="*/ 53 w 54"/>
                    <a:gd name="T1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54">
                      <a:moveTo>
                        <a:pt x="53" y="7"/>
                      </a:moveTo>
                      <a:cubicBezTo>
                        <a:pt x="53" y="19"/>
                        <a:pt x="44" y="27"/>
                        <a:pt x="37" y="36"/>
                      </a:cubicBezTo>
                      <a:cubicBezTo>
                        <a:pt x="29" y="45"/>
                        <a:pt x="19" y="51"/>
                        <a:pt x="9" y="54"/>
                      </a:cubicBezTo>
                      <a:cubicBezTo>
                        <a:pt x="18" y="47"/>
                        <a:pt x="32" y="38"/>
                        <a:pt x="39" y="26"/>
                      </a:cubicBezTo>
                      <a:cubicBezTo>
                        <a:pt x="45" y="11"/>
                        <a:pt x="45" y="11"/>
                        <a:pt x="45" y="11"/>
                      </a:cubicBezTo>
                      <a:cubicBezTo>
                        <a:pt x="43" y="6"/>
                        <a:pt x="38" y="10"/>
                        <a:pt x="35" y="8"/>
                      </a:cubicBezTo>
                      <a:cubicBezTo>
                        <a:pt x="35" y="9"/>
                        <a:pt x="35" y="9"/>
                        <a:pt x="35" y="9"/>
                      </a:cubicBezTo>
                      <a:cubicBezTo>
                        <a:pt x="22" y="15"/>
                        <a:pt x="9" y="23"/>
                        <a:pt x="0" y="34"/>
                      </a:cubicBezTo>
                      <a:cubicBezTo>
                        <a:pt x="8" y="16"/>
                        <a:pt x="27" y="2"/>
                        <a:pt x="48" y="1"/>
                      </a:cubicBezTo>
                      <a:cubicBezTo>
                        <a:pt x="52" y="0"/>
                        <a:pt x="54" y="4"/>
                        <a:pt x="5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19" name="Freeform 86"/>
                <p:cNvSpPr/>
                <p:nvPr/>
              </p:nvSpPr>
              <p:spPr bwMode="auto">
                <a:xfrm>
                  <a:off x="2889251" y="2405063"/>
                  <a:ext cx="55563" cy="55563"/>
                </a:xfrm>
                <a:custGeom>
                  <a:avLst/>
                  <a:gdLst>
                    <a:gd name="T0" fmla="*/ 36 w 36"/>
                    <a:gd name="T1" fmla="*/ 34 h 36"/>
                    <a:gd name="T2" fmla="*/ 36 w 36"/>
                    <a:gd name="T3" fmla="*/ 36 h 36"/>
                    <a:gd name="T4" fmla="*/ 1 w 36"/>
                    <a:gd name="T5" fmla="*/ 5 h 36"/>
                    <a:gd name="T6" fmla="*/ 1 w 36"/>
                    <a:gd name="T7" fmla="*/ 0 h 36"/>
                    <a:gd name="T8" fmla="*/ 13 w 36"/>
                    <a:gd name="T9" fmla="*/ 5 h 36"/>
                    <a:gd name="T10" fmla="*/ 36 w 36"/>
                    <a:gd name="T11" fmla="*/ 34 h 36"/>
                  </a:gdLst>
                  <a:ahLst/>
                  <a:cxnLst>
                    <a:cxn ang="0">
                      <a:pos x="T0" y="T1"/>
                    </a:cxn>
                    <a:cxn ang="0">
                      <a:pos x="T2" y="T3"/>
                    </a:cxn>
                    <a:cxn ang="0">
                      <a:pos x="T4" y="T5"/>
                    </a:cxn>
                    <a:cxn ang="0">
                      <a:pos x="T6" y="T7"/>
                    </a:cxn>
                    <a:cxn ang="0">
                      <a:pos x="T8" y="T9"/>
                    </a:cxn>
                    <a:cxn ang="0">
                      <a:pos x="T10" y="T11"/>
                    </a:cxn>
                  </a:cxnLst>
                  <a:rect l="0" t="0" r="r" b="b"/>
                  <a:pathLst>
                    <a:path w="36" h="36">
                      <a:moveTo>
                        <a:pt x="36" y="34"/>
                      </a:moveTo>
                      <a:cubicBezTo>
                        <a:pt x="36" y="36"/>
                        <a:pt x="36" y="36"/>
                        <a:pt x="36" y="36"/>
                      </a:cubicBezTo>
                      <a:cubicBezTo>
                        <a:pt x="21" y="32"/>
                        <a:pt x="2" y="24"/>
                        <a:pt x="1" y="5"/>
                      </a:cubicBezTo>
                      <a:cubicBezTo>
                        <a:pt x="0" y="4"/>
                        <a:pt x="0" y="2"/>
                        <a:pt x="1" y="0"/>
                      </a:cubicBezTo>
                      <a:cubicBezTo>
                        <a:pt x="5" y="0"/>
                        <a:pt x="9" y="3"/>
                        <a:pt x="13" y="5"/>
                      </a:cubicBezTo>
                      <a:cubicBezTo>
                        <a:pt x="23" y="12"/>
                        <a:pt x="29" y="23"/>
                        <a:pt x="36"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0" name="Freeform 87"/>
                <p:cNvSpPr/>
                <p:nvPr/>
              </p:nvSpPr>
              <p:spPr bwMode="auto">
                <a:xfrm>
                  <a:off x="2354263" y="2420938"/>
                  <a:ext cx="58738" cy="55563"/>
                </a:xfrm>
                <a:custGeom>
                  <a:avLst/>
                  <a:gdLst>
                    <a:gd name="T0" fmla="*/ 38 w 38"/>
                    <a:gd name="T1" fmla="*/ 0 h 36"/>
                    <a:gd name="T2" fmla="*/ 0 w 38"/>
                    <a:gd name="T3" fmla="*/ 36 h 36"/>
                    <a:gd name="T4" fmla="*/ 8 w 38"/>
                    <a:gd name="T5" fmla="*/ 20 h 36"/>
                    <a:gd name="T6" fmla="*/ 36 w 38"/>
                    <a:gd name="T7" fmla="*/ 0 h 36"/>
                    <a:gd name="T8" fmla="*/ 38 w 38"/>
                    <a:gd name="T9" fmla="*/ 0 h 36"/>
                  </a:gdLst>
                  <a:ahLst/>
                  <a:cxnLst>
                    <a:cxn ang="0">
                      <a:pos x="T0" y="T1"/>
                    </a:cxn>
                    <a:cxn ang="0">
                      <a:pos x="T2" y="T3"/>
                    </a:cxn>
                    <a:cxn ang="0">
                      <a:pos x="T4" y="T5"/>
                    </a:cxn>
                    <a:cxn ang="0">
                      <a:pos x="T6" y="T7"/>
                    </a:cxn>
                    <a:cxn ang="0">
                      <a:pos x="T8" y="T9"/>
                    </a:cxn>
                  </a:cxnLst>
                  <a:rect l="0" t="0" r="r" b="b"/>
                  <a:pathLst>
                    <a:path w="38" h="36">
                      <a:moveTo>
                        <a:pt x="38" y="0"/>
                      </a:moveTo>
                      <a:cubicBezTo>
                        <a:pt x="33" y="17"/>
                        <a:pt x="17" y="30"/>
                        <a:pt x="0" y="36"/>
                      </a:cubicBezTo>
                      <a:cubicBezTo>
                        <a:pt x="0" y="30"/>
                        <a:pt x="6" y="25"/>
                        <a:pt x="8" y="20"/>
                      </a:cubicBezTo>
                      <a:cubicBezTo>
                        <a:pt x="16" y="12"/>
                        <a:pt x="26" y="4"/>
                        <a:pt x="36" y="0"/>
                      </a:cubicBezTo>
                      <a:cubicBezTo>
                        <a:pt x="38" y="0"/>
                        <a:pt x="38"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1" name="Freeform 88"/>
                <p:cNvSpPr/>
                <p:nvPr/>
              </p:nvSpPr>
              <p:spPr bwMode="auto">
                <a:xfrm>
                  <a:off x="2814638" y="2447925"/>
                  <a:ext cx="73025" cy="66675"/>
                </a:xfrm>
                <a:custGeom>
                  <a:avLst/>
                  <a:gdLst>
                    <a:gd name="T0" fmla="*/ 48 w 48"/>
                    <a:gd name="T1" fmla="*/ 11 h 43"/>
                    <a:gd name="T2" fmla="*/ 9 w 48"/>
                    <a:gd name="T3" fmla="*/ 21 h 43"/>
                    <a:gd name="T4" fmla="*/ 9 w 48"/>
                    <a:gd name="T5" fmla="*/ 25 h 43"/>
                    <a:gd name="T6" fmla="*/ 27 w 48"/>
                    <a:gd name="T7" fmla="*/ 38 h 43"/>
                    <a:gd name="T8" fmla="*/ 15 w 48"/>
                    <a:gd name="T9" fmla="*/ 39 h 43"/>
                    <a:gd name="T10" fmla="*/ 0 w 48"/>
                    <a:gd name="T11" fmla="*/ 22 h 43"/>
                    <a:gd name="T12" fmla="*/ 12 w 48"/>
                    <a:gd name="T13" fmla="*/ 9 h 43"/>
                    <a:gd name="T14" fmla="*/ 48 w 48"/>
                    <a:gd name="T15" fmla="*/ 1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3">
                      <a:moveTo>
                        <a:pt x="48" y="11"/>
                      </a:moveTo>
                      <a:cubicBezTo>
                        <a:pt x="36" y="13"/>
                        <a:pt x="16" y="7"/>
                        <a:pt x="9" y="21"/>
                      </a:cubicBezTo>
                      <a:cubicBezTo>
                        <a:pt x="9" y="25"/>
                        <a:pt x="9" y="25"/>
                        <a:pt x="9" y="25"/>
                      </a:cubicBezTo>
                      <a:cubicBezTo>
                        <a:pt x="15" y="30"/>
                        <a:pt x="20" y="35"/>
                        <a:pt x="27" y="38"/>
                      </a:cubicBezTo>
                      <a:cubicBezTo>
                        <a:pt x="24" y="43"/>
                        <a:pt x="19" y="38"/>
                        <a:pt x="15" y="39"/>
                      </a:cubicBezTo>
                      <a:cubicBezTo>
                        <a:pt x="9" y="35"/>
                        <a:pt x="3" y="28"/>
                        <a:pt x="0" y="22"/>
                      </a:cubicBezTo>
                      <a:cubicBezTo>
                        <a:pt x="0" y="15"/>
                        <a:pt x="8" y="13"/>
                        <a:pt x="12" y="9"/>
                      </a:cubicBezTo>
                      <a:cubicBezTo>
                        <a:pt x="23" y="6"/>
                        <a:pt x="39" y="0"/>
                        <a:pt x="4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2" name="Freeform 89"/>
                <p:cNvSpPr/>
                <p:nvPr/>
              </p:nvSpPr>
              <p:spPr bwMode="auto">
                <a:xfrm>
                  <a:off x="2409826" y="2460625"/>
                  <a:ext cx="80963" cy="55563"/>
                </a:xfrm>
                <a:custGeom>
                  <a:avLst/>
                  <a:gdLst>
                    <a:gd name="T0" fmla="*/ 50 w 53"/>
                    <a:gd name="T1" fmla="*/ 16 h 36"/>
                    <a:gd name="T2" fmla="*/ 51 w 53"/>
                    <a:gd name="T3" fmla="*/ 24 h 36"/>
                    <a:gd name="T4" fmla="*/ 22 w 53"/>
                    <a:gd name="T5" fmla="*/ 36 h 36"/>
                    <a:gd name="T6" fmla="*/ 22 w 53"/>
                    <a:gd name="T7" fmla="*/ 33 h 36"/>
                    <a:gd name="T8" fmla="*/ 42 w 53"/>
                    <a:gd name="T9" fmla="*/ 20 h 36"/>
                    <a:gd name="T10" fmla="*/ 1 w 53"/>
                    <a:gd name="T11" fmla="*/ 8 h 36"/>
                    <a:gd name="T12" fmla="*/ 4 w 53"/>
                    <a:gd name="T13" fmla="*/ 3 h 36"/>
                    <a:gd name="T14" fmla="*/ 47 w 53"/>
                    <a:gd name="T15" fmla="*/ 14 h 36"/>
                    <a:gd name="T16" fmla="*/ 50 w 53"/>
                    <a:gd name="T17" fmla="*/ 1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36">
                      <a:moveTo>
                        <a:pt x="50" y="16"/>
                      </a:moveTo>
                      <a:cubicBezTo>
                        <a:pt x="53" y="18"/>
                        <a:pt x="52" y="21"/>
                        <a:pt x="51" y="24"/>
                      </a:cubicBezTo>
                      <a:cubicBezTo>
                        <a:pt x="42" y="29"/>
                        <a:pt x="32" y="33"/>
                        <a:pt x="22" y="36"/>
                      </a:cubicBezTo>
                      <a:cubicBezTo>
                        <a:pt x="21" y="35"/>
                        <a:pt x="21" y="34"/>
                        <a:pt x="22" y="33"/>
                      </a:cubicBezTo>
                      <a:cubicBezTo>
                        <a:pt x="29" y="30"/>
                        <a:pt x="37" y="26"/>
                        <a:pt x="42" y="20"/>
                      </a:cubicBezTo>
                      <a:cubicBezTo>
                        <a:pt x="32" y="8"/>
                        <a:pt x="15" y="9"/>
                        <a:pt x="1" y="8"/>
                      </a:cubicBezTo>
                      <a:cubicBezTo>
                        <a:pt x="0" y="5"/>
                        <a:pt x="3" y="5"/>
                        <a:pt x="4" y="3"/>
                      </a:cubicBezTo>
                      <a:cubicBezTo>
                        <a:pt x="20" y="0"/>
                        <a:pt x="33" y="9"/>
                        <a:pt x="47" y="14"/>
                      </a:cubicBezTo>
                      <a:cubicBezTo>
                        <a:pt x="50" y="16"/>
                        <a:pt x="50" y="16"/>
                        <a:pt x="5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3" name="Freeform 90"/>
                <p:cNvSpPr/>
                <p:nvPr/>
              </p:nvSpPr>
              <p:spPr bwMode="auto">
                <a:xfrm>
                  <a:off x="2838451" y="2471738"/>
                  <a:ext cx="65088" cy="31750"/>
                </a:xfrm>
                <a:custGeom>
                  <a:avLst/>
                  <a:gdLst>
                    <a:gd name="T0" fmla="*/ 43 w 43"/>
                    <a:gd name="T1" fmla="*/ 4 h 21"/>
                    <a:gd name="T2" fmla="*/ 24 w 43"/>
                    <a:gd name="T3" fmla="*/ 17 h 21"/>
                    <a:gd name="T4" fmla="*/ 13 w 43"/>
                    <a:gd name="T5" fmla="*/ 18 h 21"/>
                    <a:gd name="T6" fmla="*/ 0 w 43"/>
                    <a:gd name="T7" fmla="*/ 8 h 21"/>
                    <a:gd name="T8" fmla="*/ 5 w 43"/>
                    <a:gd name="T9" fmla="*/ 3 h 21"/>
                    <a:gd name="T10" fmla="*/ 43 w 43"/>
                    <a:gd name="T11" fmla="*/ 4 h 21"/>
                  </a:gdLst>
                  <a:ahLst/>
                  <a:cxnLst>
                    <a:cxn ang="0">
                      <a:pos x="T0" y="T1"/>
                    </a:cxn>
                    <a:cxn ang="0">
                      <a:pos x="T2" y="T3"/>
                    </a:cxn>
                    <a:cxn ang="0">
                      <a:pos x="T4" y="T5"/>
                    </a:cxn>
                    <a:cxn ang="0">
                      <a:pos x="T6" y="T7"/>
                    </a:cxn>
                    <a:cxn ang="0">
                      <a:pos x="T8" y="T9"/>
                    </a:cxn>
                    <a:cxn ang="0">
                      <a:pos x="T10" y="T11"/>
                    </a:cxn>
                  </a:cxnLst>
                  <a:rect l="0" t="0" r="r" b="b"/>
                  <a:pathLst>
                    <a:path w="43" h="21">
                      <a:moveTo>
                        <a:pt x="43" y="4"/>
                      </a:moveTo>
                      <a:cubicBezTo>
                        <a:pt x="38" y="10"/>
                        <a:pt x="30" y="12"/>
                        <a:pt x="24" y="17"/>
                      </a:cubicBezTo>
                      <a:cubicBezTo>
                        <a:pt x="21" y="21"/>
                        <a:pt x="16" y="19"/>
                        <a:pt x="13" y="18"/>
                      </a:cubicBezTo>
                      <a:cubicBezTo>
                        <a:pt x="9" y="15"/>
                        <a:pt x="3" y="12"/>
                        <a:pt x="0" y="8"/>
                      </a:cubicBezTo>
                      <a:cubicBezTo>
                        <a:pt x="0" y="4"/>
                        <a:pt x="3" y="4"/>
                        <a:pt x="5" y="3"/>
                      </a:cubicBezTo>
                      <a:cubicBezTo>
                        <a:pt x="18" y="1"/>
                        <a:pt x="31" y="0"/>
                        <a:pt x="4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4" name="Freeform 91"/>
                <p:cNvSpPr/>
                <p:nvPr/>
              </p:nvSpPr>
              <p:spPr bwMode="auto">
                <a:xfrm>
                  <a:off x="2379663" y="2479675"/>
                  <a:ext cx="79375" cy="34925"/>
                </a:xfrm>
                <a:custGeom>
                  <a:avLst/>
                  <a:gdLst>
                    <a:gd name="T0" fmla="*/ 52 w 52"/>
                    <a:gd name="T1" fmla="*/ 7 h 23"/>
                    <a:gd name="T2" fmla="*/ 41 w 52"/>
                    <a:gd name="T3" fmla="*/ 16 h 23"/>
                    <a:gd name="T4" fmla="*/ 18 w 52"/>
                    <a:gd name="T5" fmla="*/ 11 h 23"/>
                    <a:gd name="T6" fmla="*/ 1 w 52"/>
                    <a:gd name="T7" fmla="*/ 8 h 23"/>
                    <a:gd name="T8" fmla="*/ 5 w 52"/>
                    <a:gd name="T9" fmla="*/ 4 h 23"/>
                    <a:gd name="T10" fmla="*/ 19 w 52"/>
                    <a:gd name="T11" fmla="*/ 0 h 23"/>
                    <a:gd name="T12" fmla="*/ 52 w 52"/>
                    <a:gd name="T13" fmla="*/ 7 h 23"/>
                  </a:gdLst>
                  <a:ahLst/>
                  <a:cxnLst>
                    <a:cxn ang="0">
                      <a:pos x="T0" y="T1"/>
                    </a:cxn>
                    <a:cxn ang="0">
                      <a:pos x="T2" y="T3"/>
                    </a:cxn>
                    <a:cxn ang="0">
                      <a:pos x="T4" y="T5"/>
                    </a:cxn>
                    <a:cxn ang="0">
                      <a:pos x="T6" y="T7"/>
                    </a:cxn>
                    <a:cxn ang="0">
                      <a:pos x="T8" y="T9"/>
                    </a:cxn>
                    <a:cxn ang="0">
                      <a:pos x="T10" y="T11"/>
                    </a:cxn>
                    <a:cxn ang="0">
                      <a:pos x="T12" y="T13"/>
                    </a:cxn>
                  </a:cxnLst>
                  <a:rect l="0" t="0" r="r" b="b"/>
                  <a:pathLst>
                    <a:path w="52" h="23">
                      <a:moveTo>
                        <a:pt x="52" y="7"/>
                      </a:moveTo>
                      <a:cubicBezTo>
                        <a:pt x="51" y="12"/>
                        <a:pt x="45" y="14"/>
                        <a:pt x="41" y="16"/>
                      </a:cubicBezTo>
                      <a:cubicBezTo>
                        <a:pt x="32" y="23"/>
                        <a:pt x="26" y="11"/>
                        <a:pt x="18" y="11"/>
                      </a:cubicBezTo>
                      <a:cubicBezTo>
                        <a:pt x="1" y="8"/>
                        <a:pt x="1" y="8"/>
                        <a:pt x="1" y="8"/>
                      </a:cubicBezTo>
                      <a:cubicBezTo>
                        <a:pt x="0" y="5"/>
                        <a:pt x="4" y="5"/>
                        <a:pt x="5" y="4"/>
                      </a:cubicBezTo>
                      <a:cubicBezTo>
                        <a:pt x="10" y="0"/>
                        <a:pt x="15" y="0"/>
                        <a:pt x="19" y="0"/>
                      </a:cubicBezTo>
                      <a:cubicBezTo>
                        <a:pt x="31" y="0"/>
                        <a:pt x="43" y="1"/>
                        <a:pt x="5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5" name="Freeform 92"/>
                <p:cNvSpPr/>
                <p:nvPr/>
              </p:nvSpPr>
              <p:spPr bwMode="auto">
                <a:xfrm>
                  <a:off x="2857501" y="2489200"/>
                  <a:ext cx="84138" cy="88900"/>
                </a:xfrm>
                <a:custGeom>
                  <a:avLst/>
                  <a:gdLst>
                    <a:gd name="T0" fmla="*/ 55 w 55"/>
                    <a:gd name="T1" fmla="*/ 0 h 58"/>
                    <a:gd name="T2" fmla="*/ 37 w 55"/>
                    <a:gd name="T3" fmla="*/ 8 h 58"/>
                    <a:gd name="T4" fmla="*/ 29 w 55"/>
                    <a:gd name="T5" fmla="*/ 29 h 58"/>
                    <a:gd name="T6" fmla="*/ 3 w 55"/>
                    <a:gd name="T7" fmla="*/ 58 h 58"/>
                    <a:gd name="T8" fmla="*/ 4 w 55"/>
                    <a:gd name="T9" fmla="*/ 42 h 58"/>
                    <a:gd name="T10" fmla="*/ 53 w 55"/>
                    <a:gd name="T11" fmla="*/ 0 h 58"/>
                    <a:gd name="T12" fmla="*/ 55 w 55"/>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5" h="58">
                      <a:moveTo>
                        <a:pt x="55" y="0"/>
                      </a:moveTo>
                      <a:cubicBezTo>
                        <a:pt x="51" y="5"/>
                        <a:pt x="43" y="6"/>
                        <a:pt x="37" y="8"/>
                      </a:cubicBezTo>
                      <a:cubicBezTo>
                        <a:pt x="30" y="13"/>
                        <a:pt x="33" y="22"/>
                        <a:pt x="29" y="29"/>
                      </a:cubicBezTo>
                      <a:cubicBezTo>
                        <a:pt x="25" y="41"/>
                        <a:pt x="13" y="51"/>
                        <a:pt x="3" y="58"/>
                      </a:cubicBezTo>
                      <a:cubicBezTo>
                        <a:pt x="0" y="53"/>
                        <a:pt x="3" y="47"/>
                        <a:pt x="4" y="42"/>
                      </a:cubicBezTo>
                      <a:cubicBezTo>
                        <a:pt x="12" y="23"/>
                        <a:pt x="32" y="4"/>
                        <a:pt x="53" y="0"/>
                      </a:cubicBezTo>
                      <a:cubicBezTo>
                        <a:pt x="55" y="0"/>
                        <a:pt x="55" y="0"/>
                        <a:pt x="5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6" name="Freeform 93"/>
                <p:cNvSpPr/>
                <p:nvPr/>
              </p:nvSpPr>
              <p:spPr bwMode="auto">
                <a:xfrm>
                  <a:off x="2827338" y="2492375"/>
                  <a:ext cx="76200" cy="103188"/>
                </a:xfrm>
                <a:custGeom>
                  <a:avLst/>
                  <a:gdLst>
                    <a:gd name="T0" fmla="*/ 49 w 49"/>
                    <a:gd name="T1" fmla="*/ 0 h 67"/>
                    <a:gd name="T2" fmla="*/ 14 w 49"/>
                    <a:gd name="T3" fmla="*/ 61 h 67"/>
                    <a:gd name="T4" fmla="*/ 1 w 49"/>
                    <a:gd name="T5" fmla="*/ 67 h 67"/>
                    <a:gd name="T6" fmla="*/ 18 w 49"/>
                    <a:gd name="T7" fmla="*/ 20 h 67"/>
                    <a:gd name="T8" fmla="*/ 45 w 49"/>
                    <a:gd name="T9" fmla="*/ 1 h 67"/>
                    <a:gd name="T10" fmla="*/ 49 w 49"/>
                    <a:gd name="T11" fmla="*/ 0 h 67"/>
                  </a:gdLst>
                  <a:ahLst/>
                  <a:cxnLst>
                    <a:cxn ang="0">
                      <a:pos x="T0" y="T1"/>
                    </a:cxn>
                    <a:cxn ang="0">
                      <a:pos x="T2" y="T3"/>
                    </a:cxn>
                    <a:cxn ang="0">
                      <a:pos x="T4" y="T5"/>
                    </a:cxn>
                    <a:cxn ang="0">
                      <a:pos x="T6" y="T7"/>
                    </a:cxn>
                    <a:cxn ang="0">
                      <a:pos x="T8" y="T9"/>
                    </a:cxn>
                    <a:cxn ang="0">
                      <a:pos x="T10" y="T11"/>
                    </a:cxn>
                  </a:cxnLst>
                  <a:rect l="0" t="0" r="r" b="b"/>
                  <a:pathLst>
                    <a:path w="49" h="67">
                      <a:moveTo>
                        <a:pt x="49" y="0"/>
                      </a:moveTo>
                      <a:cubicBezTo>
                        <a:pt x="30" y="15"/>
                        <a:pt x="11" y="34"/>
                        <a:pt x="14" y="61"/>
                      </a:cubicBezTo>
                      <a:cubicBezTo>
                        <a:pt x="1" y="67"/>
                        <a:pt x="1" y="67"/>
                        <a:pt x="1" y="67"/>
                      </a:cubicBezTo>
                      <a:cubicBezTo>
                        <a:pt x="0" y="49"/>
                        <a:pt x="7" y="34"/>
                        <a:pt x="18" y="20"/>
                      </a:cubicBezTo>
                      <a:cubicBezTo>
                        <a:pt x="26" y="13"/>
                        <a:pt x="35" y="6"/>
                        <a:pt x="45" y="1"/>
                      </a:cubicBezTo>
                      <a:cubicBezTo>
                        <a:pt x="46" y="0"/>
                        <a:pt x="48"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7" name="Freeform 94"/>
                <p:cNvSpPr/>
                <p:nvPr/>
              </p:nvSpPr>
              <p:spPr bwMode="auto">
                <a:xfrm>
                  <a:off x="2455863" y="2490788"/>
                  <a:ext cx="136525" cy="61913"/>
                </a:xfrm>
                <a:custGeom>
                  <a:avLst/>
                  <a:gdLst>
                    <a:gd name="T0" fmla="*/ 86 w 89"/>
                    <a:gd name="T1" fmla="*/ 10 h 41"/>
                    <a:gd name="T2" fmla="*/ 86 w 89"/>
                    <a:gd name="T3" fmla="*/ 24 h 41"/>
                    <a:gd name="T4" fmla="*/ 36 w 89"/>
                    <a:gd name="T5" fmla="*/ 39 h 41"/>
                    <a:gd name="T6" fmla="*/ 9 w 89"/>
                    <a:gd name="T7" fmla="*/ 30 h 41"/>
                    <a:gd name="T8" fmla="*/ 1 w 89"/>
                    <a:gd name="T9" fmla="*/ 26 h 41"/>
                    <a:gd name="T10" fmla="*/ 5 w 89"/>
                    <a:gd name="T11" fmla="*/ 20 h 41"/>
                    <a:gd name="T12" fmla="*/ 11 w 89"/>
                    <a:gd name="T13" fmla="*/ 22 h 41"/>
                    <a:gd name="T14" fmla="*/ 58 w 89"/>
                    <a:gd name="T15" fmla="*/ 26 h 41"/>
                    <a:gd name="T16" fmla="*/ 68 w 89"/>
                    <a:gd name="T17" fmla="*/ 16 h 41"/>
                    <a:gd name="T18" fmla="*/ 62 w 89"/>
                    <a:gd name="T19" fmla="*/ 3 h 41"/>
                    <a:gd name="T20" fmla="*/ 68 w 89"/>
                    <a:gd name="T21" fmla="*/ 0 h 41"/>
                    <a:gd name="T22" fmla="*/ 86 w 89"/>
                    <a:gd name="T23" fmla="*/ 1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41">
                      <a:moveTo>
                        <a:pt x="86" y="10"/>
                      </a:moveTo>
                      <a:cubicBezTo>
                        <a:pt x="89" y="14"/>
                        <a:pt x="88" y="20"/>
                        <a:pt x="86" y="24"/>
                      </a:cubicBezTo>
                      <a:cubicBezTo>
                        <a:pt x="74" y="39"/>
                        <a:pt x="54" y="41"/>
                        <a:pt x="36" y="39"/>
                      </a:cubicBezTo>
                      <a:cubicBezTo>
                        <a:pt x="27" y="36"/>
                        <a:pt x="16" y="36"/>
                        <a:pt x="9" y="30"/>
                      </a:cubicBezTo>
                      <a:cubicBezTo>
                        <a:pt x="6" y="34"/>
                        <a:pt x="3" y="28"/>
                        <a:pt x="1" y="26"/>
                      </a:cubicBezTo>
                      <a:cubicBezTo>
                        <a:pt x="0" y="23"/>
                        <a:pt x="3" y="22"/>
                        <a:pt x="5" y="20"/>
                      </a:cubicBezTo>
                      <a:cubicBezTo>
                        <a:pt x="8" y="19"/>
                        <a:pt x="9" y="21"/>
                        <a:pt x="11" y="22"/>
                      </a:cubicBezTo>
                      <a:cubicBezTo>
                        <a:pt x="27" y="26"/>
                        <a:pt x="42" y="28"/>
                        <a:pt x="58" y="26"/>
                      </a:cubicBezTo>
                      <a:cubicBezTo>
                        <a:pt x="62" y="24"/>
                        <a:pt x="67" y="21"/>
                        <a:pt x="68" y="16"/>
                      </a:cubicBezTo>
                      <a:cubicBezTo>
                        <a:pt x="70" y="11"/>
                        <a:pt x="66" y="5"/>
                        <a:pt x="62" y="3"/>
                      </a:cubicBezTo>
                      <a:cubicBezTo>
                        <a:pt x="62" y="0"/>
                        <a:pt x="66" y="1"/>
                        <a:pt x="68" y="0"/>
                      </a:cubicBezTo>
                      <a:cubicBezTo>
                        <a:pt x="75" y="1"/>
                        <a:pt x="82" y="3"/>
                        <a:pt x="8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8" name="Freeform 95"/>
                <p:cNvSpPr/>
                <p:nvPr/>
              </p:nvSpPr>
              <p:spPr bwMode="auto">
                <a:xfrm>
                  <a:off x="2695576" y="2497138"/>
                  <a:ext cx="147638" cy="65088"/>
                </a:xfrm>
                <a:custGeom>
                  <a:avLst/>
                  <a:gdLst>
                    <a:gd name="T0" fmla="*/ 24 w 96"/>
                    <a:gd name="T1" fmla="*/ 6 h 42"/>
                    <a:gd name="T2" fmla="*/ 25 w 96"/>
                    <a:gd name="T3" fmla="*/ 16 h 42"/>
                    <a:gd name="T4" fmla="*/ 73 w 96"/>
                    <a:gd name="T5" fmla="*/ 24 h 42"/>
                    <a:gd name="T6" fmla="*/ 96 w 96"/>
                    <a:gd name="T7" fmla="*/ 18 h 42"/>
                    <a:gd name="T8" fmla="*/ 91 w 96"/>
                    <a:gd name="T9" fmla="*/ 28 h 42"/>
                    <a:gd name="T10" fmla="*/ 70 w 96"/>
                    <a:gd name="T11" fmla="*/ 34 h 42"/>
                    <a:gd name="T12" fmla="*/ 7 w 96"/>
                    <a:gd name="T13" fmla="*/ 29 h 42"/>
                    <a:gd name="T14" fmla="*/ 0 w 96"/>
                    <a:gd name="T15" fmla="*/ 14 h 42"/>
                    <a:gd name="T16" fmla="*/ 14 w 96"/>
                    <a:gd name="T17" fmla="*/ 3 h 42"/>
                    <a:gd name="T18" fmla="*/ 24 w 96"/>
                    <a:gd name="T1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42">
                      <a:moveTo>
                        <a:pt x="24" y="6"/>
                      </a:moveTo>
                      <a:cubicBezTo>
                        <a:pt x="22" y="9"/>
                        <a:pt x="24" y="12"/>
                        <a:pt x="25" y="16"/>
                      </a:cubicBezTo>
                      <a:cubicBezTo>
                        <a:pt x="36" y="29"/>
                        <a:pt x="57" y="28"/>
                        <a:pt x="73" y="24"/>
                      </a:cubicBezTo>
                      <a:cubicBezTo>
                        <a:pt x="81" y="23"/>
                        <a:pt x="87" y="17"/>
                        <a:pt x="96" y="18"/>
                      </a:cubicBezTo>
                      <a:cubicBezTo>
                        <a:pt x="95" y="22"/>
                        <a:pt x="93" y="25"/>
                        <a:pt x="91" y="28"/>
                      </a:cubicBezTo>
                      <a:cubicBezTo>
                        <a:pt x="84" y="29"/>
                        <a:pt x="78" y="34"/>
                        <a:pt x="70" y="34"/>
                      </a:cubicBezTo>
                      <a:cubicBezTo>
                        <a:pt x="50" y="40"/>
                        <a:pt x="25" y="42"/>
                        <a:pt x="7" y="29"/>
                      </a:cubicBezTo>
                      <a:cubicBezTo>
                        <a:pt x="3" y="25"/>
                        <a:pt x="0" y="20"/>
                        <a:pt x="0" y="14"/>
                      </a:cubicBezTo>
                      <a:cubicBezTo>
                        <a:pt x="1" y="8"/>
                        <a:pt x="9" y="6"/>
                        <a:pt x="14" y="3"/>
                      </a:cubicBezTo>
                      <a:cubicBezTo>
                        <a:pt x="17" y="4"/>
                        <a:pt x="24" y="0"/>
                        <a:pt x="2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29" name="Freeform 96"/>
                <p:cNvSpPr/>
                <p:nvPr/>
              </p:nvSpPr>
              <p:spPr bwMode="auto">
                <a:xfrm>
                  <a:off x="2479676" y="2492375"/>
                  <a:ext cx="71438" cy="33338"/>
                </a:xfrm>
                <a:custGeom>
                  <a:avLst/>
                  <a:gdLst>
                    <a:gd name="T0" fmla="*/ 46 w 46"/>
                    <a:gd name="T1" fmla="*/ 12 h 21"/>
                    <a:gd name="T2" fmla="*/ 38 w 46"/>
                    <a:gd name="T3" fmla="*/ 19 h 21"/>
                    <a:gd name="T4" fmla="*/ 0 w 46"/>
                    <a:gd name="T5" fmla="*/ 14 h 21"/>
                    <a:gd name="T6" fmla="*/ 6 w 46"/>
                    <a:gd name="T7" fmla="*/ 13 h 21"/>
                    <a:gd name="T8" fmla="*/ 35 w 46"/>
                    <a:gd name="T9" fmla="*/ 14 h 21"/>
                    <a:gd name="T10" fmla="*/ 46 w 46"/>
                    <a:gd name="T11" fmla="*/ 12 h 21"/>
                  </a:gdLst>
                  <a:ahLst/>
                  <a:cxnLst>
                    <a:cxn ang="0">
                      <a:pos x="T0" y="T1"/>
                    </a:cxn>
                    <a:cxn ang="0">
                      <a:pos x="T2" y="T3"/>
                    </a:cxn>
                    <a:cxn ang="0">
                      <a:pos x="T4" y="T5"/>
                    </a:cxn>
                    <a:cxn ang="0">
                      <a:pos x="T6" y="T7"/>
                    </a:cxn>
                    <a:cxn ang="0">
                      <a:pos x="T8" y="T9"/>
                    </a:cxn>
                    <a:cxn ang="0">
                      <a:pos x="T10" y="T11"/>
                    </a:cxn>
                  </a:cxnLst>
                  <a:rect l="0" t="0" r="r" b="b"/>
                  <a:pathLst>
                    <a:path w="46" h="21">
                      <a:moveTo>
                        <a:pt x="46" y="12"/>
                      </a:moveTo>
                      <a:cubicBezTo>
                        <a:pt x="45" y="16"/>
                        <a:pt x="41" y="18"/>
                        <a:pt x="38" y="19"/>
                      </a:cubicBezTo>
                      <a:cubicBezTo>
                        <a:pt x="24" y="18"/>
                        <a:pt x="12" y="21"/>
                        <a:pt x="0" y="14"/>
                      </a:cubicBezTo>
                      <a:cubicBezTo>
                        <a:pt x="1" y="12"/>
                        <a:pt x="4" y="11"/>
                        <a:pt x="6" y="13"/>
                      </a:cubicBezTo>
                      <a:cubicBezTo>
                        <a:pt x="15" y="16"/>
                        <a:pt x="25" y="19"/>
                        <a:pt x="35" y="14"/>
                      </a:cubicBezTo>
                      <a:cubicBezTo>
                        <a:pt x="39" y="15"/>
                        <a:pt x="44" y="0"/>
                        <a:pt x="4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0" name="Freeform 97"/>
                <p:cNvSpPr/>
                <p:nvPr/>
              </p:nvSpPr>
              <p:spPr bwMode="auto">
                <a:xfrm>
                  <a:off x="2400301" y="2506663"/>
                  <a:ext cx="80963" cy="90488"/>
                </a:xfrm>
                <a:custGeom>
                  <a:avLst/>
                  <a:gdLst>
                    <a:gd name="T0" fmla="*/ 53 w 53"/>
                    <a:gd name="T1" fmla="*/ 55 h 59"/>
                    <a:gd name="T2" fmla="*/ 50 w 53"/>
                    <a:gd name="T3" fmla="*/ 58 h 59"/>
                    <a:gd name="T4" fmla="*/ 43 w 53"/>
                    <a:gd name="T5" fmla="*/ 47 h 59"/>
                    <a:gd name="T6" fmla="*/ 0 w 53"/>
                    <a:gd name="T7" fmla="*/ 0 h 59"/>
                    <a:gd name="T8" fmla="*/ 53 w 53"/>
                    <a:gd name="T9" fmla="*/ 55 h 59"/>
                  </a:gdLst>
                  <a:ahLst/>
                  <a:cxnLst>
                    <a:cxn ang="0">
                      <a:pos x="T0" y="T1"/>
                    </a:cxn>
                    <a:cxn ang="0">
                      <a:pos x="T2" y="T3"/>
                    </a:cxn>
                    <a:cxn ang="0">
                      <a:pos x="T4" y="T5"/>
                    </a:cxn>
                    <a:cxn ang="0">
                      <a:pos x="T6" y="T7"/>
                    </a:cxn>
                    <a:cxn ang="0">
                      <a:pos x="T8" y="T9"/>
                    </a:cxn>
                  </a:cxnLst>
                  <a:rect l="0" t="0" r="r" b="b"/>
                  <a:pathLst>
                    <a:path w="53" h="59">
                      <a:moveTo>
                        <a:pt x="53" y="55"/>
                      </a:moveTo>
                      <a:cubicBezTo>
                        <a:pt x="52" y="56"/>
                        <a:pt x="52" y="59"/>
                        <a:pt x="50" y="58"/>
                      </a:cubicBezTo>
                      <a:cubicBezTo>
                        <a:pt x="43" y="59"/>
                        <a:pt x="44" y="51"/>
                        <a:pt x="43" y="47"/>
                      </a:cubicBezTo>
                      <a:cubicBezTo>
                        <a:pt x="39" y="24"/>
                        <a:pt x="17" y="12"/>
                        <a:pt x="0" y="0"/>
                      </a:cubicBezTo>
                      <a:cubicBezTo>
                        <a:pt x="27" y="5"/>
                        <a:pt x="45" y="30"/>
                        <a:pt x="5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1" name="Freeform 98"/>
                <p:cNvSpPr/>
                <p:nvPr/>
              </p:nvSpPr>
              <p:spPr bwMode="auto">
                <a:xfrm>
                  <a:off x="2738438" y="2509838"/>
                  <a:ext cx="90488" cy="31750"/>
                </a:xfrm>
                <a:custGeom>
                  <a:avLst/>
                  <a:gdLst>
                    <a:gd name="T0" fmla="*/ 41 w 59"/>
                    <a:gd name="T1" fmla="*/ 5 h 21"/>
                    <a:gd name="T2" fmla="*/ 59 w 59"/>
                    <a:gd name="T3" fmla="*/ 4 h 21"/>
                    <a:gd name="T4" fmla="*/ 57 w 59"/>
                    <a:gd name="T5" fmla="*/ 5 h 21"/>
                    <a:gd name="T6" fmla="*/ 3 w 59"/>
                    <a:gd name="T7" fmla="*/ 6 h 21"/>
                    <a:gd name="T8" fmla="*/ 2 w 59"/>
                    <a:gd name="T9" fmla="*/ 0 h 21"/>
                    <a:gd name="T10" fmla="*/ 41 w 59"/>
                    <a:gd name="T11" fmla="*/ 5 h 21"/>
                  </a:gdLst>
                  <a:ahLst/>
                  <a:cxnLst>
                    <a:cxn ang="0">
                      <a:pos x="T0" y="T1"/>
                    </a:cxn>
                    <a:cxn ang="0">
                      <a:pos x="T2" y="T3"/>
                    </a:cxn>
                    <a:cxn ang="0">
                      <a:pos x="T4" y="T5"/>
                    </a:cxn>
                    <a:cxn ang="0">
                      <a:pos x="T6" y="T7"/>
                    </a:cxn>
                    <a:cxn ang="0">
                      <a:pos x="T8" y="T9"/>
                    </a:cxn>
                    <a:cxn ang="0">
                      <a:pos x="T10" y="T11"/>
                    </a:cxn>
                  </a:cxnLst>
                  <a:rect l="0" t="0" r="r" b="b"/>
                  <a:pathLst>
                    <a:path w="59" h="21">
                      <a:moveTo>
                        <a:pt x="41" y="5"/>
                      </a:moveTo>
                      <a:cubicBezTo>
                        <a:pt x="46" y="4"/>
                        <a:pt x="53" y="1"/>
                        <a:pt x="59" y="4"/>
                      </a:cubicBezTo>
                      <a:cubicBezTo>
                        <a:pt x="57" y="5"/>
                        <a:pt x="57" y="5"/>
                        <a:pt x="57" y="5"/>
                      </a:cubicBezTo>
                      <a:cubicBezTo>
                        <a:pt x="41" y="11"/>
                        <a:pt x="19" y="21"/>
                        <a:pt x="3" y="6"/>
                      </a:cubicBezTo>
                      <a:cubicBezTo>
                        <a:pt x="1" y="5"/>
                        <a:pt x="0" y="2"/>
                        <a:pt x="2" y="0"/>
                      </a:cubicBezTo>
                      <a:cubicBezTo>
                        <a:pt x="13" y="9"/>
                        <a:pt x="28" y="7"/>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2" name="Freeform 99"/>
                <p:cNvSpPr/>
                <p:nvPr/>
              </p:nvSpPr>
              <p:spPr bwMode="auto">
                <a:xfrm>
                  <a:off x="2384426" y="2513013"/>
                  <a:ext cx="76200" cy="76200"/>
                </a:xfrm>
                <a:custGeom>
                  <a:avLst/>
                  <a:gdLst>
                    <a:gd name="T0" fmla="*/ 50 w 50"/>
                    <a:gd name="T1" fmla="*/ 50 h 50"/>
                    <a:gd name="T2" fmla="*/ 2 w 50"/>
                    <a:gd name="T3" fmla="*/ 6 h 50"/>
                    <a:gd name="T4" fmla="*/ 3 w 50"/>
                    <a:gd name="T5" fmla="*/ 0 h 50"/>
                    <a:gd name="T6" fmla="*/ 50 w 50"/>
                    <a:gd name="T7" fmla="*/ 50 h 50"/>
                  </a:gdLst>
                  <a:ahLst/>
                  <a:cxnLst>
                    <a:cxn ang="0">
                      <a:pos x="T0" y="T1"/>
                    </a:cxn>
                    <a:cxn ang="0">
                      <a:pos x="T2" y="T3"/>
                    </a:cxn>
                    <a:cxn ang="0">
                      <a:pos x="T4" y="T5"/>
                    </a:cxn>
                    <a:cxn ang="0">
                      <a:pos x="T6" y="T7"/>
                    </a:cxn>
                  </a:cxnLst>
                  <a:rect l="0" t="0" r="r" b="b"/>
                  <a:pathLst>
                    <a:path w="50" h="50">
                      <a:moveTo>
                        <a:pt x="50" y="50"/>
                      </a:moveTo>
                      <a:cubicBezTo>
                        <a:pt x="30" y="44"/>
                        <a:pt x="10" y="26"/>
                        <a:pt x="2" y="6"/>
                      </a:cubicBezTo>
                      <a:cubicBezTo>
                        <a:pt x="2" y="4"/>
                        <a:pt x="0" y="0"/>
                        <a:pt x="3" y="0"/>
                      </a:cubicBezTo>
                      <a:cubicBezTo>
                        <a:pt x="24" y="7"/>
                        <a:pt x="48" y="26"/>
                        <a:pt x="50"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3" name="Freeform 100"/>
                <p:cNvSpPr/>
                <p:nvPr/>
              </p:nvSpPr>
              <p:spPr bwMode="auto">
                <a:xfrm>
                  <a:off x="2476501" y="2535238"/>
                  <a:ext cx="169863" cy="57150"/>
                </a:xfrm>
                <a:custGeom>
                  <a:avLst/>
                  <a:gdLst>
                    <a:gd name="T0" fmla="*/ 111 w 111"/>
                    <a:gd name="T1" fmla="*/ 18 h 38"/>
                    <a:gd name="T2" fmla="*/ 105 w 111"/>
                    <a:gd name="T3" fmla="*/ 34 h 38"/>
                    <a:gd name="T4" fmla="*/ 96 w 111"/>
                    <a:gd name="T5" fmla="*/ 38 h 38"/>
                    <a:gd name="T6" fmla="*/ 95 w 111"/>
                    <a:gd name="T7" fmla="*/ 24 h 38"/>
                    <a:gd name="T8" fmla="*/ 79 w 111"/>
                    <a:gd name="T9" fmla="*/ 17 h 38"/>
                    <a:gd name="T10" fmla="*/ 2 w 111"/>
                    <a:gd name="T11" fmla="*/ 15 h 38"/>
                    <a:gd name="T12" fmla="*/ 0 w 111"/>
                    <a:gd name="T13" fmla="*/ 11 h 38"/>
                    <a:gd name="T14" fmla="*/ 31 w 111"/>
                    <a:gd name="T15" fmla="*/ 17 h 38"/>
                    <a:gd name="T16" fmla="*/ 72 w 111"/>
                    <a:gd name="T17" fmla="*/ 4 h 38"/>
                    <a:gd name="T18" fmla="*/ 111 w 111"/>
                    <a:gd name="T19"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38">
                      <a:moveTo>
                        <a:pt x="111" y="18"/>
                      </a:moveTo>
                      <a:cubicBezTo>
                        <a:pt x="111" y="24"/>
                        <a:pt x="109" y="30"/>
                        <a:pt x="105" y="34"/>
                      </a:cubicBezTo>
                      <a:cubicBezTo>
                        <a:pt x="102" y="36"/>
                        <a:pt x="99" y="38"/>
                        <a:pt x="96" y="38"/>
                      </a:cubicBezTo>
                      <a:cubicBezTo>
                        <a:pt x="95" y="34"/>
                        <a:pt x="99" y="27"/>
                        <a:pt x="95" y="24"/>
                      </a:cubicBezTo>
                      <a:cubicBezTo>
                        <a:pt x="91" y="18"/>
                        <a:pt x="85" y="19"/>
                        <a:pt x="79" y="17"/>
                      </a:cubicBezTo>
                      <a:cubicBezTo>
                        <a:pt x="55" y="21"/>
                        <a:pt x="25" y="31"/>
                        <a:pt x="2" y="15"/>
                      </a:cubicBezTo>
                      <a:cubicBezTo>
                        <a:pt x="1" y="14"/>
                        <a:pt x="0" y="13"/>
                        <a:pt x="0" y="11"/>
                      </a:cubicBezTo>
                      <a:cubicBezTo>
                        <a:pt x="10" y="14"/>
                        <a:pt x="21" y="14"/>
                        <a:pt x="31" y="17"/>
                      </a:cubicBezTo>
                      <a:cubicBezTo>
                        <a:pt x="45" y="15"/>
                        <a:pt x="62" y="16"/>
                        <a:pt x="72" y="4"/>
                      </a:cubicBezTo>
                      <a:cubicBezTo>
                        <a:pt x="85" y="0"/>
                        <a:pt x="105" y="3"/>
                        <a:pt x="11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4" name="Freeform 101"/>
                <p:cNvSpPr/>
                <p:nvPr/>
              </p:nvSpPr>
              <p:spPr bwMode="auto">
                <a:xfrm>
                  <a:off x="2660651" y="2554288"/>
                  <a:ext cx="169863" cy="39688"/>
                </a:xfrm>
                <a:custGeom>
                  <a:avLst/>
                  <a:gdLst>
                    <a:gd name="T0" fmla="*/ 109 w 111"/>
                    <a:gd name="T1" fmla="*/ 0 h 26"/>
                    <a:gd name="T2" fmla="*/ 99 w 111"/>
                    <a:gd name="T3" fmla="*/ 12 h 26"/>
                    <a:gd name="T4" fmla="*/ 29 w 111"/>
                    <a:gd name="T5" fmla="*/ 11 h 26"/>
                    <a:gd name="T6" fmla="*/ 4 w 111"/>
                    <a:gd name="T7" fmla="*/ 26 h 26"/>
                    <a:gd name="T8" fmla="*/ 0 w 111"/>
                    <a:gd name="T9" fmla="*/ 19 h 26"/>
                    <a:gd name="T10" fmla="*/ 21 w 111"/>
                    <a:gd name="T11" fmla="*/ 1 h 26"/>
                    <a:gd name="T12" fmla="*/ 65 w 111"/>
                    <a:gd name="T13" fmla="*/ 7 h 26"/>
                    <a:gd name="T14" fmla="*/ 109 w 111"/>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26">
                      <a:moveTo>
                        <a:pt x="109" y="0"/>
                      </a:moveTo>
                      <a:cubicBezTo>
                        <a:pt x="111" y="7"/>
                        <a:pt x="102" y="8"/>
                        <a:pt x="99" y="12"/>
                      </a:cubicBezTo>
                      <a:cubicBezTo>
                        <a:pt x="76" y="22"/>
                        <a:pt x="53" y="13"/>
                        <a:pt x="29" y="11"/>
                      </a:cubicBezTo>
                      <a:cubicBezTo>
                        <a:pt x="18" y="10"/>
                        <a:pt x="8" y="18"/>
                        <a:pt x="4" y="26"/>
                      </a:cubicBezTo>
                      <a:cubicBezTo>
                        <a:pt x="1" y="24"/>
                        <a:pt x="0" y="22"/>
                        <a:pt x="0" y="19"/>
                      </a:cubicBezTo>
                      <a:cubicBezTo>
                        <a:pt x="3" y="10"/>
                        <a:pt x="11" y="2"/>
                        <a:pt x="21" y="1"/>
                      </a:cubicBezTo>
                      <a:cubicBezTo>
                        <a:pt x="37" y="0"/>
                        <a:pt x="50" y="9"/>
                        <a:pt x="65" y="7"/>
                      </a:cubicBezTo>
                      <a:cubicBezTo>
                        <a:pt x="80" y="7"/>
                        <a:pt x="94" y="1"/>
                        <a:pt x="10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5" name="Freeform 102"/>
                <p:cNvSpPr/>
                <p:nvPr/>
              </p:nvSpPr>
              <p:spPr bwMode="auto">
                <a:xfrm>
                  <a:off x="2487613" y="2573338"/>
                  <a:ext cx="125413" cy="14288"/>
                </a:xfrm>
                <a:custGeom>
                  <a:avLst/>
                  <a:gdLst>
                    <a:gd name="T0" fmla="*/ 82 w 82"/>
                    <a:gd name="T1" fmla="*/ 4 h 10"/>
                    <a:gd name="T2" fmla="*/ 79 w 82"/>
                    <a:gd name="T3" fmla="*/ 10 h 10"/>
                    <a:gd name="T4" fmla="*/ 72 w 82"/>
                    <a:gd name="T5" fmla="*/ 5 h 10"/>
                    <a:gd name="T6" fmla="*/ 54 w 82"/>
                    <a:gd name="T7" fmla="*/ 5 h 10"/>
                    <a:gd name="T8" fmla="*/ 1 w 82"/>
                    <a:gd name="T9" fmla="*/ 5 h 10"/>
                    <a:gd name="T10" fmla="*/ 0 w 82"/>
                    <a:gd name="T11" fmla="*/ 0 h 10"/>
                    <a:gd name="T12" fmla="*/ 32 w 82"/>
                    <a:gd name="T13" fmla="*/ 4 h 10"/>
                    <a:gd name="T14" fmla="*/ 72 w 82"/>
                    <a:gd name="T15" fmla="*/ 0 h 10"/>
                    <a:gd name="T16" fmla="*/ 82 w 82"/>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10">
                      <a:moveTo>
                        <a:pt x="82" y="4"/>
                      </a:moveTo>
                      <a:cubicBezTo>
                        <a:pt x="82" y="7"/>
                        <a:pt x="81" y="9"/>
                        <a:pt x="79" y="10"/>
                      </a:cubicBezTo>
                      <a:cubicBezTo>
                        <a:pt x="77" y="9"/>
                        <a:pt x="76" y="5"/>
                        <a:pt x="72" y="5"/>
                      </a:cubicBezTo>
                      <a:cubicBezTo>
                        <a:pt x="66" y="3"/>
                        <a:pt x="60" y="4"/>
                        <a:pt x="54" y="5"/>
                      </a:cubicBezTo>
                      <a:cubicBezTo>
                        <a:pt x="37" y="7"/>
                        <a:pt x="18" y="10"/>
                        <a:pt x="1" y="5"/>
                      </a:cubicBezTo>
                      <a:cubicBezTo>
                        <a:pt x="0" y="4"/>
                        <a:pt x="0" y="2"/>
                        <a:pt x="0" y="0"/>
                      </a:cubicBezTo>
                      <a:cubicBezTo>
                        <a:pt x="10" y="1"/>
                        <a:pt x="21" y="6"/>
                        <a:pt x="32" y="4"/>
                      </a:cubicBezTo>
                      <a:cubicBezTo>
                        <a:pt x="45" y="5"/>
                        <a:pt x="59" y="1"/>
                        <a:pt x="72" y="0"/>
                      </a:cubicBezTo>
                      <a:cubicBezTo>
                        <a:pt x="75" y="1"/>
                        <a:pt x="81" y="0"/>
                        <a:pt x="8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sp>
              <p:nvSpPr>
                <p:cNvPr id="436" name="Freeform 103"/>
                <p:cNvSpPr/>
                <p:nvPr/>
              </p:nvSpPr>
              <p:spPr bwMode="auto">
                <a:xfrm>
                  <a:off x="2373313" y="2627313"/>
                  <a:ext cx="1588" cy="1588"/>
                </a:xfrm>
                <a:custGeom>
                  <a:avLst/>
                  <a:gdLst>
                    <a:gd name="T0" fmla="*/ 0 w 1"/>
                    <a:gd name="T1" fmla="*/ 1 h 1"/>
                    <a:gd name="T2" fmla="*/ 1 w 1"/>
                    <a:gd name="T3" fmla="*/ 0 h 1"/>
                    <a:gd name="T4" fmla="*/ 0 w 1"/>
                    <a:gd name="T5" fmla="*/ 1 h 1"/>
                    <a:gd name="T6" fmla="*/ 0 w 1"/>
                    <a:gd name="T7" fmla="*/ 1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lnTo>
                        <a:pt x="1" y="0"/>
                      </a:lnTo>
                      <a:lnTo>
                        <a:pt x="0" y="1"/>
                      </a:lnTo>
                      <a:lnTo>
                        <a:pt x="0" y="1"/>
                      </a:ln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4000">
                    <a:cs typeface="+mn-ea"/>
                    <a:sym typeface="+mn-lt"/>
                  </a:endParaRPr>
                </a:p>
              </p:txBody>
            </p:sp>
          </p:grpSp>
        </p:grpSp>
        <p:sp>
          <p:nvSpPr>
            <p:cNvPr id="336" name="文本框 335"/>
            <p:cNvSpPr txBox="1"/>
            <p:nvPr/>
          </p:nvSpPr>
          <p:spPr>
            <a:xfrm>
              <a:off x="5748609" y="1541969"/>
              <a:ext cx="311665" cy="427161"/>
            </a:xfrm>
            <a:prstGeom prst="rect">
              <a:avLst/>
            </a:prstGeom>
            <a:grpFill/>
          </p:spPr>
          <p:txBody>
            <a:bodyPr wrap="none" rtlCol="0">
              <a:spAutoFit/>
            </a:bodyPr>
            <a:lstStyle/>
            <a:p>
              <a:r>
                <a:rPr lang="en-US" altLang="zh-CN" sz="4000" b="1" dirty="0">
                  <a:solidFill>
                    <a:schemeClr val="bg1"/>
                  </a:solidFill>
                  <a:cs typeface="+mn-ea"/>
                  <a:sym typeface="+mn-lt"/>
                </a:rPr>
                <a:t>4</a:t>
              </a:r>
              <a:endParaRPr lang="zh-CN" altLang="en-US" sz="4000" b="1" dirty="0">
                <a:solidFill>
                  <a:schemeClr val="bg1"/>
                </a:solidFill>
                <a:cs typeface="+mn-ea"/>
                <a:sym typeface="+mn-lt"/>
              </a:endParaRPr>
            </a:p>
          </p:txBody>
        </p:sp>
      </p:grpSp>
      <p:sp>
        <p:nvSpPr>
          <p:cNvPr id="437" name="矩形 436"/>
          <p:cNvSpPr/>
          <p:nvPr/>
        </p:nvSpPr>
        <p:spPr>
          <a:xfrm>
            <a:off x="8996943" y="2085263"/>
            <a:ext cx="1931291" cy="1569660"/>
          </a:xfrm>
          <a:prstGeom prst="rect">
            <a:avLst/>
          </a:prstGeom>
        </p:spPr>
        <p:txBody>
          <a:bodyPr wrap="square">
            <a:spAutoFit/>
          </a:bodyPr>
          <a:lstStyle/>
          <a:p>
            <a:pPr>
              <a:lnSpc>
                <a:spcPct val="120000"/>
              </a:lnSpc>
            </a:pPr>
            <a:r>
              <a:rPr lang="zh-CN" altLang="en-US" sz="1600" dirty="0">
                <a:solidFill>
                  <a:schemeClr val="tx1">
                    <a:lumMod val="75000"/>
                    <a:lumOff val="25000"/>
                  </a:schemeClr>
                </a:solidFill>
                <a:cs typeface="+mn-ea"/>
                <a:sym typeface="+mn-lt"/>
              </a:rPr>
              <a:t>请在此处添加详细描述文本，尽量与标题文本语言风格相符合，语言描述尽量简洁生动。</a:t>
            </a:r>
            <a:endParaRPr lang="zh-CN" altLang="en-US" sz="1600" dirty="0">
              <a:solidFill>
                <a:schemeClr val="tx1">
                  <a:lumMod val="75000"/>
                  <a:lumOff val="25000"/>
                </a:schemeClr>
              </a:solidFill>
              <a:cs typeface="+mn-ea"/>
              <a:sym typeface="+mn-lt"/>
            </a:endParaRPr>
          </a:p>
        </p:txBody>
      </p:sp>
      <p:pic>
        <p:nvPicPr>
          <p:cNvPr id="438" name="图片 437"/>
          <p:cNvPicPr>
            <a:picLocks noChangeAspect="1"/>
          </p:cNvPicPr>
          <p:nvPr/>
        </p:nvPicPr>
        <p:blipFill>
          <a:blip r:embed="rId2" cstate="print"/>
          <a:stretch>
            <a:fillRect/>
          </a:stretch>
        </p:blipFill>
        <p:spPr>
          <a:xfrm>
            <a:off x="814933" y="5709277"/>
            <a:ext cx="318916" cy="47679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1500" fill="hold"/>
                                        <p:tgtEl>
                                          <p:spTgt spid="93"/>
                                        </p:tgtEl>
                                        <p:attrNameLst>
                                          <p:attrName>ppt_x</p:attrName>
                                        </p:attrNameLst>
                                      </p:cBhvr>
                                      <p:tavLst>
                                        <p:tav tm="0">
                                          <p:val>
                                            <p:strVal val="#ppt_x"/>
                                          </p:val>
                                        </p:tav>
                                        <p:tav tm="100000">
                                          <p:val>
                                            <p:strVal val="#ppt_x"/>
                                          </p:val>
                                        </p:tav>
                                      </p:tavLst>
                                    </p:anim>
                                    <p:anim calcmode="lin" valueType="num">
                                      <p:cBhvr additive="base">
                                        <p:cTn id="8" dur="1500" fill="hold"/>
                                        <p:tgtEl>
                                          <p:spTgt spid="93"/>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6" presetClass="emph" presetSubtype="0" fill="hold" grpId="1" nodeType="withEffect">
                                  <p:stCondLst>
                                    <p:cond delay="500"/>
                                  </p:stCondLst>
                                  <p:iterate type="lt">
                                    <p:tmPct val="10000"/>
                                  </p:iterate>
                                  <p:childTnLst>
                                    <p:animEffect transition="out" filter="fade">
                                      <p:cBhvr>
                                        <p:cTn id="14" dur="500" tmFilter="0, 0; .2, .5; .8, .5; 1, 0"/>
                                        <p:tgtEl>
                                          <p:spTgt spid="9"/>
                                        </p:tgtEl>
                                      </p:cBhvr>
                                    </p:animEffect>
                                    <p:animScale>
                                      <p:cBhvr>
                                        <p:cTn id="15" dur="250" autoRev="1" fill="hold"/>
                                        <p:tgtEl>
                                          <p:spTgt spid="9"/>
                                        </p:tgtEl>
                                      </p:cBhvr>
                                      <p:by x="105000" y="105000"/>
                                    </p:animScale>
                                  </p:childTnLst>
                                </p:cTn>
                              </p:par>
                              <p:par>
                                <p:cTn id="16" presetID="2" presetClass="entr" presetSubtype="1" decel="100000" fill="hold" grpId="0" nodeType="withEffect">
                                  <p:stCondLst>
                                    <p:cond delay="50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500" fill="hold"/>
                                        <p:tgtEl>
                                          <p:spTgt spid="13"/>
                                        </p:tgtEl>
                                        <p:attrNameLst>
                                          <p:attrName>ppt_x</p:attrName>
                                        </p:attrNameLst>
                                      </p:cBhvr>
                                      <p:tavLst>
                                        <p:tav tm="0">
                                          <p:val>
                                            <p:strVal val="#ppt_x"/>
                                          </p:val>
                                        </p:tav>
                                        <p:tav tm="100000">
                                          <p:val>
                                            <p:strVal val="#ppt_x"/>
                                          </p:val>
                                        </p:tav>
                                      </p:tavLst>
                                    </p:anim>
                                    <p:anim calcmode="lin" valueType="num">
                                      <p:cBhvr additive="base">
                                        <p:cTn id="19" dur="1500" fill="hold"/>
                                        <p:tgtEl>
                                          <p:spTgt spid="13"/>
                                        </p:tgtEl>
                                        <p:attrNameLst>
                                          <p:attrName>ppt_y</p:attrName>
                                        </p:attrNameLst>
                                      </p:cBhvr>
                                      <p:tavLst>
                                        <p:tav tm="0">
                                          <p:val>
                                            <p:strVal val="0-#ppt_h/2"/>
                                          </p:val>
                                        </p:tav>
                                        <p:tav tm="100000">
                                          <p:val>
                                            <p:strVal val="#ppt_y"/>
                                          </p:val>
                                        </p:tav>
                                      </p:tavLst>
                                    </p:anim>
                                  </p:childTnLst>
                                </p:cTn>
                              </p:par>
                            </p:childTnLst>
                          </p:cTn>
                        </p:par>
                        <p:par>
                          <p:cTn id="20" fill="hold">
                            <p:stCondLst>
                              <p:cond delay="0"/>
                            </p:stCondLst>
                            <p:childTnLst>
                              <p:par>
                                <p:cTn id="21" presetID="6" presetClass="entr" presetSubtype="32"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circle(out)">
                                      <p:cBhvr>
                                        <p:cTn id="23" dur="1000"/>
                                        <p:tgtEl>
                                          <p:spTgt spid="21"/>
                                        </p:tgtEl>
                                      </p:cBhvr>
                                    </p:animEffect>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31"/>
                                        </p:tgtEl>
                                        <p:attrNameLst>
                                          <p:attrName>style.visibility</p:attrName>
                                        </p:attrNameLst>
                                      </p:cBhvr>
                                      <p:to>
                                        <p:strVal val="visible"/>
                                      </p:to>
                                    </p:set>
                                    <p:anim calcmode="lin" valueType="num">
                                      <p:cBhvr additive="base">
                                        <p:cTn id="27" dur="500" fill="hold"/>
                                        <p:tgtEl>
                                          <p:spTgt spid="331"/>
                                        </p:tgtEl>
                                        <p:attrNameLst>
                                          <p:attrName>ppt_x</p:attrName>
                                        </p:attrNameLst>
                                      </p:cBhvr>
                                      <p:tavLst>
                                        <p:tav tm="0">
                                          <p:val>
                                            <p:strVal val="#ppt_x"/>
                                          </p:val>
                                        </p:tav>
                                        <p:tav tm="100000">
                                          <p:val>
                                            <p:strVal val="#ppt_x"/>
                                          </p:val>
                                        </p:tav>
                                      </p:tavLst>
                                    </p:anim>
                                    <p:anim calcmode="lin" valueType="num">
                                      <p:cBhvr additive="base">
                                        <p:cTn id="28" dur="500" fill="hold"/>
                                        <p:tgtEl>
                                          <p:spTgt spid="331"/>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6" presetClass="entr" presetSubtype="32" fill="hold" nodeType="after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circle(out)">
                                      <p:cBhvr>
                                        <p:cTn id="32" dur="1000"/>
                                        <p:tgtEl>
                                          <p:spTgt spid="125"/>
                                        </p:tgtEl>
                                      </p:cBhvr>
                                    </p:animEffect>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332"/>
                                        </p:tgtEl>
                                        <p:attrNameLst>
                                          <p:attrName>style.visibility</p:attrName>
                                        </p:attrNameLst>
                                      </p:cBhvr>
                                      <p:to>
                                        <p:strVal val="visible"/>
                                      </p:to>
                                    </p:set>
                                    <p:anim calcmode="lin" valueType="num">
                                      <p:cBhvr additive="base">
                                        <p:cTn id="36" dur="500" fill="hold"/>
                                        <p:tgtEl>
                                          <p:spTgt spid="332"/>
                                        </p:tgtEl>
                                        <p:attrNameLst>
                                          <p:attrName>ppt_x</p:attrName>
                                        </p:attrNameLst>
                                      </p:cBhvr>
                                      <p:tavLst>
                                        <p:tav tm="0">
                                          <p:val>
                                            <p:strVal val="#ppt_x"/>
                                          </p:val>
                                        </p:tav>
                                        <p:tav tm="100000">
                                          <p:val>
                                            <p:strVal val="#ppt_x"/>
                                          </p:val>
                                        </p:tav>
                                      </p:tavLst>
                                    </p:anim>
                                    <p:anim calcmode="lin" valueType="num">
                                      <p:cBhvr additive="base">
                                        <p:cTn id="37" dur="500" fill="hold"/>
                                        <p:tgtEl>
                                          <p:spTgt spid="332"/>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6" presetClass="entr" presetSubtype="32" fill="hold" nodeType="afterEffect">
                                  <p:stCondLst>
                                    <p:cond delay="0"/>
                                  </p:stCondLst>
                                  <p:childTnLst>
                                    <p:set>
                                      <p:cBhvr>
                                        <p:cTn id="40" dur="1" fill="hold">
                                          <p:stCondLst>
                                            <p:cond delay="0"/>
                                          </p:stCondLst>
                                        </p:cTn>
                                        <p:tgtEl>
                                          <p:spTgt spid="228"/>
                                        </p:tgtEl>
                                        <p:attrNameLst>
                                          <p:attrName>style.visibility</p:attrName>
                                        </p:attrNameLst>
                                      </p:cBhvr>
                                      <p:to>
                                        <p:strVal val="visible"/>
                                      </p:to>
                                    </p:set>
                                    <p:animEffect transition="in" filter="circle(out)">
                                      <p:cBhvr>
                                        <p:cTn id="41" dur="1000"/>
                                        <p:tgtEl>
                                          <p:spTgt spid="228"/>
                                        </p:tgtEl>
                                      </p:cBhvr>
                                    </p:animEffect>
                                  </p:childTnLst>
                                </p:cTn>
                              </p:par>
                            </p:childTnLst>
                          </p:cTn>
                        </p:par>
                        <p:par>
                          <p:cTn id="42" fill="hold">
                            <p:stCondLst>
                              <p:cond delay="4000"/>
                            </p:stCondLst>
                            <p:childTnLst>
                              <p:par>
                                <p:cTn id="43" presetID="2" presetClass="entr" presetSubtype="1" fill="hold" grpId="0" nodeType="afterEffect">
                                  <p:stCondLst>
                                    <p:cond delay="0"/>
                                  </p:stCondLst>
                                  <p:childTnLst>
                                    <p:set>
                                      <p:cBhvr>
                                        <p:cTn id="44" dur="1" fill="hold">
                                          <p:stCondLst>
                                            <p:cond delay="0"/>
                                          </p:stCondLst>
                                        </p:cTn>
                                        <p:tgtEl>
                                          <p:spTgt spid="333"/>
                                        </p:tgtEl>
                                        <p:attrNameLst>
                                          <p:attrName>style.visibility</p:attrName>
                                        </p:attrNameLst>
                                      </p:cBhvr>
                                      <p:to>
                                        <p:strVal val="visible"/>
                                      </p:to>
                                    </p:set>
                                    <p:anim calcmode="lin" valueType="num">
                                      <p:cBhvr additive="base">
                                        <p:cTn id="45" dur="500" fill="hold"/>
                                        <p:tgtEl>
                                          <p:spTgt spid="333"/>
                                        </p:tgtEl>
                                        <p:attrNameLst>
                                          <p:attrName>ppt_x</p:attrName>
                                        </p:attrNameLst>
                                      </p:cBhvr>
                                      <p:tavLst>
                                        <p:tav tm="0">
                                          <p:val>
                                            <p:strVal val="#ppt_x"/>
                                          </p:val>
                                        </p:tav>
                                        <p:tav tm="100000">
                                          <p:val>
                                            <p:strVal val="#ppt_x"/>
                                          </p:val>
                                        </p:tav>
                                      </p:tavLst>
                                    </p:anim>
                                    <p:anim calcmode="lin" valueType="num">
                                      <p:cBhvr additive="base">
                                        <p:cTn id="46" dur="500" fill="hold"/>
                                        <p:tgtEl>
                                          <p:spTgt spid="333"/>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ID="6" presetClass="entr" presetSubtype="32" fill="hold" nodeType="afterEffect">
                                  <p:stCondLst>
                                    <p:cond delay="0"/>
                                  </p:stCondLst>
                                  <p:childTnLst>
                                    <p:set>
                                      <p:cBhvr>
                                        <p:cTn id="49" dur="1" fill="hold">
                                          <p:stCondLst>
                                            <p:cond delay="0"/>
                                          </p:stCondLst>
                                        </p:cTn>
                                        <p:tgtEl>
                                          <p:spTgt spid="334"/>
                                        </p:tgtEl>
                                        <p:attrNameLst>
                                          <p:attrName>style.visibility</p:attrName>
                                        </p:attrNameLst>
                                      </p:cBhvr>
                                      <p:to>
                                        <p:strVal val="visible"/>
                                      </p:to>
                                    </p:set>
                                    <p:animEffect transition="in" filter="circle(out)">
                                      <p:cBhvr>
                                        <p:cTn id="50" dur="1000"/>
                                        <p:tgtEl>
                                          <p:spTgt spid="334"/>
                                        </p:tgtEl>
                                      </p:cBhvr>
                                    </p:animEffect>
                                  </p:childTnLst>
                                </p:cTn>
                              </p:par>
                            </p:childTnLst>
                          </p:cTn>
                        </p:par>
                        <p:par>
                          <p:cTn id="51" fill="hold">
                            <p:stCondLst>
                              <p:cond delay="5500"/>
                            </p:stCondLst>
                            <p:childTnLst>
                              <p:par>
                                <p:cTn id="52" presetID="2" presetClass="entr" presetSubtype="1" fill="hold" grpId="0" nodeType="afterEffect">
                                  <p:stCondLst>
                                    <p:cond delay="0"/>
                                  </p:stCondLst>
                                  <p:childTnLst>
                                    <p:set>
                                      <p:cBhvr>
                                        <p:cTn id="53" dur="1" fill="hold">
                                          <p:stCondLst>
                                            <p:cond delay="0"/>
                                          </p:stCondLst>
                                        </p:cTn>
                                        <p:tgtEl>
                                          <p:spTgt spid="437"/>
                                        </p:tgtEl>
                                        <p:attrNameLst>
                                          <p:attrName>style.visibility</p:attrName>
                                        </p:attrNameLst>
                                      </p:cBhvr>
                                      <p:to>
                                        <p:strVal val="visible"/>
                                      </p:to>
                                    </p:set>
                                    <p:anim calcmode="lin" valueType="num">
                                      <p:cBhvr additive="base">
                                        <p:cTn id="54" dur="500" fill="hold"/>
                                        <p:tgtEl>
                                          <p:spTgt spid="437"/>
                                        </p:tgtEl>
                                        <p:attrNameLst>
                                          <p:attrName>ppt_x</p:attrName>
                                        </p:attrNameLst>
                                      </p:cBhvr>
                                      <p:tavLst>
                                        <p:tav tm="0">
                                          <p:val>
                                            <p:strVal val="#ppt_x"/>
                                          </p:val>
                                        </p:tav>
                                        <p:tav tm="100000">
                                          <p:val>
                                            <p:strVal val="#ppt_x"/>
                                          </p:val>
                                        </p:tav>
                                      </p:tavLst>
                                    </p:anim>
                                    <p:anim calcmode="lin" valueType="num">
                                      <p:cBhvr additive="base">
                                        <p:cTn id="55" dur="500" fill="hold"/>
                                        <p:tgtEl>
                                          <p:spTgt spid="437"/>
                                        </p:tgtEl>
                                        <p:attrNameLst>
                                          <p:attrName>ppt_y</p:attrName>
                                        </p:attrNameLst>
                                      </p:cBhvr>
                                      <p:tavLst>
                                        <p:tav tm="0">
                                          <p:val>
                                            <p:strVal val="0-#ppt_h/2"/>
                                          </p:val>
                                        </p:tav>
                                        <p:tav tm="100000">
                                          <p:val>
                                            <p:strVal val="#ppt_y"/>
                                          </p:val>
                                        </p:tav>
                                      </p:tavLst>
                                    </p:anim>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38"/>
                                        </p:tgtEl>
                                        <p:attrNameLst>
                                          <p:attrName>style.visibility</p:attrName>
                                        </p:attrNameLst>
                                      </p:cBhvr>
                                      <p:to>
                                        <p:strVal val="visible"/>
                                      </p:to>
                                    </p:set>
                                    <p:animEffect transition="in" filter="fade">
                                      <p:cBhvr>
                                        <p:cTn id="59" dur="50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3" grpId="0"/>
      <p:bldP spid="331" grpId="0"/>
      <p:bldP spid="332" grpId="0"/>
      <p:bldP spid="333" grpId="0"/>
      <p:bldP spid="4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stretch>
            <a:fillRect/>
          </a:stretch>
        </p:blipFill>
        <p:spPr>
          <a:xfrm>
            <a:off x="10748671" y="5298931"/>
            <a:ext cx="318916" cy="476794"/>
          </a:xfrm>
          <a:prstGeom prst="rect">
            <a:avLst/>
          </a:prstGeom>
        </p:spPr>
      </p:pic>
      <p:sp>
        <p:nvSpPr>
          <p:cNvPr id="14" name="文本框 13"/>
          <p:cNvSpPr txBox="1"/>
          <p:nvPr/>
        </p:nvSpPr>
        <p:spPr>
          <a:xfrm>
            <a:off x="904504" y="2425239"/>
            <a:ext cx="1292662" cy="2273761"/>
          </a:xfrm>
          <a:prstGeom prst="rect">
            <a:avLst/>
          </a:prstGeom>
          <a:noFill/>
        </p:spPr>
        <p:txBody>
          <a:bodyPr vert="eaVert" wrap="square" rtlCol="0">
            <a:spAutoFit/>
          </a:bodyPr>
          <a:lstStyle/>
          <a:p>
            <a:pPr algn="ctr"/>
            <a:r>
              <a:rPr lang="en-US" altLang="zh-CN" sz="7200" spc="-300" dirty="0">
                <a:solidFill>
                  <a:srgbClr val="DAC49D"/>
                </a:solidFill>
                <a:cs typeface="+mn-ea"/>
                <a:sym typeface="+mn-lt"/>
              </a:rPr>
              <a:t>TWO</a:t>
            </a:r>
            <a:endParaRPr lang="zh-CN" altLang="en-US" sz="7200" spc="-300" dirty="0">
              <a:solidFill>
                <a:srgbClr val="DAC49D"/>
              </a:solidFill>
              <a:cs typeface="+mn-ea"/>
              <a:sym typeface="+mn-lt"/>
            </a:endParaRPr>
          </a:p>
        </p:txBody>
      </p:sp>
      <p:sp>
        <p:nvSpPr>
          <p:cNvPr id="15" name="文本框 14"/>
          <p:cNvSpPr txBox="1"/>
          <p:nvPr/>
        </p:nvSpPr>
        <p:spPr>
          <a:xfrm>
            <a:off x="3567379" y="2475862"/>
            <a:ext cx="738664" cy="2062103"/>
          </a:xfrm>
          <a:prstGeom prst="rect">
            <a:avLst/>
          </a:prstGeom>
          <a:noFill/>
        </p:spPr>
        <p:txBody>
          <a:bodyPr vert="eaVert" wrap="square" rtlCol="0">
            <a:spAutoFit/>
          </a:bodyPr>
          <a:lstStyle/>
          <a:p>
            <a:pPr algn="ctr"/>
            <a:r>
              <a:rPr lang="zh-CN" altLang="en-US" sz="3600" dirty="0">
                <a:cs typeface="+mn-ea"/>
                <a:sym typeface="+mn-lt"/>
              </a:rPr>
              <a:t>输入题目</a:t>
            </a:r>
            <a:endParaRPr lang="zh-CN" altLang="en-US" sz="3600" dirty="0">
              <a:cs typeface="+mn-ea"/>
              <a:sym typeface="+mn-lt"/>
            </a:endParaRPr>
          </a:p>
        </p:txBody>
      </p:sp>
      <p:pic>
        <p:nvPicPr>
          <p:cNvPr id="16" name="图片 15"/>
          <p:cNvPicPr>
            <a:picLocks noChangeAspect="1"/>
          </p:cNvPicPr>
          <p:nvPr/>
        </p:nvPicPr>
        <p:blipFill rotWithShape="1">
          <a:blip r:embed="rId2" cstate="screen"/>
          <a:srcRect/>
          <a:stretch>
            <a:fillRect/>
          </a:stretch>
        </p:blipFill>
        <p:spPr>
          <a:xfrm>
            <a:off x="2311170" y="2228850"/>
            <a:ext cx="1136650" cy="2311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0-#ppt_w/2"/>
                                          </p:val>
                                        </p:tav>
                                        <p:tav tm="100000">
                                          <p:val>
                                            <p:strVal val="#ppt_x"/>
                                          </p:val>
                                        </p:tav>
                                      </p:tavLst>
                                    </p:anim>
                                    <p:anim calcmode="lin" valueType="num">
                                      <p:cBhvr additive="base">
                                        <p:cTn id="8" dur="1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500" fill="hold"/>
                                        <p:tgtEl>
                                          <p:spTgt spid="16"/>
                                        </p:tgtEl>
                                        <p:attrNameLst>
                                          <p:attrName>ppt_x</p:attrName>
                                        </p:attrNameLst>
                                      </p:cBhvr>
                                      <p:tavLst>
                                        <p:tav tm="0">
                                          <p:val>
                                            <p:strVal val="0-#ppt_w/2"/>
                                          </p:val>
                                        </p:tav>
                                        <p:tav tm="100000">
                                          <p:val>
                                            <p:strVal val="#ppt_x"/>
                                          </p:val>
                                        </p:tav>
                                      </p:tavLst>
                                    </p:anim>
                                    <p:anim calcmode="lin" valueType="num">
                                      <p:cBhvr additive="base">
                                        <p:cTn id="12" dur="1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500" fill="hold"/>
                                        <p:tgtEl>
                                          <p:spTgt spid="14"/>
                                        </p:tgtEl>
                                        <p:attrNameLst>
                                          <p:attrName>ppt_x</p:attrName>
                                        </p:attrNameLst>
                                      </p:cBhvr>
                                      <p:tavLst>
                                        <p:tav tm="0">
                                          <p:val>
                                            <p:strVal val="0-#ppt_w/2"/>
                                          </p:val>
                                        </p:tav>
                                        <p:tav tm="100000">
                                          <p:val>
                                            <p:strVal val="#ppt_x"/>
                                          </p:val>
                                        </p:tav>
                                      </p:tavLst>
                                    </p:anim>
                                    <p:anim calcmode="lin" valueType="num">
                                      <p:cBhvr additive="base">
                                        <p:cTn id="16" dur="1500" fill="hold"/>
                                        <p:tgtEl>
                                          <p:spTgt spid="1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tags/tag1.xml><?xml version="1.0" encoding="utf-8"?>
<p:tagLst xmlns:p="http://schemas.openxmlformats.org/presentationml/2006/main">
  <p:tag name="PA" val="v4.0.0"/>
</p:tagLst>
</file>

<file path=ppt/tags/tag2.xml><?xml version="1.0" encoding="utf-8"?>
<p:tagLst xmlns:p="http://schemas.openxmlformats.org/presentationml/2006/main">
  <p:tag name="MH" val="20160408160713"/>
  <p:tag name="MH_LIBRARY" val="GRAPHIC"/>
  <p:tag name="MH_TYPE" val="SubTitle"/>
  <p:tag name="MH_ORDER" val="1"/>
</p:tagLst>
</file>

<file path=ppt/tags/tag3.xml><?xml version="1.0" encoding="utf-8"?>
<p:tagLst xmlns:p="http://schemas.openxmlformats.org/presentationml/2006/main">
  <p:tag name="PA" val="v4.0.0"/>
</p:tagLst>
</file>

<file path=ppt/theme/theme1.xml><?xml version="1.0" encoding="utf-8"?>
<a:theme xmlns:a="http://schemas.openxmlformats.org/drawingml/2006/main" name="中国风">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gbljuoz">
      <a:majorFont>
        <a:latin typeface="微软雅黑"/>
        <a:ea typeface="义启小魏楷"/>
        <a:cs typeface=""/>
      </a:majorFont>
      <a:minorFont>
        <a:latin typeface="微软雅黑"/>
        <a:ea typeface="义启小魏楷"/>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2895</Words>
  <Application>WPS 演示</Application>
  <PresentationFormat>自定义</PresentationFormat>
  <Paragraphs>403</Paragraphs>
  <Slides>26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Arial</vt:lpstr>
      <vt:lpstr>宋体</vt:lpstr>
      <vt:lpstr>Wingdings</vt:lpstr>
      <vt:lpstr>微软雅黑</vt:lpstr>
      <vt:lpstr>Calibri</vt:lpstr>
      <vt:lpstr>义启小魏楷</vt:lpstr>
      <vt:lpstr>Arial Unicode MS</vt:lpstr>
      <vt:lpstr>Arial</vt:lpstr>
      <vt:lpstr>中国风</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dc:description>www.1ppt.com</dc:description>
  <cp:lastModifiedBy>铭</cp:lastModifiedBy>
  <cp:revision>187</cp:revision>
  <dcterms:created xsi:type="dcterms:W3CDTF">2020-02-01T13:06:00Z</dcterms:created>
  <dcterms:modified xsi:type="dcterms:W3CDTF">2022-02-14T00:49:48Z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09B8A32385FB44C1839703AEECD6A9BE</vt:lpwstr>
  </property>
  <property fmtid="{D5CDD505-2E9C-101B-9397-08002B2CF9AE}" pid="3" name="KSOProductBuildVer">
    <vt:lpwstr>2052-11.1.0.11045</vt:lpwstr>
  </property>
</Properties>
</file>