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38" y="4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B9A99E-0D11-466E-A50E-A1309DB88C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5607622-0D1B-4D29-ABD9-33B1DB4FA3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5E312E1-01EE-4B6F-BD00-444A2900D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6B05F8-DA88-4949-B198-5E2DCDCF5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1FAEE94-2462-4F67-AF41-FD476BED0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6277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94F6DA-EED5-4AC3-9830-A0DB21E0C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C00E299-5B64-4AC9-A455-4269B093F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536E07-D678-4DF9-B69F-5FC73F221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E651E4-3E7D-4594-9A94-4E2F7362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7FBB8F7-B5DF-4D29-9810-F624950EB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94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0C9092C-962C-4DDA-8209-DA438BC3FE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0F3B0B5-3399-405D-94FF-2EC3622B6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99D34E-2879-47E8-9B52-359696A4F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A66278-1981-422D-BBA4-6533096B2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B083EC-C09C-40D8-BCD6-EC592F3F6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56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3761FD-5E18-4C36-AD6C-3647E6EA5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65A6A6B-19D2-4F78-BB8B-3B2364D80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2D13A5-9D23-4C03-BA40-CB43E6F25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608015-D1A7-4D2A-B7AD-2737916E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8C2DDD-7885-425E-8A40-9FD0B148B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6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59C55E-871F-4430-AFAD-913348228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D29138E-9173-4EEB-9980-BE616E457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B33326B-0487-42FB-9036-7407BD64C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725EFC-E18C-4854-A532-3D96654BD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990C23B-765A-4F1D-A324-5F97205F8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263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51154B-2A72-4A7A-875A-9B64D9D33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8E7C7E9-9038-404D-8C6C-40291F26D8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8C0A61F-3BC5-4E49-BC59-0B1A17272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D0737F8-D147-40D1-9616-C08FEE70A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AB3EB3B-B41A-4221-A71F-BD9578F8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82186D-6302-47DD-AF2C-9BBAB467B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979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584CBC-F6E5-43CB-A6F3-F3C24B5EB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8FA38FC-313A-401C-BAC9-2C5458716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B8A9A76-7C5B-4320-884C-B436A23BF5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41419C5-CE0B-4623-AA1B-961372FE13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FE847F2-C9E5-4B8E-ABEC-B8044712DB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890012A-BD1D-42BD-AA38-A8BFCE675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23DD78F-AA2F-49F1-A37E-66684D96A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76231FF-10B6-4F66-9978-0EFC08ABC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076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FA7335-7A7C-4AB9-ADD9-A6C1E2B5F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1D47DB4-C80F-4596-A044-E2969A1CE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C65B343-C954-44C1-854E-19AC0FA2A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00B577B-B1E7-456C-95E4-D61119C9D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1FD605D-B087-4FD2-8501-651C660D6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B74594E-1D2B-4BE6-9F37-604F7DCCD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4649B58-4DDF-45BA-ABFF-63EBA47B1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80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5E1039-0B24-4060-A2B1-556A9070F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45D1256-878C-44CA-A562-F3CEBC617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2659241-F015-46A4-A53E-33BD4B6BE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DE6F7FF-9B67-4CE0-8F65-EA1FB00FC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E3B22D-6921-4F0F-9223-44FCB63F5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5DD45F-CBE2-4A6F-8411-BF86F0725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54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90AAF1-32B8-402E-843C-250EFF4CE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945D983-02F5-4C15-959F-B78E786D26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1CAD8CB-DC09-478E-B86F-2BB0ADB579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915DC6-F307-46C8-9E6D-9F22998FC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237B502-ADFD-467E-8D18-85A207D7A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391F50-2F81-439B-9AA7-4FE7A6965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01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725CDCA-6547-485F-B48E-1026EE23B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803BE1A-CDEA-458F-82B6-D160D1562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FA1062A-8F8F-44CF-B984-FEFF6A3765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C8F05-A126-41ED-8699-DE52CEB6EF9D}" type="datetimeFigureOut">
              <a:rPr lang="zh-CN" altLang="en-US" smtClean="0"/>
              <a:t>2018/3/13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A6FC0D-F9AC-4CEC-A42F-19B7148F1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A6F851-37AA-4230-8865-B365726DD7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8B185-A2D7-46C0-92CE-E87309B290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83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3">
            <a:extLst>
              <a:ext uri="{FF2B5EF4-FFF2-40B4-BE49-F238E27FC236}">
                <a16:creationId xmlns:a16="http://schemas.microsoft.com/office/drawing/2014/main" id="{5184D2E0-E133-44B6-8355-657859D7A4C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298153" y="2598003"/>
            <a:ext cx="7595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latin typeface="汉仪褚楷繁" panose="02010600000101010101" pitchFamily="2" charset="-122"/>
                <a:ea typeface="汉仪褚楷繁" panose="02010600000101010101" pitchFamily="2" charset="-122"/>
              </a:rPr>
              <a:t>ABCDEFGHIJKLMNOPQRST</a:t>
            </a:r>
            <a:endParaRPr lang="zh-CN" altLang="en-US" sz="4800" b="1" dirty="0">
              <a:latin typeface="汉仪褚楷繁" panose="02010600000101010101" pitchFamily="2" charset="-122"/>
              <a:ea typeface="汉仪褚楷繁" panose="02010600000101010101" pitchFamily="2" charset="-122"/>
            </a:endParaRPr>
          </a:p>
        </p:txBody>
      </p:sp>
      <p:grpSp>
        <p:nvGrpSpPr>
          <p:cNvPr id="7" name="PA_组合 6">
            <a:extLst>
              <a:ext uri="{FF2B5EF4-FFF2-40B4-BE49-F238E27FC236}">
                <a16:creationId xmlns:a16="http://schemas.microsoft.com/office/drawing/2014/main" id="{50069764-DAF0-4333-BF13-4C62CE88451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298153" y="2712262"/>
            <a:ext cx="7505604" cy="555585"/>
            <a:chOff x="2298153" y="2708476"/>
            <a:chExt cx="7505604" cy="555585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EC005E30-100E-4E75-8BF2-9FD5B6C913A1}"/>
                </a:ext>
              </a:extLst>
            </p:cNvPr>
            <p:cNvSpPr/>
            <p:nvPr/>
          </p:nvSpPr>
          <p:spPr>
            <a:xfrm>
              <a:off x="2298153" y="2708476"/>
              <a:ext cx="7505604" cy="5555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7F224519-651D-4958-93CE-94299B8C4C26}"/>
                </a:ext>
              </a:extLst>
            </p:cNvPr>
            <p:cNvSpPr/>
            <p:nvPr/>
          </p:nvSpPr>
          <p:spPr>
            <a:xfrm>
              <a:off x="2298153" y="2708476"/>
              <a:ext cx="873310" cy="55558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PA_文本框 7">
            <a:extLst>
              <a:ext uri="{FF2B5EF4-FFF2-40B4-BE49-F238E27FC236}">
                <a16:creationId xmlns:a16="http://schemas.microsoft.com/office/drawing/2014/main" id="{9E08EEEA-D131-4650-AD19-052D99349BA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298152" y="2598003"/>
            <a:ext cx="7595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  <a:latin typeface="汉仪褚楷繁" panose="02010600000101010101" pitchFamily="2" charset="-122"/>
                <a:ea typeface="汉仪褚楷繁" panose="02010600000101010101" pitchFamily="2" charset="-122"/>
              </a:rPr>
              <a:t>ABCDEFGHIJKLMNOPQRST</a:t>
            </a:r>
            <a:endParaRPr lang="zh-CN" altLang="en-US" sz="4800" b="1" dirty="0">
              <a:solidFill>
                <a:srgbClr val="FF0000"/>
              </a:solidFill>
              <a:latin typeface="汉仪褚楷繁" panose="02010600000101010101" pitchFamily="2" charset="-122"/>
              <a:ea typeface="汉仪褚楷繁" panose="02010600000101010101" pitchFamily="2" charset="-122"/>
            </a:endParaRPr>
          </a:p>
        </p:txBody>
      </p:sp>
      <p:sp>
        <p:nvSpPr>
          <p:cNvPr id="9" name="PA_矩形 8">
            <a:extLst>
              <a:ext uri="{FF2B5EF4-FFF2-40B4-BE49-F238E27FC236}">
                <a16:creationId xmlns:a16="http://schemas.microsoft.com/office/drawing/2014/main" id="{02C3B976-ED36-4280-8197-F6963E73E7D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908037" y="2696436"/>
            <a:ext cx="873310" cy="5555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PA_文本框 7">
            <a:extLst>
              <a:ext uri="{FF2B5EF4-FFF2-40B4-BE49-F238E27FC236}">
                <a16:creationId xmlns:a16="http://schemas.microsoft.com/office/drawing/2014/main" id="{B6F77E83-6110-4165-BC3F-7FE923C33AF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298152" y="2598003"/>
            <a:ext cx="7595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  <a:latin typeface="汉仪褚楷繁" panose="02010600000101010101" pitchFamily="2" charset="-122"/>
                <a:ea typeface="汉仪褚楷繁" panose="02010600000101010101" pitchFamily="2" charset="-122"/>
              </a:rPr>
              <a:t>ABCDEFGHIJKLMNOPQRST</a:t>
            </a:r>
            <a:endParaRPr lang="zh-CN" altLang="en-US" sz="4800" b="1" dirty="0">
              <a:solidFill>
                <a:srgbClr val="FF0000"/>
              </a:solidFill>
              <a:latin typeface="汉仪褚楷繁" panose="02010600000101010101" pitchFamily="2" charset="-122"/>
              <a:ea typeface="汉仪褚楷繁" panose="02010600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3672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4.16667E-6 3.7037E-7 L 0.62305 -0.00232 " pathEditMode="relative" rAng="0" ptsTypes="AA" p14:bounceEnd="50000">
                                          <p:cBhvr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146" y="-11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9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FF1F1F"/>
                                          </p:to>
                                        </p:animClr>
                                        <p:set>
                                          <p:cBhvr>
                                            <p:cTn id="20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21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3" presetID="35" presetClass="path" presetSubtype="0" fill="hold" grpId="1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3.7037E-6 L -0.68841 0.00185 " pathEditMode="relative" rAng="0" ptsTypes="AA" p14:bounceEnd="40000">
                                          <p:cBhvr>
                                            <p:cTn id="2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4427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accel="20000" fill="hold" grpId="3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 p14:bounceEnd="40000">
                                          <p:cBhvr>
                                            <p:cTn id="2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10" presetClass="exit" presetSubtype="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xit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Abs val="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from="0" to="0" calcmode="lin" valueType="num">
                                          <p:cBhvr>
                                            <p:cTn id="43" dur="2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style.opacity</p:attrName>
                                            </p:attrNameLst>
                                          </p:cBhvr>
                                        </p:anim>
                                        <p:anim from="1" to="1" calcmode="lin" valueType="num">
                                          <p:cBhvr>
                                            <p:cTn id="44" dur="498" fill="hold">
                                              <p:stCondLst>
                                                <p:cond delay="2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style.opacity</p:attrName>
                                            </p:attrNameLst>
                                          </p:cBhvr>
                                        </p:anim>
                                        <p:anim to="" calcmode="lin" valueType="num"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+0.2*sin(rand(360))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2*sin(rand(360))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47" dur="1" fill="hold">
                                              <p:stCondLst>
                                                <p:cond delay="1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transform.rotation_z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deg(atan((ppt_y-#ppt_y)/(ppt_x-#ppt_x)))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 additive="sum">
                                            <p:cTn id="48" dur="480" fill="hold">
                                              <p:stCondLst>
                                                <p:cond delay="2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 additive="sum">
                                            <p:cTn id="49" dur="480" fill="hold">
                                              <p:stCondLst>
                                                <p:cond delay="2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circle(in)">
                                          <p:cBhvr>
                                            <p:cTn id="50" dur="5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8" grpId="0"/>
          <p:bldP spid="8" grpId="1"/>
          <p:bldP spid="9" grpId="0" animBg="1"/>
          <p:bldP spid="9" grpId="1" animBg="1"/>
          <p:bldP spid="9" grpId="2" animBg="1"/>
          <p:bldP spid="9" grpId="3" animBg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3" presetClass="pat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4.16667E-6 3.7037E-7 L 0.62305 -0.00232 " pathEditMode="relative" rAng="0" ptsTypes="AA">
                                          <p:cBhvr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1146" y="-11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1" presetClass="exit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9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FF1F1F"/>
                                          </p:to>
                                        </p:animClr>
                                        <p:set>
                                          <p:cBhvr>
                                            <p:cTn id="20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21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3" presetID="35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3.7037E-6 L -0.68841 0.00185 " pathEditMode="relative" rAng="0" ptsTypes="AA">
                                          <p:cBhvr>
                                            <p:cTn id="24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4427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accel="20000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3200000">
                                          <p:cBhvr>
                                            <p:cTn id="2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1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10" presetClass="exit" presetSubtype="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24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" presetClass="exit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Abs val="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1" presetID="0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from="0" to="0" calcmode="lin" valueType="num">
                                          <p:cBhvr>
                                            <p:cTn id="43" dur="2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style.opacity</p:attrName>
                                            </p:attrNameLst>
                                          </p:cBhvr>
                                        </p:anim>
                                        <p:anim from="1" to="1" calcmode="lin" valueType="num">
                                          <p:cBhvr>
                                            <p:cTn id="44" dur="498" fill="hold">
                                              <p:stCondLst>
                                                <p:cond delay="2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style.opacity</p:attrName>
                                            </p:attrNameLst>
                                          </p:cBhvr>
                                        </p:anim>
                                        <p:anim to="" calcmode="lin" valueType="num"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+0.2*sin(rand(360))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2*sin(rand(360))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>
                                            <p:cTn id="47" dur="1" fill="hold">
                                              <p:stCondLst>
                                                <p:cond delay="1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transform.rotation_z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deg(atan((ppt_y-#ppt_y)/(ppt_x-#ppt_x)))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 additive="sum">
                                            <p:cTn id="48" dur="480" fill="hold">
                                              <p:stCondLst>
                                                <p:cond delay="2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to="" calcmode="lin" valueType="num">
                                          <p:cBhvr additive="sum">
                                            <p:cTn id="49" dur="480" fill="hold">
                                              <p:stCondLst>
                                                <p:cond delay="2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circle(in)">
                                          <p:cBhvr>
                                            <p:cTn id="50" dur="5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4" grpId="1"/>
          <p:bldP spid="8" grpId="0"/>
          <p:bldP spid="8" grpId="1"/>
          <p:bldP spid="9" grpId="0" animBg="1"/>
          <p:bldP spid="9" grpId="1" animBg="1"/>
          <p:bldP spid="9" grpId="2" animBg="1"/>
          <p:bldP spid="9" grpId="3" animBg="1"/>
          <p:bldP spid="11" grpId="0"/>
          <p:bldP spid="11" grpId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2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</Words>
  <Application>Microsoft Office PowerPoint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汉仪褚楷繁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XVAN</dc:creator>
  <cp:lastModifiedBy>XVAN</cp:lastModifiedBy>
  <cp:revision>19</cp:revision>
  <dcterms:created xsi:type="dcterms:W3CDTF">2018-03-12T12:41:35Z</dcterms:created>
  <dcterms:modified xsi:type="dcterms:W3CDTF">2018-03-13T09:28:42Z</dcterms:modified>
</cp:coreProperties>
</file>