
<file path=[Content_Types].xml><?xml version="1.0" encoding="utf-8"?>
<Types xmlns="http://schemas.openxmlformats.org/package/2006/content-types">
  <Default Extension="jpeg" ContentType="image/jpeg"/>
  <Default Extension="m4a" ContentType="audio/mp4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ppt/tags/tag87.xml" ContentType="application/vnd.openxmlformats-officedocument.presentationml.tags+xml"/>
  <Override PartName="/ppt/tags/tag88.xml" ContentType="application/vnd.openxmlformats-officedocument.presentationml.tags+xml"/>
  <Override PartName="/ppt/tags/tag89.xml" ContentType="application/vnd.openxmlformats-officedocument.presentationml.tags+xml"/>
  <Override PartName="/ppt/tags/tag90.xml" ContentType="application/vnd.openxmlformats-officedocument.presentationml.tags+xml"/>
  <Override PartName="/ppt/tags/tag91.xml" ContentType="application/vnd.openxmlformats-officedocument.presentationml.tags+xml"/>
  <Override PartName="/ppt/tags/tag92.xml" ContentType="application/vnd.openxmlformats-officedocument.presentationml.tags+xml"/>
  <Override PartName="/ppt/tags/tag93.xml" ContentType="application/vnd.openxmlformats-officedocument.presentationml.tags+xml"/>
  <Override PartName="/ppt/tags/tag94.xml" ContentType="application/vnd.openxmlformats-officedocument.presentationml.tags+xml"/>
  <Override PartName="/ppt/tags/tag95.xml" ContentType="application/vnd.openxmlformats-officedocument.presentationml.tags+xml"/>
  <Override PartName="/ppt/tags/tag96.xml" ContentType="application/vnd.openxmlformats-officedocument.presentationml.tags+xml"/>
  <Override PartName="/ppt/tags/tag97.xml" ContentType="application/vnd.openxmlformats-officedocument.presentationml.tags+xml"/>
  <Override PartName="/ppt/tags/tag98.xml" ContentType="application/vnd.openxmlformats-officedocument.presentationml.tags+xml"/>
  <Override PartName="/ppt/tags/tag99.xml" ContentType="application/vnd.openxmlformats-officedocument.presentationml.tags+xml"/>
  <Override PartName="/ppt/tags/tag100.xml" ContentType="application/vnd.openxmlformats-officedocument.presentationml.tags+xml"/>
  <Override PartName="/ppt/tags/tag101.xml" ContentType="application/vnd.openxmlformats-officedocument.presentationml.tags+xml"/>
  <Override PartName="/ppt/tags/tag102.xml" ContentType="application/vnd.openxmlformats-officedocument.presentationml.tags+xml"/>
  <Override PartName="/ppt/tags/tag103.xml" ContentType="application/vnd.openxmlformats-officedocument.presentationml.tags+xml"/>
  <Override PartName="/ppt/tags/tag104.xml" ContentType="application/vnd.openxmlformats-officedocument.presentationml.tags+xml"/>
  <Override PartName="/ppt/tags/tag105.xml" ContentType="application/vnd.openxmlformats-officedocument.presentationml.tags+xml"/>
  <Override PartName="/ppt/tags/tag106.xml" ContentType="application/vnd.openxmlformats-officedocument.presentationml.tags+xml"/>
  <Override PartName="/ppt/tags/tag107.xml" ContentType="application/vnd.openxmlformats-officedocument.presentationml.tags+xml"/>
  <Override PartName="/ppt/tags/tag108.xml" ContentType="application/vnd.openxmlformats-officedocument.presentationml.tags+xml"/>
  <Override PartName="/ppt/tags/tag109.xml" ContentType="application/vnd.openxmlformats-officedocument.presentationml.tags+xml"/>
  <Override PartName="/ppt/tags/tag110.xml" ContentType="application/vnd.openxmlformats-officedocument.presentationml.tags+xml"/>
  <Override PartName="/ppt/tags/tag111.xml" ContentType="application/vnd.openxmlformats-officedocument.presentationml.tags+xml"/>
  <Override PartName="/ppt/tags/tag112.xml" ContentType="application/vnd.openxmlformats-officedocument.presentationml.tags+xml"/>
  <Override PartName="/ppt/tags/tag113.xml" ContentType="application/vnd.openxmlformats-officedocument.presentationml.tags+xml"/>
  <Override PartName="/ppt/tags/tag114.xml" ContentType="application/vnd.openxmlformats-officedocument.presentationml.tags+xml"/>
  <Override PartName="/ppt/tags/tag115.xml" ContentType="application/vnd.openxmlformats-officedocument.presentationml.tags+xml"/>
  <Override PartName="/ppt/tags/tag116.xml" ContentType="application/vnd.openxmlformats-officedocument.presentationml.tags+xml"/>
  <Override PartName="/ppt/tags/tag117.xml" ContentType="application/vnd.openxmlformats-officedocument.presentationml.tags+xml"/>
  <Override PartName="/ppt/tags/tag118.xml" ContentType="application/vnd.openxmlformats-officedocument.presentationml.tags+xml"/>
  <Override PartName="/ppt/tags/tag119.xml" ContentType="application/vnd.openxmlformats-officedocument.presentationml.tags+xml"/>
  <Override PartName="/ppt/tags/tag120.xml" ContentType="application/vnd.openxmlformats-officedocument.presentationml.tags+xml"/>
  <Override PartName="/ppt/tags/tag121.xml" ContentType="application/vnd.openxmlformats-officedocument.presentationml.tags+xml"/>
  <Override PartName="/ppt/tags/tag122.xml" ContentType="application/vnd.openxmlformats-officedocument.presentationml.tags+xml"/>
  <Override PartName="/ppt/tags/tag123.xml" ContentType="application/vnd.openxmlformats-officedocument.presentationml.tags+xml"/>
  <Override PartName="/ppt/tags/tag124.xml" ContentType="application/vnd.openxmlformats-officedocument.presentationml.tags+xml"/>
  <Override PartName="/ppt/tags/tag125.xml" ContentType="application/vnd.openxmlformats-officedocument.presentationml.tags+xml"/>
  <Override PartName="/ppt/tags/tag126.xml" ContentType="application/vnd.openxmlformats-officedocument.presentationml.tags+xml"/>
  <Override PartName="/ppt/tags/tag127.xml" ContentType="application/vnd.openxmlformats-officedocument.presentationml.tags+xml"/>
  <Override PartName="/ppt/tags/tag128.xml" ContentType="application/vnd.openxmlformats-officedocument.presentationml.tags+xml"/>
  <Override PartName="/ppt/tags/tag129.xml" ContentType="application/vnd.openxmlformats-officedocument.presentationml.tags+xml"/>
  <Override PartName="/ppt/tags/tag130.xml" ContentType="application/vnd.openxmlformats-officedocument.presentationml.tags+xml"/>
  <Override PartName="/ppt/tags/tag131.xml" ContentType="application/vnd.openxmlformats-officedocument.presentationml.tags+xml"/>
  <Override PartName="/ppt/tags/tag132.xml" ContentType="application/vnd.openxmlformats-officedocument.presentationml.tags+xml"/>
  <Override PartName="/ppt/tags/tag133.xml" ContentType="application/vnd.openxmlformats-officedocument.presentationml.tags+xml"/>
  <Override PartName="/ppt/tags/tag134.xml" ContentType="application/vnd.openxmlformats-officedocument.presentationml.tags+xml"/>
  <Override PartName="/ppt/tags/tag135.xml" ContentType="application/vnd.openxmlformats-officedocument.presentationml.tags+xml"/>
  <Override PartName="/ppt/tags/tag136.xml" ContentType="application/vnd.openxmlformats-officedocument.presentationml.tags+xml"/>
  <Override PartName="/ppt/tags/tag137.xml" ContentType="application/vnd.openxmlformats-officedocument.presentationml.tags+xml"/>
  <Override PartName="/ppt/tags/tag138.xml" ContentType="application/vnd.openxmlformats-officedocument.presentationml.tags+xml"/>
  <Override PartName="/ppt/tags/tag139.xml" ContentType="application/vnd.openxmlformats-officedocument.presentationml.tags+xml"/>
  <Override PartName="/ppt/tags/tag140.xml" ContentType="application/vnd.openxmlformats-officedocument.presentationml.tags+xml"/>
  <Override PartName="/ppt/tags/tag141.xml" ContentType="application/vnd.openxmlformats-officedocument.presentationml.tags+xml"/>
  <Override PartName="/ppt/tags/tag142.xml" ContentType="application/vnd.openxmlformats-officedocument.presentationml.tags+xml"/>
  <Override PartName="/ppt/tags/tag143.xml" ContentType="application/vnd.openxmlformats-officedocument.presentationml.tags+xml"/>
  <Override PartName="/ppt/tags/tag144.xml" ContentType="application/vnd.openxmlformats-officedocument.presentationml.tags+xml"/>
  <Override PartName="/ppt/tags/tag145.xml" ContentType="application/vnd.openxmlformats-officedocument.presentationml.tags+xml"/>
  <Override PartName="/ppt/tags/tag146.xml" ContentType="application/vnd.openxmlformats-officedocument.presentationml.tags+xml"/>
  <Override PartName="/ppt/tags/tag147.xml" ContentType="application/vnd.openxmlformats-officedocument.presentationml.tags+xml"/>
  <Override PartName="/ppt/tags/tag148.xml" ContentType="application/vnd.openxmlformats-officedocument.presentationml.tags+xml"/>
  <Override PartName="/ppt/tags/tag149.xml" ContentType="application/vnd.openxmlformats-officedocument.presentationml.tags+xml"/>
  <Override PartName="/ppt/tags/tag150.xml" ContentType="application/vnd.openxmlformats-officedocument.presentationml.tags+xml"/>
  <Override PartName="/ppt/tags/tag151.xml" ContentType="application/vnd.openxmlformats-officedocument.presentationml.tags+xml"/>
  <Override PartName="/ppt/tags/tag152.xml" ContentType="application/vnd.openxmlformats-officedocument.presentationml.tags+xml"/>
  <Override PartName="/ppt/tags/tag153.xml" ContentType="application/vnd.openxmlformats-officedocument.presentationml.tags+xml"/>
  <Override PartName="/ppt/tags/tag154.xml" ContentType="application/vnd.openxmlformats-officedocument.presentationml.tags+xml"/>
  <Override PartName="/ppt/tags/tag155.xml" ContentType="application/vnd.openxmlformats-officedocument.presentationml.tags+xml"/>
  <Override PartName="/ppt/tags/tag156.xml" ContentType="application/vnd.openxmlformats-officedocument.presentationml.tags+xml"/>
  <Override PartName="/ppt/tags/tag157.xml" ContentType="application/vnd.openxmlformats-officedocument.presentationml.tags+xml"/>
  <Override PartName="/ppt/tags/tag158.xml" ContentType="application/vnd.openxmlformats-officedocument.presentationml.tags+xml"/>
  <Override PartName="/ppt/tags/tag159.xml" ContentType="application/vnd.openxmlformats-officedocument.presentationml.tags+xml"/>
  <Override PartName="/ppt/tags/tag160.xml" ContentType="application/vnd.openxmlformats-officedocument.presentationml.tags+xml"/>
  <Override PartName="/ppt/tags/tag161.xml" ContentType="application/vnd.openxmlformats-officedocument.presentationml.tags+xml"/>
  <Override PartName="/ppt/tags/tag162.xml" ContentType="application/vnd.openxmlformats-officedocument.presentationml.tags+xml"/>
  <Override PartName="/ppt/tags/tag163.xml" ContentType="application/vnd.openxmlformats-officedocument.presentationml.tags+xml"/>
  <Override PartName="/ppt/tags/tag164.xml" ContentType="application/vnd.openxmlformats-officedocument.presentationml.tags+xml"/>
  <Override PartName="/ppt/tags/tag165.xml" ContentType="application/vnd.openxmlformats-officedocument.presentationml.tags+xml"/>
  <Override PartName="/ppt/tags/tag166.xml" ContentType="application/vnd.openxmlformats-officedocument.presentationml.tags+xml"/>
  <Override PartName="/ppt/tags/tag167.xml" ContentType="application/vnd.openxmlformats-officedocument.presentationml.tags+xml"/>
  <Override PartName="/ppt/tags/tag168.xml" ContentType="application/vnd.openxmlformats-officedocument.presentationml.tags+xml"/>
  <Override PartName="/ppt/tags/tag169.xml" ContentType="application/vnd.openxmlformats-officedocument.presentationml.tags+xml"/>
  <Override PartName="/ppt/tags/tag170.xml" ContentType="application/vnd.openxmlformats-officedocument.presentationml.tags+xml"/>
  <Override PartName="/ppt/tags/tag171.xml" ContentType="application/vnd.openxmlformats-officedocument.presentationml.tags+xml"/>
  <Override PartName="/ppt/tags/tag172.xml" ContentType="application/vnd.openxmlformats-officedocument.presentationml.tags+xml"/>
  <Override PartName="/ppt/tags/tag173.xml" ContentType="application/vnd.openxmlformats-officedocument.presentationml.tags+xml"/>
  <Override PartName="/ppt/tags/tag174.xml" ContentType="application/vnd.openxmlformats-officedocument.presentationml.tags+xml"/>
  <Override PartName="/ppt/tags/tag175.xml" ContentType="application/vnd.openxmlformats-officedocument.presentationml.tags+xml"/>
  <Override PartName="/ppt/tags/tag176.xml" ContentType="application/vnd.openxmlformats-officedocument.presentationml.tags+xml"/>
  <Override PartName="/ppt/tags/tag177.xml" ContentType="application/vnd.openxmlformats-officedocument.presentationml.tags+xml"/>
  <Override PartName="/ppt/tags/tag178.xml" ContentType="application/vnd.openxmlformats-officedocument.presentationml.tags+xml"/>
  <Override PartName="/ppt/tags/tag179.xml" ContentType="application/vnd.openxmlformats-officedocument.presentationml.tags+xml"/>
  <Override PartName="/ppt/tags/tag180.xml" ContentType="application/vnd.openxmlformats-officedocument.presentationml.tags+xml"/>
  <Override PartName="/ppt/tags/tag181.xml" ContentType="application/vnd.openxmlformats-officedocument.presentationml.tags+xml"/>
  <Override PartName="/ppt/tags/tag182.xml" ContentType="application/vnd.openxmlformats-officedocument.presentationml.tags+xml"/>
  <Override PartName="/ppt/tags/tag183.xml" ContentType="application/vnd.openxmlformats-officedocument.presentationml.tags+xml"/>
  <Override PartName="/ppt/tags/tag184.xml" ContentType="application/vnd.openxmlformats-officedocument.presentationml.tags+xml"/>
  <Override PartName="/ppt/tags/tag185.xml" ContentType="application/vnd.openxmlformats-officedocument.presentationml.tags+xml"/>
  <Override PartName="/ppt/tags/tag186.xml" ContentType="application/vnd.openxmlformats-officedocument.presentationml.tags+xml"/>
  <Override PartName="/ppt/tags/tag187.xml" ContentType="application/vnd.openxmlformats-officedocument.presentationml.tags+xml"/>
  <Override PartName="/ppt/tags/tag188.xml" ContentType="application/vnd.openxmlformats-officedocument.presentationml.tags+xml"/>
  <Override PartName="/ppt/tags/tag189.xml" ContentType="application/vnd.openxmlformats-officedocument.presentationml.tags+xml"/>
  <Override PartName="/ppt/tags/tag190.xml" ContentType="application/vnd.openxmlformats-officedocument.presentationml.tags+xml"/>
  <Override PartName="/ppt/tags/tag191.xml" ContentType="application/vnd.openxmlformats-officedocument.presentationml.tags+xml"/>
  <Override PartName="/ppt/tags/tag192.xml" ContentType="application/vnd.openxmlformats-officedocument.presentationml.tags+xml"/>
  <Override PartName="/ppt/tags/tag193.xml" ContentType="application/vnd.openxmlformats-officedocument.presentationml.tags+xml"/>
  <Override PartName="/ppt/tags/tag194.xml" ContentType="application/vnd.openxmlformats-officedocument.presentationml.tags+xml"/>
  <Override PartName="/ppt/tags/tag195.xml" ContentType="application/vnd.openxmlformats-officedocument.presentationml.tags+xml"/>
  <Override PartName="/ppt/tags/tag196.xml" ContentType="application/vnd.openxmlformats-officedocument.presentationml.tags+xml"/>
  <Override PartName="/ppt/tags/tag197.xml" ContentType="application/vnd.openxmlformats-officedocument.presentationml.tags+xml"/>
  <Override PartName="/ppt/tags/tag198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F29"/>
    <a:srgbClr val="FCC208"/>
    <a:srgbClr val="62B149"/>
    <a:srgbClr val="4F8E3A"/>
    <a:srgbClr val="A3BD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662" y="3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0" cy="720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media1.m4a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00CF656-9B48-4035-9087-3CA2E80942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93782724-02C8-4698-A2B9-8FDAA4021BD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1027999-C4B4-4963-8E82-A41883D5F7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4AED35E-FCF8-46E8-B810-E612A49287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C9AFE4D-9726-40D8-8A77-0C9AF398B9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969194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276BDCA-E9EE-4446-8CAF-FB2612C804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B0B75904-3428-43E1-8117-26B49417B7C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78C4660-23AA-42AC-B153-9AC426CBC1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F0BDF5D-782D-4D4B-9359-042B5C532D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6DC9DAF-AF47-46A9-B7A4-B2EA9F51F3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029452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B316864B-529C-42E7-978B-D048450B700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E908A702-8DA4-4C23-9BFA-14CB6EE5C3F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E675345-C78F-4E76-A78A-CDA4BA67C6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7E3EEB6-F168-47AB-AF16-F9330687B6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4395E09-CD49-4274-9727-B115728649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526563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C0D74CC-0A7D-4D88-B7A7-8F3931AAA9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A7BE948E-9555-4A80-B909-DA7E7B17C8F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0D50DE0-F087-4BBF-B030-667DC9A9E8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FFB89BE-6C20-43B7-806C-135E7BF2F7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274E2B8-272F-4D55-A771-16C683DB00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344087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DBA939B-6CE4-4B53-A3CD-026C9A0A71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E2C817E4-C8A7-44DC-B3BE-DC234C072D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87AC789-704D-4337-B322-0A438CFA13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8A788D8-B42A-4F25-9DA5-42B23A0D68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3B663C5-F89D-439A-8148-37B63DCAFB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483224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1B398A4-8846-45A5-AFE4-B763CB45A4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7E2A04A3-6574-41F1-9F16-FBEFCBCF722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06654CA1-506E-46C3-A56C-8DC97D759D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667CB08-7000-4037-9265-9593193FF3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2C9A257A-1354-455E-A7EE-35D1DA7397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43CF357-D787-4297-94DA-6553F0E433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37172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188B80E-451B-40B5-9562-CFF098DCDE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E43B4852-A881-48AD-944E-D6F7C1596B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D63BE897-4B5C-4536-8E26-E317C2C1D1C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9D366124-191F-45AE-BDD3-BD72944E8DA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4B3B5550-3753-41E4-828E-EB473A2E47C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738D0826-0C12-4B11-A16F-4EF3A6EC0F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18B21F20-5D34-47E1-B343-7CE1F84DBE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9D574F99-2CA4-4106-B0E2-7AEE3AA95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542279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1768421-0833-48C5-A434-8B77ED91A7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21FEACE7-A42B-423F-9DAC-6590D7C73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272DE22D-D8BE-42ED-81D9-CACC79AC16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5B017269-022E-4BF2-A771-F201DC3BF7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38947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98CAC553-0B09-40E6-8045-BEAEEE26FD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A164A105-0FA5-408F-BFEC-E07238945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9F400102-DF12-4131-A533-CE1E087D7D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842291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7DCAF2D-FC57-481E-9C27-CD258F6A9B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7DAD2322-EA97-4173-BFA7-ACD960452B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73951071-2B7C-44B8-A3E4-8900ECEBD3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6B3D98DA-4506-453E-AD3E-37B32DB43E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ACC8EEB0-32C5-4889-92AE-404C092DFB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5214E70E-1E4C-4895-B4DC-A1AB7A807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88822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8D48EF8-B6C3-4BD7-92AA-DDCB273DBE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19930899-461D-48BE-9612-915877935B2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455077F2-485A-455F-BDB6-D741846785D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21DAE925-FC43-476D-A481-308B46559F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9886FE7A-98B9-4372-99D4-7188C3323C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343E9FA0-3E73-40A7-94DB-6353696517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596206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80D2C903-D6E1-4895-A920-41F40FD400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929B34D5-ECFD-4ADE-9B68-6E4A2C1B73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D3C3D33-4174-4B0F-A50E-5C70D2FE4AF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EE48B7-E159-4A8D-8651-ADE5139DC18E}" type="datetimeFigureOut">
              <a:rPr lang="zh-CN" altLang="en-US" smtClean="0"/>
              <a:t>2020/10/18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ADDDF8F-F908-4CAC-9D2E-A3BB4354077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4951324-45C3-4025-95A1-42664936BC3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C73055-4DDF-4A76-B4C3-02F31470990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416098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17" Type="http://schemas.openxmlformats.org/officeDocument/2006/relationships/tags" Target="../tags/tag117.xml"/><Relationship Id="rId21" Type="http://schemas.openxmlformats.org/officeDocument/2006/relationships/tags" Target="../tags/tag21.xml"/><Relationship Id="rId42" Type="http://schemas.openxmlformats.org/officeDocument/2006/relationships/tags" Target="../tags/tag42.xml"/><Relationship Id="rId63" Type="http://schemas.openxmlformats.org/officeDocument/2006/relationships/tags" Target="../tags/tag63.xml"/><Relationship Id="rId84" Type="http://schemas.openxmlformats.org/officeDocument/2006/relationships/tags" Target="../tags/tag84.xml"/><Relationship Id="rId138" Type="http://schemas.openxmlformats.org/officeDocument/2006/relationships/tags" Target="../tags/tag138.xml"/><Relationship Id="rId159" Type="http://schemas.openxmlformats.org/officeDocument/2006/relationships/tags" Target="../tags/tag157.xml"/><Relationship Id="rId170" Type="http://schemas.openxmlformats.org/officeDocument/2006/relationships/tags" Target="../tags/tag168.xml"/><Relationship Id="rId191" Type="http://schemas.openxmlformats.org/officeDocument/2006/relationships/tags" Target="../tags/tag189.xml"/><Relationship Id="rId196" Type="http://schemas.openxmlformats.org/officeDocument/2006/relationships/tags" Target="../tags/tag194.xml"/><Relationship Id="rId200" Type="http://schemas.openxmlformats.org/officeDocument/2006/relationships/tags" Target="../tags/tag198.xml"/><Relationship Id="rId16" Type="http://schemas.openxmlformats.org/officeDocument/2006/relationships/tags" Target="../tags/tag16.xml"/><Relationship Id="rId107" Type="http://schemas.openxmlformats.org/officeDocument/2006/relationships/tags" Target="../tags/tag107.xml"/><Relationship Id="rId11" Type="http://schemas.openxmlformats.org/officeDocument/2006/relationships/tags" Target="../tags/tag11.xml"/><Relationship Id="rId32" Type="http://schemas.openxmlformats.org/officeDocument/2006/relationships/tags" Target="../tags/tag32.xml"/><Relationship Id="rId37" Type="http://schemas.openxmlformats.org/officeDocument/2006/relationships/tags" Target="../tags/tag37.xml"/><Relationship Id="rId53" Type="http://schemas.openxmlformats.org/officeDocument/2006/relationships/tags" Target="../tags/tag53.xml"/><Relationship Id="rId58" Type="http://schemas.openxmlformats.org/officeDocument/2006/relationships/tags" Target="../tags/tag58.xml"/><Relationship Id="rId74" Type="http://schemas.openxmlformats.org/officeDocument/2006/relationships/tags" Target="../tags/tag74.xml"/><Relationship Id="rId79" Type="http://schemas.openxmlformats.org/officeDocument/2006/relationships/tags" Target="../tags/tag79.xml"/><Relationship Id="rId102" Type="http://schemas.openxmlformats.org/officeDocument/2006/relationships/tags" Target="../tags/tag102.xml"/><Relationship Id="rId123" Type="http://schemas.openxmlformats.org/officeDocument/2006/relationships/tags" Target="../tags/tag123.xml"/><Relationship Id="rId128" Type="http://schemas.openxmlformats.org/officeDocument/2006/relationships/tags" Target="../tags/tag128.xml"/><Relationship Id="rId144" Type="http://schemas.openxmlformats.org/officeDocument/2006/relationships/tags" Target="../tags/tag144.xml"/><Relationship Id="rId149" Type="http://schemas.openxmlformats.org/officeDocument/2006/relationships/audio" Target="NULL" TargetMode="External"/><Relationship Id="rId5" Type="http://schemas.openxmlformats.org/officeDocument/2006/relationships/tags" Target="../tags/tag5.xml"/><Relationship Id="rId90" Type="http://schemas.openxmlformats.org/officeDocument/2006/relationships/tags" Target="../tags/tag90.xml"/><Relationship Id="rId95" Type="http://schemas.openxmlformats.org/officeDocument/2006/relationships/tags" Target="../tags/tag95.xml"/><Relationship Id="rId160" Type="http://schemas.openxmlformats.org/officeDocument/2006/relationships/tags" Target="../tags/tag158.xml"/><Relationship Id="rId165" Type="http://schemas.openxmlformats.org/officeDocument/2006/relationships/tags" Target="../tags/tag163.xml"/><Relationship Id="rId181" Type="http://schemas.openxmlformats.org/officeDocument/2006/relationships/tags" Target="../tags/tag179.xml"/><Relationship Id="rId186" Type="http://schemas.openxmlformats.org/officeDocument/2006/relationships/tags" Target="../tags/tag184.xml"/><Relationship Id="rId22" Type="http://schemas.openxmlformats.org/officeDocument/2006/relationships/tags" Target="../tags/tag22.xml"/><Relationship Id="rId27" Type="http://schemas.openxmlformats.org/officeDocument/2006/relationships/tags" Target="../tags/tag27.xml"/><Relationship Id="rId43" Type="http://schemas.openxmlformats.org/officeDocument/2006/relationships/tags" Target="../tags/tag43.xml"/><Relationship Id="rId48" Type="http://schemas.openxmlformats.org/officeDocument/2006/relationships/tags" Target="../tags/tag48.xml"/><Relationship Id="rId64" Type="http://schemas.openxmlformats.org/officeDocument/2006/relationships/tags" Target="../tags/tag64.xml"/><Relationship Id="rId69" Type="http://schemas.openxmlformats.org/officeDocument/2006/relationships/tags" Target="../tags/tag69.xml"/><Relationship Id="rId113" Type="http://schemas.openxmlformats.org/officeDocument/2006/relationships/tags" Target="../tags/tag113.xml"/><Relationship Id="rId118" Type="http://schemas.openxmlformats.org/officeDocument/2006/relationships/tags" Target="../tags/tag118.xml"/><Relationship Id="rId134" Type="http://schemas.openxmlformats.org/officeDocument/2006/relationships/tags" Target="../tags/tag134.xml"/><Relationship Id="rId139" Type="http://schemas.openxmlformats.org/officeDocument/2006/relationships/tags" Target="../tags/tag139.xml"/><Relationship Id="rId80" Type="http://schemas.openxmlformats.org/officeDocument/2006/relationships/tags" Target="../tags/tag80.xml"/><Relationship Id="rId85" Type="http://schemas.openxmlformats.org/officeDocument/2006/relationships/tags" Target="../tags/tag85.xml"/><Relationship Id="rId150" Type="http://schemas.microsoft.com/office/2007/relationships/media" Target="../media/media1.m4a"/><Relationship Id="rId155" Type="http://schemas.openxmlformats.org/officeDocument/2006/relationships/tags" Target="../tags/tag153.xml"/><Relationship Id="rId171" Type="http://schemas.openxmlformats.org/officeDocument/2006/relationships/tags" Target="../tags/tag169.xml"/><Relationship Id="rId176" Type="http://schemas.openxmlformats.org/officeDocument/2006/relationships/tags" Target="../tags/tag174.xml"/><Relationship Id="rId192" Type="http://schemas.openxmlformats.org/officeDocument/2006/relationships/tags" Target="../tags/tag190.xml"/><Relationship Id="rId197" Type="http://schemas.openxmlformats.org/officeDocument/2006/relationships/tags" Target="../tags/tag195.xml"/><Relationship Id="rId201" Type="http://schemas.openxmlformats.org/officeDocument/2006/relationships/slideLayout" Target="../slideLayouts/slideLayout1.xml"/><Relationship Id="rId12" Type="http://schemas.openxmlformats.org/officeDocument/2006/relationships/tags" Target="../tags/tag12.xml"/><Relationship Id="rId17" Type="http://schemas.openxmlformats.org/officeDocument/2006/relationships/tags" Target="../tags/tag17.xml"/><Relationship Id="rId33" Type="http://schemas.openxmlformats.org/officeDocument/2006/relationships/tags" Target="../tags/tag33.xml"/><Relationship Id="rId38" Type="http://schemas.openxmlformats.org/officeDocument/2006/relationships/tags" Target="../tags/tag38.xml"/><Relationship Id="rId59" Type="http://schemas.openxmlformats.org/officeDocument/2006/relationships/tags" Target="../tags/tag59.xml"/><Relationship Id="rId103" Type="http://schemas.openxmlformats.org/officeDocument/2006/relationships/tags" Target="../tags/tag103.xml"/><Relationship Id="rId108" Type="http://schemas.openxmlformats.org/officeDocument/2006/relationships/tags" Target="../tags/tag108.xml"/><Relationship Id="rId124" Type="http://schemas.openxmlformats.org/officeDocument/2006/relationships/tags" Target="../tags/tag124.xml"/><Relationship Id="rId129" Type="http://schemas.openxmlformats.org/officeDocument/2006/relationships/tags" Target="../tags/tag129.xml"/><Relationship Id="rId54" Type="http://schemas.openxmlformats.org/officeDocument/2006/relationships/tags" Target="../tags/tag54.xml"/><Relationship Id="rId70" Type="http://schemas.openxmlformats.org/officeDocument/2006/relationships/tags" Target="../tags/tag70.xml"/><Relationship Id="rId75" Type="http://schemas.openxmlformats.org/officeDocument/2006/relationships/tags" Target="../tags/tag75.xml"/><Relationship Id="rId91" Type="http://schemas.openxmlformats.org/officeDocument/2006/relationships/tags" Target="../tags/tag91.xml"/><Relationship Id="rId96" Type="http://schemas.openxmlformats.org/officeDocument/2006/relationships/tags" Target="../tags/tag96.xml"/><Relationship Id="rId140" Type="http://schemas.openxmlformats.org/officeDocument/2006/relationships/tags" Target="../tags/tag140.xml"/><Relationship Id="rId145" Type="http://schemas.openxmlformats.org/officeDocument/2006/relationships/tags" Target="../tags/tag145.xml"/><Relationship Id="rId161" Type="http://schemas.openxmlformats.org/officeDocument/2006/relationships/tags" Target="../tags/tag159.xml"/><Relationship Id="rId166" Type="http://schemas.openxmlformats.org/officeDocument/2006/relationships/tags" Target="../tags/tag164.xml"/><Relationship Id="rId182" Type="http://schemas.openxmlformats.org/officeDocument/2006/relationships/tags" Target="../tags/tag180.xml"/><Relationship Id="rId187" Type="http://schemas.openxmlformats.org/officeDocument/2006/relationships/tags" Target="../tags/tag185.xml"/><Relationship Id="rId1" Type="http://schemas.openxmlformats.org/officeDocument/2006/relationships/tags" Target="../tags/tag1.xml"/><Relationship Id="rId6" Type="http://schemas.openxmlformats.org/officeDocument/2006/relationships/tags" Target="../tags/tag6.xml"/><Relationship Id="rId23" Type="http://schemas.openxmlformats.org/officeDocument/2006/relationships/tags" Target="../tags/tag23.xml"/><Relationship Id="rId28" Type="http://schemas.openxmlformats.org/officeDocument/2006/relationships/tags" Target="../tags/tag28.xml"/><Relationship Id="rId49" Type="http://schemas.openxmlformats.org/officeDocument/2006/relationships/tags" Target="../tags/tag49.xml"/><Relationship Id="rId114" Type="http://schemas.openxmlformats.org/officeDocument/2006/relationships/tags" Target="../tags/tag114.xml"/><Relationship Id="rId119" Type="http://schemas.openxmlformats.org/officeDocument/2006/relationships/tags" Target="../tags/tag119.xml"/><Relationship Id="rId44" Type="http://schemas.openxmlformats.org/officeDocument/2006/relationships/tags" Target="../tags/tag44.xml"/><Relationship Id="rId60" Type="http://schemas.openxmlformats.org/officeDocument/2006/relationships/tags" Target="../tags/tag60.xml"/><Relationship Id="rId65" Type="http://schemas.openxmlformats.org/officeDocument/2006/relationships/tags" Target="../tags/tag65.xml"/><Relationship Id="rId81" Type="http://schemas.openxmlformats.org/officeDocument/2006/relationships/tags" Target="../tags/tag81.xml"/><Relationship Id="rId86" Type="http://schemas.openxmlformats.org/officeDocument/2006/relationships/tags" Target="../tags/tag86.xml"/><Relationship Id="rId130" Type="http://schemas.openxmlformats.org/officeDocument/2006/relationships/tags" Target="../tags/tag130.xml"/><Relationship Id="rId135" Type="http://schemas.openxmlformats.org/officeDocument/2006/relationships/tags" Target="../tags/tag135.xml"/><Relationship Id="rId151" Type="http://schemas.openxmlformats.org/officeDocument/2006/relationships/tags" Target="../tags/tag149.xml"/><Relationship Id="rId156" Type="http://schemas.openxmlformats.org/officeDocument/2006/relationships/tags" Target="../tags/tag154.xml"/><Relationship Id="rId177" Type="http://schemas.openxmlformats.org/officeDocument/2006/relationships/tags" Target="../tags/tag175.xml"/><Relationship Id="rId198" Type="http://schemas.openxmlformats.org/officeDocument/2006/relationships/tags" Target="../tags/tag196.xml"/><Relationship Id="rId172" Type="http://schemas.openxmlformats.org/officeDocument/2006/relationships/tags" Target="../tags/tag170.xml"/><Relationship Id="rId193" Type="http://schemas.openxmlformats.org/officeDocument/2006/relationships/tags" Target="../tags/tag191.xml"/><Relationship Id="rId202" Type="http://schemas.openxmlformats.org/officeDocument/2006/relationships/image" Target="../media/image1.png"/><Relationship Id="rId13" Type="http://schemas.openxmlformats.org/officeDocument/2006/relationships/tags" Target="../tags/tag13.xml"/><Relationship Id="rId18" Type="http://schemas.openxmlformats.org/officeDocument/2006/relationships/tags" Target="../tags/tag18.xml"/><Relationship Id="rId39" Type="http://schemas.openxmlformats.org/officeDocument/2006/relationships/tags" Target="../tags/tag39.xml"/><Relationship Id="rId109" Type="http://schemas.openxmlformats.org/officeDocument/2006/relationships/tags" Target="../tags/tag109.xml"/><Relationship Id="rId34" Type="http://schemas.openxmlformats.org/officeDocument/2006/relationships/tags" Target="../tags/tag34.xml"/><Relationship Id="rId50" Type="http://schemas.openxmlformats.org/officeDocument/2006/relationships/tags" Target="../tags/tag50.xml"/><Relationship Id="rId55" Type="http://schemas.openxmlformats.org/officeDocument/2006/relationships/tags" Target="../tags/tag55.xml"/><Relationship Id="rId76" Type="http://schemas.openxmlformats.org/officeDocument/2006/relationships/tags" Target="../tags/tag76.xml"/><Relationship Id="rId97" Type="http://schemas.openxmlformats.org/officeDocument/2006/relationships/tags" Target="../tags/tag97.xml"/><Relationship Id="rId104" Type="http://schemas.openxmlformats.org/officeDocument/2006/relationships/tags" Target="../tags/tag104.xml"/><Relationship Id="rId120" Type="http://schemas.openxmlformats.org/officeDocument/2006/relationships/tags" Target="../tags/tag120.xml"/><Relationship Id="rId125" Type="http://schemas.openxmlformats.org/officeDocument/2006/relationships/tags" Target="../tags/tag125.xml"/><Relationship Id="rId141" Type="http://schemas.openxmlformats.org/officeDocument/2006/relationships/tags" Target="../tags/tag141.xml"/><Relationship Id="rId146" Type="http://schemas.openxmlformats.org/officeDocument/2006/relationships/tags" Target="../tags/tag146.xml"/><Relationship Id="rId167" Type="http://schemas.openxmlformats.org/officeDocument/2006/relationships/tags" Target="../tags/tag165.xml"/><Relationship Id="rId188" Type="http://schemas.openxmlformats.org/officeDocument/2006/relationships/tags" Target="../tags/tag186.xml"/><Relationship Id="rId7" Type="http://schemas.openxmlformats.org/officeDocument/2006/relationships/tags" Target="../tags/tag7.xml"/><Relationship Id="rId71" Type="http://schemas.openxmlformats.org/officeDocument/2006/relationships/tags" Target="../tags/tag71.xml"/><Relationship Id="rId92" Type="http://schemas.openxmlformats.org/officeDocument/2006/relationships/tags" Target="../tags/tag92.xml"/><Relationship Id="rId162" Type="http://schemas.openxmlformats.org/officeDocument/2006/relationships/tags" Target="../tags/tag160.xml"/><Relationship Id="rId183" Type="http://schemas.openxmlformats.org/officeDocument/2006/relationships/tags" Target="../tags/tag181.xml"/><Relationship Id="rId2" Type="http://schemas.openxmlformats.org/officeDocument/2006/relationships/tags" Target="../tags/tag2.xml"/><Relationship Id="rId29" Type="http://schemas.openxmlformats.org/officeDocument/2006/relationships/tags" Target="../tags/tag29.xml"/><Relationship Id="rId24" Type="http://schemas.openxmlformats.org/officeDocument/2006/relationships/tags" Target="../tags/tag24.xml"/><Relationship Id="rId40" Type="http://schemas.openxmlformats.org/officeDocument/2006/relationships/tags" Target="../tags/tag40.xml"/><Relationship Id="rId45" Type="http://schemas.openxmlformats.org/officeDocument/2006/relationships/tags" Target="../tags/tag45.xml"/><Relationship Id="rId66" Type="http://schemas.openxmlformats.org/officeDocument/2006/relationships/tags" Target="../tags/tag66.xml"/><Relationship Id="rId87" Type="http://schemas.openxmlformats.org/officeDocument/2006/relationships/tags" Target="../tags/tag87.xml"/><Relationship Id="rId110" Type="http://schemas.openxmlformats.org/officeDocument/2006/relationships/tags" Target="../tags/tag110.xml"/><Relationship Id="rId115" Type="http://schemas.openxmlformats.org/officeDocument/2006/relationships/tags" Target="../tags/tag115.xml"/><Relationship Id="rId131" Type="http://schemas.openxmlformats.org/officeDocument/2006/relationships/tags" Target="../tags/tag131.xml"/><Relationship Id="rId136" Type="http://schemas.openxmlformats.org/officeDocument/2006/relationships/tags" Target="../tags/tag136.xml"/><Relationship Id="rId157" Type="http://schemas.openxmlformats.org/officeDocument/2006/relationships/tags" Target="../tags/tag155.xml"/><Relationship Id="rId178" Type="http://schemas.openxmlformats.org/officeDocument/2006/relationships/tags" Target="../tags/tag176.xml"/><Relationship Id="rId61" Type="http://schemas.openxmlformats.org/officeDocument/2006/relationships/tags" Target="../tags/tag61.xml"/><Relationship Id="rId82" Type="http://schemas.openxmlformats.org/officeDocument/2006/relationships/tags" Target="../tags/tag82.xml"/><Relationship Id="rId152" Type="http://schemas.openxmlformats.org/officeDocument/2006/relationships/tags" Target="../tags/tag150.xml"/><Relationship Id="rId173" Type="http://schemas.openxmlformats.org/officeDocument/2006/relationships/tags" Target="../tags/tag171.xml"/><Relationship Id="rId194" Type="http://schemas.openxmlformats.org/officeDocument/2006/relationships/tags" Target="../tags/tag192.xml"/><Relationship Id="rId199" Type="http://schemas.openxmlformats.org/officeDocument/2006/relationships/tags" Target="../tags/tag197.xml"/><Relationship Id="rId19" Type="http://schemas.openxmlformats.org/officeDocument/2006/relationships/tags" Target="../tags/tag19.xml"/><Relationship Id="rId14" Type="http://schemas.openxmlformats.org/officeDocument/2006/relationships/tags" Target="../tags/tag14.xml"/><Relationship Id="rId30" Type="http://schemas.openxmlformats.org/officeDocument/2006/relationships/tags" Target="../tags/tag30.xml"/><Relationship Id="rId35" Type="http://schemas.openxmlformats.org/officeDocument/2006/relationships/tags" Target="../tags/tag35.xml"/><Relationship Id="rId56" Type="http://schemas.openxmlformats.org/officeDocument/2006/relationships/tags" Target="../tags/tag56.xml"/><Relationship Id="rId77" Type="http://schemas.openxmlformats.org/officeDocument/2006/relationships/tags" Target="../tags/tag77.xml"/><Relationship Id="rId100" Type="http://schemas.openxmlformats.org/officeDocument/2006/relationships/tags" Target="../tags/tag100.xml"/><Relationship Id="rId105" Type="http://schemas.openxmlformats.org/officeDocument/2006/relationships/tags" Target="../tags/tag105.xml"/><Relationship Id="rId126" Type="http://schemas.openxmlformats.org/officeDocument/2006/relationships/tags" Target="../tags/tag126.xml"/><Relationship Id="rId147" Type="http://schemas.openxmlformats.org/officeDocument/2006/relationships/tags" Target="../tags/tag147.xml"/><Relationship Id="rId168" Type="http://schemas.openxmlformats.org/officeDocument/2006/relationships/tags" Target="../tags/tag166.xml"/><Relationship Id="rId8" Type="http://schemas.openxmlformats.org/officeDocument/2006/relationships/tags" Target="../tags/tag8.xml"/><Relationship Id="rId51" Type="http://schemas.openxmlformats.org/officeDocument/2006/relationships/tags" Target="../tags/tag51.xml"/><Relationship Id="rId72" Type="http://schemas.openxmlformats.org/officeDocument/2006/relationships/tags" Target="../tags/tag72.xml"/><Relationship Id="rId93" Type="http://schemas.openxmlformats.org/officeDocument/2006/relationships/tags" Target="../tags/tag93.xml"/><Relationship Id="rId98" Type="http://schemas.openxmlformats.org/officeDocument/2006/relationships/tags" Target="../tags/tag98.xml"/><Relationship Id="rId121" Type="http://schemas.openxmlformats.org/officeDocument/2006/relationships/tags" Target="../tags/tag121.xml"/><Relationship Id="rId142" Type="http://schemas.openxmlformats.org/officeDocument/2006/relationships/tags" Target="../tags/tag142.xml"/><Relationship Id="rId163" Type="http://schemas.openxmlformats.org/officeDocument/2006/relationships/tags" Target="../tags/tag161.xml"/><Relationship Id="rId184" Type="http://schemas.openxmlformats.org/officeDocument/2006/relationships/tags" Target="../tags/tag182.xml"/><Relationship Id="rId189" Type="http://schemas.openxmlformats.org/officeDocument/2006/relationships/tags" Target="../tags/tag187.xml"/><Relationship Id="rId3" Type="http://schemas.openxmlformats.org/officeDocument/2006/relationships/tags" Target="../tags/tag3.xml"/><Relationship Id="rId25" Type="http://schemas.openxmlformats.org/officeDocument/2006/relationships/tags" Target="../tags/tag25.xml"/><Relationship Id="rId46" Type="http://schemas.openxmlformats.org/officeDocument/2006/relationships/tags" Target="../tags/tag46.xml"/><Relationship Id="rId67" Type="http://schemas.openxmlformats.org/officeDocument/2006/relationships/tags" Target="../tags/tag67.xml"/><Relationship Id="rId116" Type="http://schemas.openxmlformats.org/officeDocument/2006/relationships/tags" Target="../tags/tag116.xml"/><Relationship Id="rId137" Type="http://schemas.openxmlformats.org/officeDocument/2006/relationships/tags" Target="../tags/tag137.xml"/><Relationship Id="rId158" Type="http://schemas.openxmlformats.org/officeDocument/2006/relationships/tags" Target="../tags/tag156.xml"/><Relationship Id="rId20" Type="http://schemas.openxmlformats.org/officeDocument/2006/relationships/tags" Target="../tags/tag20.xml"/><Relationship Id="rId41" Type="http://schemas.openxmlformats.org/officeDocument/2006/relationships/tags" Target="../tags/tag41.xml"/><Relationship Id="rId62" Type="http://schemas.openxmlformats.org/officeDocument/2006/relationships/tags" Target="../tags/tag62.xml"/><Relationship Id="rId83" Type="http://schemas.openxmlformats.org/officeDocument/2006/relationships/tags" Target="../tags/tag83.xml"/><Relationship Id="rId88" Type="http://schemas.openxmlformats.org/officeDocument/2006/relationships/tags" Target="../tags/tag88.xml"/><Relationship Id="rId111" Type="http://schemas.openxmlformats.org/officeDocument/2006/relationships/tags" Target="../tags/tag111.xml"/><Relationship Id="rId132" Type="http://schemas.openxmlformats.org/officeDocument/2006/relationships/tags" Target="../tags/tag132.xml"/><Relationship Id="rId153" Type="http://schemas.openxmlformats.org/officeDocument/2006/relationships/tags" Target="../tags/tag151.xml"/><Relationship Id="rId174" Type="http://schemas.openxmlformats.org/officeDocument/2006/relationships/tags" Target="../tags/tag172.xml"/><Relationship Id="rId179" Type="http://schemas.openxmlformats.org/officeDocument/2006/relationships/tags" Target="../tags/tag177.xml"/><Relationship Id="rId195" Type="http://schemas.openxmlformats.org/officeDocument/2006/relationships/tags" Target="../tags/tag193.xml"/><Relationship Id="rId190" Type="http://schemas.openxmlformats.org/officeDocument/2006/relationships/tags" Target="../tags/tag188.xml"/><Relationship Id="rId15" Type="http://schemas.openxmlformats.org/officeDocument/2006/relationships/tags" Target="../tags/tag15.xml"/><Relationship Id="rId36" Type="http://schemas.openxmlformats.org/officeDocument/2006/relationships/tags" Target="../tags/tag36.xml"/><Relationship Id="rId57" Type="http://schemas.openxmlformats.org/officeDocument/2006/relationships/tags" Target="../tags/tag57.xml"/><Relationship Id="rId106" Type="http://schemas.openxmlformats.org/officeDocument/2006/relationships/tags" Target="../tags/tag106.xml"/><Relationship Id="rId127" Type="http://schemas.openxmlformats.org/officeDocument/2006/relationships/tags" Target="../tags/tag127.xml"/><Relationship Id="rId10" Type="http://schemas.openxmlformats.org/officeDocument/2006/relationships/tags" Target="../tags/tag10.xml"/><Relationship Id="rId31" Type="http://schemas.openxmlformats.org/officeDocument/2006/relationships/tags" Target="../tags/tag31.xml"/><Relationship Id="rId52" Type="http://schemas.openxmlformats.org/officeDocument/2006/relationships/tags" Target="../tags/tag52.xml"/><Relationship Id="rId73" Type="http://schemas.openxmlformats.org/officeDocument/2006/relationships/tags" Target="../tags/tag73.xml"/><Relationship Id="rId78" Type="http://schemas.openxmlformats.org/officeDocument/2006/relationships/tags" Target="../tags/tag78.xml"/><Relationship Id="rId94" Type="http://schemas.openxmlformats.org/officeDocument/2006/relationships/tags" Target="../tags/tag94.xml"/><Relationship Id="rId99" Type="http://schemas.openxmlformats.org/officeDocument/2006/relationships/tags" Target="../tags/tag99.xml"/><Relationship Id="rId101" Type="http://schemas.openxmlformats.org/officeDocument/2006/relationships/tags" Target="../tags/tag101.xml"/><Relationship Id="rId122" Type="http://schemas.openxmlformats.org/officeDocument/2006/relationships/tags" Target="../tags/tag122.xml"/><Relationship Id="rId143" Type="http://schemas.openxmlformats.org/officeDocument/2006/relationships/tags" Target="../tags/tag143.xml"/><Relationship Id="rId148" Type="http://schemas.openxmlformats.org/officeDocument/2006/relationships/tags" Target="../tags/tag148.xml"/><Relationship Id="rId164" Type="http://schemas.openxmlformats.org/officeDocument/2006/relationships/tags" Target="../tags/tag162.xml"/><Relationship Id="rId169" Type="http://schemas.openxmlformats.org/officeDocument/2006/relationships/tags" Target="../tags/tag167.xml"/><Relationship Id="rId185" Type="http://schemas.openxmlformats.org/officeDocument/2006/relationships/tags" Target="../tags/tag183.xml"/><Relationship Id="rId4" Type="http://schemas.openxmlformats.org/officeDocument/2006/relationships/tags" Target="../tags/tag4.xml"/><Relationship Id="rId9" Type="http://schemas.openxmlformats.org/officeDocument/2006/relationships/tags" Target="../tags/tag9.xml"/><Relationship Id="rId180" Type="http://schemas.openxmlformats.org/officeDocument/2006/relationships/tags" Target="../tags/tag178.xml"/><Relationship Id="rId26" Type="http://schemas.openxmlformats.org/officeDocument/2006/relationships/tags" Target="../tags/tag26.xml"/><Relationship Id="rId47" Type="http://schemas.openxmlformats.org/officeDocument/2006/relationships/tags" Target="../tags/tag47.xml"/><Relationship Id="rId68" Type="http://schemas.openxmlformats.org/officeDocument/2006/relationships/tags" Target="../tags/tag68.xml"/><Relationship Id="rId89" Type="http://schemas.openxmlformats.org/officeDocument/2006/relationships/tags" Target="../tags/tag89.xml"/><Relationship Id="rId112" Type="http://schemas.openxmlformats.org/officeDocument/2006/relationships/tags" Target="../tags/tag112.xml"/><Relationship Id="rId133" Type="http://schemas.openxmlformats.org/officeDocument/2006/relationships/tags" Target="../tags/tag133.xml"/><Relationship Id="rId154" Type="http://schemas.openxmlformats.org/officeDocument/2006/relationships/tags" Target="../tags/tag152.xml"/><Relationship Id="rId175" Type="http://schemas.openxmlformats.org/officeDocument/2006/relationships/tags" Target="../tags/tag17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6D33A0"/>
            </a:gs>
            <a:gs pos="18000">
              <a:srgbClr val="5C40A2"/>
            </a:gs>
            <a:gs pos="24000">
              <a:srgbClr val="6744AA"/>
            </a:gs>
            <a:gs pos="48000">
              <a:srgbClr val="262D7B"/>
            </a:gs>
            <a:gs pos="56000">
              <a:srgbClr val="343285"/>
            </a:gs>
            <a:gs pos="0">
              <a:srgbClr val="7030A0"/>
            </a:gs>
            <a:gs pos="82000">
              <a:srgbClr val="14276E"/>
            </a:gs>
            <a:gs pos="74035">
              <a:srgbClr val="1E2A75"/>
            </a:gs>
            <a:gs pos="100000">
              <a:srgbClr val="002060"/>
            </a:gs>
          </a:gsLst>
          <a:path path="circle">
            <a:fillToRect l="50000" t="130000" r="50000" b="-3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1" name="PA-星星1">
            <a:extLst>
              <a:ext uri="{FF2B5EF4-FFF2-40B4-BE49-F238E27FC236}">
                <a16:creationId xmlns:a16="http://schemas.microsoft.com/office/drawing/2014/main" id="{5DB4B55D-9F54-4694-84C9-4DBA46E46196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 rot="4200000">
            <a:off x="8569908" y="6267520"/>
            <a:ext cx="47684" cy="47684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562" name="PA-星星2">
            <a:extLst>
              <a:ext uri="{FF2B5EF4-FFF2-40B4-BE49-F238E27FC236}">
                <a16:creationId xmlns:a16="http://schemas.microsoft.com/office/drawing/2014/main" id="{B3BF9F0D-A9FE-4A72-976C-75F42B6131FE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 rot="12780000">
            <a:off x="4666760" y="241517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63" name="PA-星星3">
            <a:extLst>
              <a:ext uri="{FF2B5EF4-FFF2-40B4-BE49-F238E27FC236}">
                <a16:creationId xmlns:a16="http://schemas.microsoft.com/office/drawing/2014/main" id="{DB04E8ED-405F-4813-843C-34E4B3CEC5CA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 rot="20760000">
            <a:off x="10570532" y="12450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64" name="PA-星星4">
            <a:extLst>
              <a:ext uri="{FF2B5EF4-FFF2-40B4-BE49-F238E27FC236}">
                <a16:creationId xmlns:a16="http://schemas.microsoft.com/office/drawing/2014/main" id="{4535E112-9442-4665-9133-BF6101BF00D1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 rot="1860000">
            <a:off x="6286051" y="113886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65" name="PA-星星5">
            <a:extLst>
              <a:ext uri="{FF2B5EF4-FFF2-40B4-BE49-F238E27FC236}">
                <a16:creationId xmlns:a16="http://schemas.microsoft.com/office/drawing/2014/main" id="{B2F1CDEC-E73E-4660-900C-FC1D5F37C715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 rot="5220000">
            <a:off x="11077407" y="507319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66" name="PA-星星6">
            <a:extLst>
              <a:ext uri="{FF2B5EF4-FFF2-40B4-BE49-F238E27FC236}">
                <a16:creationId xmlns:a16="http://schemas.microsoft.com/office/drawing/2014/main" id="{BB724B8C-A017-4F3E-9DEF-A724BE677547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 rot="12900000">
            <a:off x="3653091" y="505910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67" name="PA-星星7">
            <a:extLst>
              <a:ext uri="{FF2B5EF4-FFF2-40B4-BE49-F238E27FC236}">
                <a16:creationId xmlns:a16="http://schemas.microsoft.com/office/drawing/2014/main" id="{5F5E875A-0F38-49EF-89BD-A904982E4E22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 rot="12180000">
            <a:off x="5300785" y="361363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68" name="PA-星星8">
            <a:extLst>
              <a:ext uri="{FF2B5EF4-FFF2-40B4-BE49-F238E27FC236}">
                <a16:creationId xmlns:a16="http://schemas.microsoft.com/office/drawing/2014/main" id="{798A6D3E-0F4F-42BA-B4A2-AA2C0C2169CF}"/>
              </a:ext>
            </a:extLst>
          </p:cNvPr>
          <p:cNvSpPr/>
          <p:nvPr>
            <p:custDataLst>
              <p:tags r:id="rId8"/>
            </p:custDataLst>
          </p:nvPr>
        </p:nvSpPr>
        <p:spPr>
          <a:xfrm rot="5040000">
            <a:off x="7686657" y="378970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69" name="PA-星星9">
            <a:extLst>
              <a:ext uri="{FF2B5EF4-FFF2-40B4-BE49-F238E27FC236}">
                <a16:creationId xmlns:a16="http://schemas.microsoft.com/office/drawing/2014/main" id="{B78043D3-284F-445B-B220-44ED8D108239}"/>
              </a:ext>
            </a:extLst>
          </p:cNvPr>
          <p:cNvSpPr/>
          <p:nvPr>
            <p:custDataLst>
              <p:tags r:id="rId9"/>
            </p:custDataLst>
          </p:nvPr>
        </p:nvSpPr>
        <p:spPr>
          <a:xfrm rot="19140000">
            <a:off x="6994920" y="69203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0" name="PA-星星10">
            <a:extLst>
              <a:ext uri="{FF2B5EF4-FFF2-40B4-BE49-F238E27FC236}">
                <a16:creationId xmlns:a16="http://schemas.microsoft.com/office/drawing/2014/main" id="{8BEE2349-37D9-4E27-9E18-2AF45A84400D}"/>
              </a:ext>
            </a:extLst>
          </p:cNvPr>
          <p:cNvSpPr/>
          <p:nvPr>
            <p:custDataLst>
              <p:tags r:id="rId10"/>
            </p:custDataLst>
          </p:nvPr>
        </p:nvSpPr>
        <p:spPr>
          <a:xfrm rot="17100000">
            <a:off x="1208904" y="506601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1" name="PA-星星11">
            <a:extLst>
              <a:ext uri="{FF2B5EF4-FFF2-40B4-BE49-F238E27FC236}">
                <a16:creationId xmlns:a16="http://schemas.microsoft.com/office/drawing/2014/main" id="{6E234F92-7B66-4A86-A029-111CA6D7DA10}"/>
              </a:ext>
            </a:extLst>
          </p:cNvPr>
          <p:cNvSpPr/>
          <p:nvPr>
            <p:custDataLst>
              <p:tags r:id="rId11"/>
            </p:custDataLst>
          </p:nvPr>
        </p:nvSpPr>
        <p:spPr>
          <a:xfrm rot="17700000">
            <a:off x="7847548" y="508796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2" name="PA-星星12">
            <a:extLst>
              <a:ext uri="{FF2B5EF4-FFF2-40B4-BE49-F238E27FC236}">
                <a16:creationId xmlns:a16="http://schemas.microsoft.com/office/drawing/2014/main" id="{DAD7073D-FF52-4382-98F7-87F1B74A4A77}"/>
              </a:ext>
            </a:extLst>
          </p:cNvPr>
          <p:cNvSpPr/>
          <p:nvPr>
            <p:custDataLst>
              <p:tags r:id="rId12"/>
            </p:custDataLst>
          </p:nvPr>
        </p:nvSpPr>
        <p:spPr>
          <a:xfrm rot="13440000">
            <a:off x="2877749" y="241686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3" name="PA-星星13">
            <a:extLst>
              <a:ext uri="{FF2B5EF4-FFF2-40B4-BE49-F238E27FC236}">
                <a16:creationId xmlns:a16="http://schemas.microsoft.com/office/drawing/2014/main" id="{08F0D84B-C4EF-4150-9213-731F458F425F}"/>
              </a:ext>
            </a:extLst>
          </p:cNvPr>
          <p:cNvSpPr/>
          <p:nvPr>
            <p:custDataLst>
              <p:tags r:id="rId13"/>
            </p:custDataLst>
          </p:nvPr>
        </p:nvSpPr>
        <p:spPr>
          <a:xfrm rot="1320000">
            <a:off x="2775974" y="3268565"/>
            <a:ext cx="62744" cy="62744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4" name="PA-星星14">
            <a:extLst>
              <a:ext uri="{FF2B5EF4-FFF2-40B4-BE49-F238E27FC236}">
                <a16:creationId xmlns:a16="http://schemas.microsoft.com/office/drawing/2014/main" id="{49384ACC-1568-4610-AB15-34E42DE0E629}"/>
              </a:ext>
            </a:extLst>
          </p:cNvPr>
          <p:cNvSpPr/>
          <p:nvPr>
            <p:custDataLst>
              <p:tags r:id="rId14"/>
            </p:custDataLst>
          </p:nvPr>
        </p:nvSpPr>
        <p:spPr>
          <a:xfrm rot="14520000">
            <a:off x="5944276" y="21051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5" name="PA-星星15">
            <a:extLst>
              <a:ext uri="{FF2B5EF4-FFF2-40B4-BE49-F238E27FC236}">
                <a16:creationId xmlns:a16="http://schemas.microsoft.com/office/drawing/2014/main" id="{5CB9E4AB-DD4F-468A-A8A6-4EDD1B69FAA0}"/>
              </a:ext>
            </a:extLst>
          </p:cNvPr>
          <p:cNvSpPr/>
          <p:nvPr>
            <p:custDataLst>
              <p:tags r:id="rId15"/>
            </p:custDataLst>
          </p:nvPr>
        </p:nvSpPr>
        <p:spPr>
          <a:xfrm rot="4560000">
            <a:off x="8390679" y="5643791"/>
            <a:ext cx="51588" cy="51588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6" name="PA-星星16">
            <a:extLst>
              <a:ext uri="{FF2B5EF4-FFF2-40B4-BE49-F238E27FC236}">
                <a16:creationId xmlns:a16="http://schemas.microsoft.com/office/drawing/2014/main" id="{D050E19B-0DA2-4582-A42E-804F2E0F5204}"/>
              </a:ext>
            </a:extLst>
          </p:cNvPr>
          <p:cNvSpPr/>
          <p:nvPr>
            <p:custDataLst>
              <p:tags r:id="rId16"/>
            </p:custDataLst>
          </p:nvPr>
        </p:nvSpPr>
        <p:spPr>
          <a:xfrm rot="11940000">
            <a:off x="8012486" y="5176698"/>
            <a:ext cx="47302" cy="47302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7" name="PA-星星17">
            <a:extLst>
              <a:ext uri="{FF2B5EF4-FFF2-40B4-BE49-F238E27FC236}">
                <a16:creationId xmlns:a16="http://schemas.microsoft.com/office/drawing/2014/main" id="{7882D5CB-AA29-426C-8649-B50DEE45CD4D}"/>
              </a:ext>
            </a:extLst>
          </p:cNvPr>
          <p:cNvSpPr/>
          <p:nvPr>
            <p:custDataLst>
              <p:tags r:id="rId17"/>
            </p:custDataLst>
          </p:nvPr>
        </p:nvSpPr>
        <p:spPr>
          <a:xfrm rot="20880000">
            <a:off x="7807117" y="6673129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8" name="PA-星星18">
            <a:extLst>
              <a:ext uri="{FF2B5EF4-FFF2-40B4-BE49-F238E27FC236}">
                <a16:creationId xmlns:a16="http://schemas.microsoft.com/office/drawing/2014/main" id="{1463C5E9-BAEE-4234-BBB3-64C8DEF2B495}"/>
              </a:ext>
            </a:extLst>
          </p:cNvPr>
          <p:cNvSpPr/>
          <p:nvPr>
            <p:custDataLst>
              <p:tags r:id="rId18"/>
            </p:custDataLst>
          </p:nvPr>
        </p:nvSpPr>
        <p:spPr>
          <a:xfrm rot="11520000">
            <a:off x="2930066" y="461841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9" name="PA-星星19">
            <a:extLst>
              <a:ext uri="{FF2B5EF4-FFF2-40B4-BE49-F238E27FC236}">
                <a16:creationId xmlns:a16="http://schemas.microsoft.com/office/drawing/2014/main" id="{D19E276F-DA2E-4221-B5BE-641628A9FF6A}"/>
              </a:ext>
            </a:extLst>
          </p:cNvPr>
          <p:cNvSpPr/>
          <p:nvPr>
            <p:custDataLst>
              <p:tags r:id="rId19"/>
            </p:custDataLst>
          </p:nvPr>
        </p:nvSpPr>
        <p:spPr>
          <a:xfrm rot="12300000">
            <a:off x="7953960" y="302830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80" name="PA-星星20">
            <a:extLst>
              <a:ext uri="{FF2B5EF4-FFF2-40B4-BE49-F238E27FC236}">
                <a16:creationId xmlns:a16="http://schemas.microsoft.com/office/drawing/2014/main" id="{F76DE6C6-7155-4F15-8535-2E4FEA79F594}"/>
              </a:ext>
            </a:extLst>
          </p:cNvPr>
          <p:cNvSpPr/>
          <p:nvPr>
            <p:custDataLst>
              <p:tags r:id="rId20"/>
            </p:custDataLst>
          </p:nvPr>
        </p:nvSpPr>
        <p:spPr>
          <a:xfrm rot="360000">
            <a:off x="613732" y="5592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81" name="PA-星星21">
            <a:extLst>
              <a:ext uri="{FF2B5EF4-FFF2-40B4-BE49-F238E27FC236}">
                <a16:creationId xmlns:a16="http://schemas.microsoft.com/office/drawing/2014/main" id="{0F9F3CE2-C5CA-45D2-80BE-5A02A496FDA8}"/>
              </a:ext>
            </a:extLst>
          </p:cNvPr>
          <p:cNvSpPr/>
          <p:nvPr>
            <p:custDataLst>
              <p:tags r:id="rId21"/>
            </p:custDataLst>
          </p:nvPr>
        </p:nvSpPr>
        <p:spPr>
          <a:xfrm rot="19260000">
            <a:off x="10694076" y="63723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82" name="PA-星星22">
            <a:extLst>
              <a:ext uri="{FF2B5EF4-FFF2-40B4-BE49-F238E27FC236}">
                <a16:creationId xmlns:a16="http://schemas.microsoft.com/office/drawing/2014/main" id="{0E7830C7-0190-4026-ACE3-C286B30356A8}"/>
              </a:ext>
            </a:extLst>
          </p:cNvPr>
          <p:cNvSpPr/>
          <p:nvPr>
            <p:custDataLst>
              <p:tags r:id="rId22"/>
            </p:custDataLst>
          </p:nvPr>
        </p:nvSpPr>
        <p:spPr>
          <a:xfrm rot="3840000">
            <a:off x="2922279" y="354089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83" name="PA-星星23">
            <a:extLst>
              <a:ext uri="{FF2B5EF4-FFF2-40B4-BE49-F238E27FC236}">
                <a16:creationId xmlns:a16="http://schemas.microsoft.com/office/drawing/2014/main" id="{E397AFC1-9B7E-47BB-A23D-F88C2F41B4F8}"/>
              </a:ext>
            </a:extLst>
          </p:cNvPr>
          <p:cNvSpPr/>
          <p:nvPr>
            <p:custDataLst>
              <p:tags r:id="rId23"/>
            </p:custDataLst>
          </p:nvPr>
        </p:nvSpPr>
        <p:spPr>
          <a:xfrm rot="7140000">
            <a:off x="1998032" y="10545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84" name="PA-星星24">
            <a:extLst>
              <a:ext uri="{FF2B5EF4-FFF2-40B4-BE49-F238E27FC236}">
                <a16:creationId xmlns:a16="http://schemas.microsoft.com/office/drawing/2014/main" id="{2FF9DC65-2397-49E6-8BD5-BFCC9F7984A8}"/>
              </a:ext>
            </a:extLst>
          </p:cNvPr>
          <p:cNvSpPr/>
          <p:nvPr>
            <p:custDataLst>
              <p:tags r:id="rId24"/>
            </p:custDataLst>
          </p:nvPr>
        </p:nvSpPr>
        <p:spPr>
          <a:xfrm rot="4860000">
            <a:off x="4355048" y="692946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85" name="PA-星星25">
            <a:extLst>
              <a:ext uri="{FF2B5EF4-FFF2-40B4-BE49-F238E27FC236}">
                <a16:creationId xmlns:a16="http://schemas.microsoft.com/office/drawing/2014/main" id="{279E1329-E6D5-4F1E-B766-FC3484FE7EF7}"/>
              </a:ext>
            </a:extLst>
          </p:cNvPr>
          <p:cNvSpPr/>
          <p:nvPr>
            <p:custDataLst>
              <p:tags r:id="rId25"/>
            </p:custDataLst>
          </p:nvPr>
        </p:nvSpPr>
        <p:spPr>
          <a:xfrm rot="14160000">
            <a:off x="9982876" y="25369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86" name="PA-星星26">
            <a:extLst>
              <a:ext uri="{FF2B5EF4-FFF2-40B4-BE49-F238E27FC236}">
                <a16:creationId xmlns:a16="http://schemas.microsoft.com/office/drawing/2014/main" id="{1D356737-E379-450E-8D37-10F2571B58D7}"/>
              </a:ext>
            </a:extLst>
          </p:cNvPr>
          <p:cNvSpPr/>
          <p:nvPr>
            <p:custDataLst>
              <p:tags r:id="rId26"/>
            </p:custDataLst>
          </p:nvPr>
        </p:nvSpPr>
        <p:spPr>
          <a:xfrm rot="8820000">
            <a:off x="10160676" y="63850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87" name="PA-星星27">
            <a:extLst>
              <a:ext uri="{FF2B5EF4-FFF2-40B4-BE49-F238E27FC236}">
                <a16:creationId xmlns:a16="http://schemas.microsoft.com/office/drawing/2014/main" id="{22977836-1BCD-472D-9D05-CADC24315DCD}"/>
              </a:ext>
            </a:extLst>
          </p:cNvPr>
          <p:cNvSpPr/>
          <p:nvPr>
            <p:custDataLst>
              <p:tags r:id="rId27"/>
            </p:custDataLst>
          </p:nvPr>
        </p:nvSpPr>
        <p:spPr>
          <a:xfrm rot="8700000">
            <a:off x="4878229" y="303867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588" name="PA-星星28">
            <a:extLst>
              <a:ext uri="{FF2B5EF4-FFF2-40B4-BE49-F238E27FC236}">
                <a16:creationId xmlns:a16="http://schemas.microsoft.com/office/drawing/2014/main" id="{BAFBBAB2-A68E-4F4B-BA2C-2B1A8A3445C3}"/>
              </a:ext>
            </a:extLst>
          </p:cNvPr>
          <p:cNvSpPr/>
          <p:nvPr>
            <p:custDataLst>
              <p:tags r:id="rId28"/>
            </p:custDataLst>
          </p:nvPr>
        </p:nvSpPr>
        <p:spPr>
          <a:xfrm rot="20160000">
            <a:off x="4118932" y="66806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589" name="PA-星星29">
            <a:extLst>
              <a:ext uri="{FF2B5EF4-FFF2-40B4-BE49-F238E27FC236}">
                <a16:creationId xmlns:a16="http://schemas.microsoft.com/office/drawing/2014/main" id="{6D61886E-51A7-4690-8D60-E66C633B4DFB}"/>
              </a:ext>
            </a:extLst>
          </p:cNvPr>
          <p:cNvSpPr/>
          <p:nvPr>
            <p:custDataLst>
              <p:tags r:id="rId29"/>
            </p:custDataLst>
          </p:nvPr>
        </p:nvSpPr>
        <p:spPr>
          <a:xfrm rot="10020000">
            <a:off x="8119432" y="63250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590" name="PA-星星30">
            <a:extLst>
              <a:ext uri="{FF2B5EF4-FFF2-40B4-BE49-F238E27FC236}">
                <a16:creationId xmlns:a16="http://schemas.microsoft.com/office/drawing/2014/main" id="{4CE33B52-F356-4CA8-B3D5-6B5FFD7E7D74}"/>
              </a:ext>
            </a:extLst>
          </p:cNvPr>
          <p:cNvSpPr/>
          <p:nvPr>
            <p:custDataLst>
              <p:tags r:id="rId30"/>
            </p:custDataLst>
          </p:nvPr>
        </p:nvSpPr>
        <p:spPr>
          <a:xfrm rot="16020000">
            <a:off x="4565764" y="519707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91" name="PA-星星31">
            <a:extLst>
              <a:ext uri="{FF2B5EF4-FFF2-40B4-BE49-F238E27FC236}">
                <a16:creationId xmlns:a16="http://schemas.microsoft.com/office/drawing/2014/main" id="{DEC04544-8D3E-4C9F-8569-1BFA64291C89}"/>
              </a:ext>
            </a:extLst>
          </p:cNvPr>
          <p:cNvSpPr/>
          <p:nvPr>
            <p:custDataLst>
              <p:tags r:id="rId31"/>
            </p:custDataLst>
          </p:nvPr>
        </p:nvSpPr>
        <p:spPr>
          <a:xfrm rot="7680000">
            <a:off x="7738060" y="371410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92" name="PA-星星32">
            <a:extLst>
              <a:ext uri="{FF2B5EF4-FFF2-40B4-BE49-F238E27FC236}">
                <a16:creationId xmlns:a16="http://schemas.microsoft.com/office/drawing/2014/main" id="{EE7322B9-4808-4043-8D7E-813E29646F46}"/>
              </a:ext>
            </a:extLst>
          </p:cNvPr>
          <p:cNvSpPr/>
          <p:nvPr>
            <p:custDataLst>
              <p:tags r:id="rId32"/>
            </p:custDataLst>
          </p:nvPr>
        </p:nvSpPr>
        <p:spPr>
          <a:xfrm rot="11340000">
            <a:off x="5112013" y="370425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93" name="PA-星星33">
            <a:extLst>
              <a:ext uri="{FF2B5EF4-FFF2-40B4-BE49-F238E27FC236}">
                <a16:creationId xmlns:a16="http://schemas.microsoft.com/office/drawing/2014/main" id="{FA864B0A-BEAD-451D-8606-170742AEB8EB}"/>
              </a:ext>
            </a:extLst>
          </p:cNvPr>
          <p:cNvSpPr/>
          <p:nvPr>
            <p:custDataLst>
              <p:tags r:id="rId33"/>
            </p:custDataLst>
          </p:nvPr>
        </p:nvSpPr>
        <p:spPr>
          <a:xfrm rot="1200000">
            <a:off x="6243289" y="281060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94" name="PA-星星34">
            <a:extLst>
              <a:ext uri="{FF2B5EF4-FFF2-40B4-BE49-F238E27FC236}">
                <a16:creationId xmlns:a16="http://schemas.microsoft.com/office/drawing/2014/main" id="{C8CC4D74-95CA-43E6-806B-9520BE24BA90}"/>
              </a:ext>
            </a:extLst>
          </p:cNvPr>
          <p:cNvSpPr/>
          <p:nvPr>
            <p:custDataLst>
              <p:tags r:id="rId34"/>
            </p:custDataLst>
          </p:nvPr>
        </p:nvSpPr>
        <p:spPr>
          <a:xfrm rot="16020000">
            <a:off x="1555260" y="379947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95" name="PA-星星35">
            <a:extLst>
              <a:ext uri="{FF2B5EF4-FFF2-40B4-BE49-F238E27FC236}">
                <a16:creationId xmlns:a16="http://schemas.microsoft.com/office/drawing/2014/main" id="{80A7E656-79CB-4D64-9075-85E89D0D288B}"/>
              </a:ext>
            </a:extLst>
          </p:cNvPr>
          <p:cNvSpPr/>
          <p:nvPr>
            <p:custDataLst>
              <p:tags r:id="rId35"/>
            </p:custDataLst>
          </p:nvPr>
        </p:nvSpPr>
        <p:spPr>
          <a:xfrm rot="9060000">
            <a:off x="9874363" y="355877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596" name="PA-星星36">
            <a:extLst>
              <a:ext uri="{FF2B5EF4-FFF2-40B4-BE49-F238E27FC236}">
                <a16:creationId xmlns:a16="http://schemas.microsoft.com/office/drawing/2014/main" id="{9ECD36CB-9F2A-4B8F-AC06-D268AD1266A0}"/>
              </a:ext>
            </a:extLst>
          </p:cNvPr>
          <p:cNvSpPr/>
          <p:nvPr>
            <p:custDataLst>
              <p:tags r:id="rId36"/>
            </p:custDataLst>
          </p:nvPr>
        </p:nvSpPr>
        <p:spPr>
          <a:xfrm rot="3540000">
            <a:off x="3676763" y="333017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97" name="PA-星星37">
            <a:extLst>
              <a:ext uri="{FF2B5EF4-FFF2-40B4-BE49-F238E27FC236}">
                <a16:creationId xmlns:a16="http://schemas.microsoft.com/office/drawing/2014/main" id="{0F91C815-B392-4EDC-9283-CE6816D64172}"/>
              </a:ext>
            </a:extLst>
          </p:cNvPr>
          <p:cNvSpPr/>
          <p:nvPr>
            <p:custDataLst>
              <p:tags r:id="rId37"/>
            </p:custDataLst>
          </p:nvPr>
        </p:nvSpPr>
        <p:spPr>
          <a:xfrm rot="3180000">
            <a:off x="2928588" y="565540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98" name="PA-星星38">
            <a:extLst>
              <a:ext uri="{FF2B5EF4-FFF2-40B4-BE49-F238E27FC236}">
                <a16:creationId xmlns:a16="http://schemas.microsoft.com/office/drawing/2014/main" id="{ABB58DAC-5CDC-4619-B1DC-FC98E552AB66}"/>
              </a:ext>
            </a:extLst>
          </p:cNvPr>
          <p:cNvSpPr/>
          <p:nvPr>
            <p:custDataLst>
              <p:tags r:id="rId38"/>
            </p:custDataLst>
          </p:nvPr>
        </p:nvSpPr>
        <p:spPr>
          <a:xfrm rot="18600000">
            <a:off x="9686717" y="481892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99" name="PA-星星39">
            <a:extLst>
              <a:ext uri="{FF2B5EF4-FFF2-40B4-BE49-F238E27FC236}">
                <a16:creationId xmlns:a16="http://schemas.microsoft.com/office/drawing/2014/main" id="{E3E6D4C1-685A-444B-961B-4E7F8C510398}"/>
              </a:ext>
            </a:extLst>
          </p:cNvPr>
          <p:cNvSpPr/>
          <p:nvPr>
            <p:custDataLst>
              <p:tags r:id="rId39"/>
            </p:custDataLst>
          </p:nvPr>
        </p:nvSpPr>
        <p:spPr>
          <a:xfrm rot="4500000">
            <a:off x="6445363" y="393977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00" name="PA-星星40">
            <a:extLst>
              <a:ext uri="{FF2B5EF4-FFF2-40B4-BE49-F238E27FC236}">
                <a16:creationId xmlns:a16="http://schemas.microsoft.com/office/drawing/2014/main" id="{220ED7B8-7A14-4C2C-9585-BF441D5F0925}"/>
              </a:ext>
            </a:extLst>
          </p:cNvPr>
          <p:cNvSpPr/>
          <p:nvPr>
            <p:custDataLst>
              <p:tags r:id="rId40"/>
            </p:custDataLst>
          </p:nvPr>
        </p:nvSpPr>
        <p:spPr>
          <a:xfrm rot="11340000">
            <a:off x="3909944" y="518895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01" name="PA-星星41">
            <a:extLst>
              <a:ext uri="{FF2B5EF4-FFF2-40B4-BE49-F238E27FC236}">
                <a16:creationId xmlns:a16="http://schemas.microsoft.com/office/drawing/2014/main" id="{72330F26-BC38-4141-ADDB-BE2963581961}"/>
              </a:ext>
            </a:extLst>
          </p:cNvPr>
          <p:cNvSpPr/>
          <p:nvPr>
            <p:custDataLst>
              <p:tags r:id="rId41"/>
            </p:custDataLst>
          </p:nvPr>
        </p:nvSpPr>
        <p:spPr>
          <a:xfrm rot="10200000">
            <a:off x="8939747" y="282736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02" name="PA-星星42">
            <a:extLst>
              <a:ext uri="{FF2B5EF4-FFF2-40B4-BE49-F238E27FC236}">
                <a16:creationId xmlns:a16="http://schemas.microsoft.com/office/drawing/2014/main" id="{D933CE7E-AA27-4552-B215-51A83B757E35}"/>
              </a:ext>
            </a:extLst>
          </p:cNvPr>
          <p:cNvSpPr/>
          <p:nvPr>
            <p:custDataLst>
              <p:tags r:id="rId42"/>
            </p:custDataLst>
          </p:nvPr>
        </p:nvSpPr>
        <p:spPr>
          <a:xfrm rot="11220000">
            <a:off x="6443635" y="839247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03" name="PA-星星43">
            <a:extLst>
              <a:ext uri="{FF2B5EF4-FFF2-40B4-BE49-F238E27FC236}">
                <a16:creationId xmlns:a16="http://schemas.microsoft.com/office/drawing/2014/main" id="{DBE73AD7-8141-4F86-A681-76103746D718}"/>
              </a:ext>
            </a:extLst>
          </p:cNvPr>
          <p:cNvSpPr/>
          <p:nvPr>
            <p:custDataLst>
              <p:tags r:id="rId43"/>
            </p:custDataLst>
          </p:nvPr>
        </p:nvSpPr>
        <p:spPr>
          <a:xfrm rot="6480000">
            <a:off x="11103932" y="49788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604" name="PA-星星44">
            <a:extLst>
              <a:ext uri="{FF2B5EF4-FFF2-40B4-BE49-F238E27FC236}">
                <a16:creationId xmlns:a16="http://schemas.microsoft.com/office/drawing/2014/main" id="{892ED341-BDC6-4FA4-8685-A57FDA713BCE}"/>
              </a:ext>
            </a:extLst>
          </p:cNvPr>
          <p:cNvSpPr/>
          <p:nvPr>
            <p:custDataLst>
              <p:tags r:id="rId44"/>
            </p:custDataLst>
          </p:nvPr>
        </p:nvSpPr>
        <p:spPr>
          <a:xfrm rot="3960000">
            <a:off x="3128332" y="39247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181" name="PA-星星1">
            <a:extLst>
              <a:ext uri="{FF2B5EF4-FFF2-40B4-BE49-F238E27FC236}">
                <a16:creationId xmlns:a16="http://schemas.microsoft.com/office/drawing/2014/main" id="{1F9D2386-9231-49AE-A811-2AAC5CB4D7B6}"/>
              </a:ext>
            </a:extLst>
          </p:cNvPr>
          <p:cNvSpPr/>
          <p:nvPr>
            <p:custDataLst>
              <p:tags r:id="rId45"/>
            </p:custDataLst>
          </p:nvPr>
        </p:nvSpPr>
        <p:spPr>
          <a:xfrm rot="4200000">
            <a:off x="7299908" y="882720"/>
            <a:ext cx="47684" cy="47684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182" name="PA-星星2">
            <a:extLst>
              <a:ext uri="{FF2B5EF4-FFF2-40B4-BE49-F238E27FC236}">
                <a16:creationId xmlns:a16="http://schemas.microsoft.com/office/drawing/2014/main" id="{8F83F9E0-E746-4B0C-BB57-25F9A9EE5B1E}"/>
              </a:ext>
            </a:extLst>
          </p:cNvPr>
          <p:cNvSpPr/>
          <p:nvPr>
            <p:custDataLst>
              <p:tags r:id="rId46"/>
            </p:custDataLst>
          </p:nvPr>
        </p:nvSpPr>
        <p:spPr>
          <a:xfrm rot="12780000">
            <a:off x="6076460" y="614897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83" name="PA-星星5">
            <a:extLst>
              <a:ext uri="{FF2B5EF4-FFF2-40B4-BE49-F238E27FC236}">
                <a16:creationId xmlns:a16="http://schemas.microsoft.com/office/drawing/2014/main" id="{7DE12D75-AC09-4C40-826D-5CC7E65BA4E9}"/>
              </a:ext>
            </a:extLst>
          </p:cNvPr>
          <p:cNvSpPr/>
          <p:nvPr>
            <p:custDataLst>
              <p:tags r:id="rId47"/>
            </p:custDataLst>
          </p:nvPr>
        </p:nvSpPr>
        <p:spPr>
          <a:xfrm rot="5220000">
            <a:off x="7507730" y="478917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86" name="PA-星星6">
            <a:extLst>
              <a:ext uri="{FF2B5EF4-FFF2-40B4-BE49-F238E27FC236}">
                <a16:creationId xmlns:a16="http://schemas.microsoft.com/office/drawing/2014/main" id="{DD7D023D-200E-4D72-8D7C-208FE4B27E71}"/>
              </a:ext>
            </a:extLst>
          </p:cNvPr>
          <p:cNvSpPr/>
          <p:nvPr>
            <p:custDataLst>
              <p:tags r:id="rId48"/>
            </p:custDataLst>
          </p:nvPr>
        </p:nvSpPr>
        <p:spPr>
          <a:xfrm rot="12900000">
            <a:off x="5024691" y="540200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87" name="PA-星星7">
            <a:extLst>
              <a:ext uri="{FF2B5EF4-FFF2-40B4-BE49-F238E27FC236}">
                <a16:creationId xmlns:a16="http://schemas.microsoft.com/office/drawing/2014/main" id="{156C523D-E5EC-47C4-9BA1-58414518E534}"/>
              </a:ext>
            </a:extLst>
          </p:cNvPr>
          <p:cNvSpPr/>
          <p:nvPr>
            <p:custDataLst>
              <p:tags r:id="rId49"/>
            </p:custDataLst>
          </p:nvPr>
        </p:nvSpPr>
        <p:spPr>
          <a:xfrm rot="12180000">
            <a:off x="6079164" y="325705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88" name="PA-星星8">
            <a:extLst>
              <a:ext uri="{FF2B5EF4-FFF2-40B4-BE49-F238E27FC236}">
                <a16:creationId xmlns:a16="http://schemas.microsoft.com/office/drawing/2014/main" id="{7181D268-6B49-404E-B11C-01429EB6345A}"/>
              </a:ext>
            </a:extLst>
          </p:cNvPr>
          <p:cNvSpPr/>
          <p:nvPr>
            <p:custDataLst>
              <p:tags r:id="rId50"/>
            </p:custDataLst>
          </p:nvPr>
        </p:nvSpPr>
        <p:spPr>
          <a:xfrm rot="5040000">
            <a:off x="1110760" y="400267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91" name="PA-星星10">
            <a:extLst>
              <a:ext uri="{FF2B5EF4-FFF2-40B4-BE49-F238E27FC236}">
                <a16:creationId xmlns:a16="http://schemas.microsoft.com/office/drawing/2014/main" id="{EA8E547A-6E3A-4F04-97F4-967A9C919FD9}"/>
              </a:ext>
            </a:extLst>
          </p:cNvPr>
          <p:cNvSpPr/>
          <p:nvPr>
            <p:custDataLst>
              <p:tags r:id="rId51"/>
            </p:custDataLst>
          </p:nvPr>
        </p:nvSpPr>
        <p:spPr>
          <a:xfrm rot="17100000">
            <a:off x="2453504" y="477391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92" name="PA-星星12">
            <a:extLst>
              <a:ext uri="{FF2B5EF4-FFF2-40B4-BE49-F238E27FC236}">
                <a16:creationId xmlns:a16="http://schemas.microsoft.com/office/drawing/2014/main" id="{FA7E116B-FEFA-4062-AC13-A000D21573EB}"/>
              </a:ext>
            </a:extLst>
          </p:cNvPr>
          <p:cNvSpPr/>
          <p:nvPr>
            <p:custDataLst>
              <p:tags r:id="rId52"/>
            </p:custDataLst>
          </p:nvPr>
        </p:nvSpPr>
        <p:spPr>
          <a:xfrm rot="13440000">
            <a:off x="1912549" y="89286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93" name="PA-星星16">
            <a:extLst>
              <a:ext uri="{FF2B5EF4-FFF2-40B4-BE49-F238E27FC236}">
                <a16:creationId xmlns:a16="http://schemas.microsoft.com/office/drawing/2014/main" id="{28D594D1-9949-4FB4-BE6F-79731EBC6814}"/>
              </a:ext>
            </a:extLst>
          </p:cNvPr>
          <p:cNvSpPr/>
          <p:nvPr>
            <p:custDataLst>
              <p:tags r:id="rId53"/>
            </p:custDataLst>
          </p:nvPr>
        </p:nvSpPr>
        <p:spPr>
          <a:xfrm rot="11940000">
            <a:off x="2221286" y="1252398"/>
            <a:ext cx="47302" cy="47302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96" name="PA-星星19">
            <a:extLst>
              <a:ext uri="{FF2B5EF4-FFF2-40B4-BE49-F238E27FC236}">
                <a16:creationId xmlns:a16="http://schemas.microsoft.com/office/drawing/2014/main" id="{210DEF73-2A12-46C1-8006-BEEA9696598A}"/>
              </a:ext>
            </a:extLst>
          </p:cNvPr>
          <p:cNvSpPr/>
          <p:nvPr>
            <p:custDataLst>
              <p:tags r:id="rId54"/>
            </p:custDataLst>
          </p:nvPr>
        </p:nvSpPr>
        <p:spPr>
          <a:xfrm rot="12300000">
            <a:off x="8197963" y="448587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97" name="PA-星星22">
            <a:extLst>
              <a:ext uri="{FF2B5EF4-FFF2-40B4-BE49-F238E27FC236}">
                <a16:creationId xmlns:a16="http://schemas.microsoft.com/office/drawing/2014/main" id="{26187E86-CCF5-4E4F-8511-6DBF1DF017E5}"/>
              </a:ext>
            </a:extLst>
          </p:cNvPr>
          <p:cNvSpPr/>
          <p:nvPr>
            <p:custDataLst>
              <p:tags r:id="rId55"/>
            </p:custDataLst>
          </p:nvPr>
        </p:nvSpPr>
        <p:spPr>
          <a:xfrm rot="3840000">
            <a:off x="2528579" y="355359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98" name="PA-星星24">
            <a:extLst>
              <a:ext uri="{FF2B5EF4-FFF2-40B4-BE49-F238E27FC236}">
                <a16:creationId xmlns:a16="http://schemas.microsoft.com/office/drawing/2014/main" id="{4DA4048E-11E1-47FE-AC10-F49E61C9E26D}"/>
              </a:ext>
            </a:extLst>
          </p:cNvPr>
          <p:cNvSpPr/>
          <p:nvPr>
            <p:custDataLst>
              <p:tags r:id="rId56"/>
            </p:custDataLst>
          </p:nvPr>
        </p:nvSpPr>
        <p:spPr>
          <a:xfrm rot="4860000">
            <a:off x="6718224" y="280391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01" name="PA-星星26">
            <a:extLst>
              <a:ext uri="{FF2B5EF4-FFF2-40B4-BE49-F238E27FC236}">
                <a16:creationId xmlns:a16="http://schemas.microsoft.com/office/drawing/2014/main" id="{7A0B9736-CFC2-4B3D-BFBF-2717A309D2BC}"/>
              </a:ext>
            </a:extLst>
          </p:cNvPr>
          <p:cNvSpPr/>
          <p:nvPr>
            <p:custDataLst>
              <p:tags r:id="rId57"/>
            </p:custDataLst>
          </p:nvPr>
        </p:nvSpPr>
        <p:spPr>
          <a:xfrm rot="8820000">
            <a:off x="7125376" y="35529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02" name="PA-星星28">
            <a:extLst>
              <a:ext uri="{FF2B5EF4-FFF2-40B4-BE49-F238E27FC236}">
                <a16:creationId xmlns:a16="http://schemas.microsoft.com/office/drawing/2014/main" id="{4A25E8E1-484F-4625-B433-4FF247E891A3}"/>
              </a:ext>
            </a:extLst>
          </p:cNvPr>
          <p:cNvSpPr/>
          <p:nvPr>
            <p:custDataLst>
              <p:tags r:id="rId58"/>
            </p:custDataLst>
          </p:nvPr>
        </p:nvSpPr>
        <p:spPr>
          <a:xfrm rot="20160000">
            <a:off x="588332" y="12069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203" name="PA-星星29">
            <a:extLst>
              <a:ext uri="{FF2B5EF4-FFF2-40B4-BE49-F238E27FC236}">
                <a16:creationId xmlns:a16="http://schemas.microsoft.com/office/drawing/2014/main" id="{21229EFE-E177-414A-9ABF-4B2B709CA046}"/>
              </a:ext>
            </a:extLst>
          </p:cNvPr>
          <p:cNvSpPr/>
          <p:nvPr>
            <p:custDataLst>
              <p:tags r:id="rId59"/>
            </p:custDataLst>
          </p:nvPr>
        </p:nvSpPr>
        <p:spPr>
          <a:xfrm rot="10020000">
            <a:off x="6697032" y="11942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206" name="PA-星星31">
            <a:extLst>
              <a:ext uri="{FF2B5EF4-FFF2-40B4-BE49-F238E27FC236}">
                <a16:creationId xmlns:a16="http://schemas.microsoft.com/office/drawing/2014/main" id="{AC8D5C12-695B-402A-827F-FB6491FD0ECC}"/>
              </a:ext>
            </a:extLst>
          </p:cNvPr>
          <p:cNvSpPr/>
          <p:nvPr>
            <p:custDataLst>
              <p:tags r:id="rId60"/>
            </p:custDataLst>
          </p:nvPr>
        </p:nvSpPr>
        <p:spPr>
          <a:xfrm rot="7680000">
            <a:off x="2000363" y="499387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07" name="PA-星星32">
            <a:extLst>
              <a:ext uri="{FF2B5EF4-FFF2-40B4-BE49-F238E27FC236}">
                <a16:creationId xmlns:a16="http://schemas.microsoft.com/office/drawing/2014/main" id="{27E31898-DA29-4B59-9C1E-00AC4ABEE128}"/>
              </a:ext>
            </a:extLst>
          </p:cNvPr>
          <p:cNvSpPr/>
          <p:nvPr>
            <p:custDataLst>
              <p:tags r:id="rId61"/>
            </p:custDataLst>
          </p:nvPr>
        </p:nvSpPr>
        <p:spPr>
          <a:xfrm rot="11340000">
            <a:off x="3222416" y="254562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08" name="PA-星星33">
            <a:extLst>
              <a:ext uri="{FF2B5EF4-FFF2-40B4-BE49-F238E27FC236}">
                <a16:creationId xmlns:a16="http://schemas.microsoft.com/office/drawing/2014/main" id="{B86D657F-603D-4D63-92F6-8EA28E9E824F}"/>
              </a:ext>
            </a:extLst>
          </p:cNvPr>
          <p:cNvSpPr/>
          <p:nvPr>
            <p:custDataLst>
              <p:tags r:id="rId62"/>
            </p:custDataLst>
          </p:nvPr>
        </p:nvSpPr>
        <p:spPr>
          <a:xfrm rot="1200000">
            <a:off x="11323289" y="349640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11" name="PA-星星35">
            <a:extLst>
              <a:ext uri="{FF2B5EF4-FFF2-40B4-BE49-F238E27FC236}">
                <a16:creationId xmlns:a16="http://schemas.microsoft.com/office/drawing/2014/main" id="{999431FC-B8A7-4DC2-B81C-E3A0AD64BEBB}"/>
              </a:ext>
            </a:extLst>
          </p:cNvPr>
          <p:cNvSpPr/>
          <p:nvPr>
            <p:custDataLst>
              <p:tags r:id="rId63"/>
            </p:custDataLst>
          </p:nvPr>
        </p:nvSpPr>
        <p:spPr>
          <a:xfrm rot="9060000">
            <a:off x="1263763" y="190777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212" name="PA-星星38">
            <a:extLst>
              <a:ext uri="{FF2B5EF4-FFF2-40B4-BE49-F238E27FC236}">
                <a16:creationId xmlns:a16="http://schemas.microsoft.com/office/drawing/2014/main" id="{04B3D767-6B36-4816-9D62-8EF2560464C8}"/>
              </a:ext>
            </a:extLst>
          </p:cNvPr>
          <p:cNvSpPr/>
          <p:nvPr>
            <p:custDataLst>
              <p:tags r:id="rId64"/>
            </p:custDataLst>
          </p:nvPr>
        </p:nvSpPr>
        <p:spPr>
          <a:xfrm rot="18600000">
            <a:off x="10423317" y="693982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13" name="PA-星星40">
            <a:extLst>
              <a:ext uri="{FF2B5EF4-FFF2-40B4-BE49-F238E27FC236}">
                <a16:creationId xmlns:a16="http://schemas.microsoft.com/office/drawing/2014/main" id="{4C4D4F90-4F06-4E92-B10F-7F759287B5A6}"/>
              </a:ext>
            </a:extLst>
          </p:cNvPr>
          <p:cNvSpPr/>
          <p:nvPr>
            <p:custDataLst>
              <p:tags r:id="rId65"/>
            </p:custDataLst>
          </p:nvPr>
        </p:nvSpPr>
        <p:spPr>
          <a:xfrm rot="11340000">
            <a:off x="6768420" y="2523909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28" name="PA-星星41">
            <a:extLst>
              <a:ext uri="{FF2B5EF4-FFF2-40B4-BE49-F238E27FC236}">
                <a16:creationId xmlns:a16="http://schemas.microsoft.com/office/drawing/2014/main" id="{607717D5-FA40-416D-AC36-576A0842C6D7}"/>
              </a:ext>
            </a:extLst>
          </p:cNvPr>
          <p:cNvSpPr/>
          <p:nvPr>
            <p:custDataLst>
              <p:tags r:id="rId66"/>
            </p:custDataLst>
          </p:nvPr>
        </p:nvSpPr>
        <p:spPr>
          <a:xfrm rot="10200000">
            <a:off x="4609047" y="225586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29" name="PA-星星42">
            <a:extLst>
              <a:ext uri="{FF2B5EF4-FFF2-40B4-BE49-F238E27FC236}">
                <a16:creationId xmlns:a16="http://schemas.microsoft.com/office/drawing/2014/main" id="{EE3B942B-3CF5-45C9-B062-B5F947332DA6}"/>
              </a:ext>
            </a:extLst>
          </p:cNvPr>
          <p:cNvSpPr/>
          <p:nvPr>
            <p:custDataLst>
              <p:tags r:id="rId67"/>
            </p:custDataLst>
          </p:nvPr>
        </p:nvSpPr>
        <p:spPr>
          <a:xfrm rot="11220000">
            <a:off x="6748435" y="4217447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30" name="PA-星星43">
            <a:extLst>
              <a:ext uri="{FF2B5EF4-FFF2-40B4-BE49-F238E27FC236}">
                <a16:creationId xmlns:a16="http://schemas.microsoft.com/office/drawing/2014/main" id="{7142AD47-B226-4F99-8641-559CFC119F72}"/>
              </a:ext>
            </a:extLst>
          </p:cNvPr>
          <p:cNvSpPr/>
          <p:nvPr>
            <p:custDataLst>
              <p:tags r:id="rId68"/>
            </p:custDataLst>
          </p:nvPr>
        </p:nvSpPr>
        <p:spPr>
          <a:xfrm rot="6480000">
            <a:off x="5462429" y="305137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31" name="PA-星星44">
            <a:extLst>
              <a:ext uri="{FF2B5EF4-FFF2-40B4-BE49-F238E27FC236}">
                <a16:creationId xmlns:a16="http://schemas.microsoft.com/office/drawing/2014/main" id="{FC8BD084-5B6F-4CC7-93F2-0794EE5A94E0}"/>
              </a:ext>
            </a:extLst>
          </p:cNvPr>
          <p:cNvSpPr/>
          <p:nvPr>
            <p:custDataLst>
              <p:tags r:id="rId69"/>
            </p:custDataLst>
          </p:nvPr>
        </p:nvSpPr>
        <p:spPr>
          <a:xfrm rot="3960000">
            <a:off x="4398332" y="9275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33" name="PA-星星1">
            <a:extLst>
              <a:ext uri="{FF2B5EF4-FFF2-40B4-BE49-F238E27FC236}">
                <a16:creationId xmlns:a16="http://schemas.microsoft.com/office/drawing/2014/main" id="{12B6177D-4139-4202-A6D2-EFC6381497F9}"/>
              </a:ext>
            </a:extLst>
          </p:cNvPr>
          <p:cNvSpPr/>
          <p:nvPr>
            <p:custDataLst>
              <p:tags r:id="rId70"/>
            </p:custDataLst>
          </p:nvPr>
        </p:nvSpPr>
        <p:spPr>
          <a:xfrm rot="4200000">
            <a:off x="962608" y="3079820"/>
            <a:ext cx="47684" cy="47684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34" name="PA-星星2">
            <a:extLst>
              <a:ext uri="{FF2B5EF4-FFF2-40B4-BE49-F238E27FC236}">
                <a16:creationId xmlns:a16="http://schemas.microsoft.com/office/drawing/2014/main" id="{7B2BD6AC-DBB7-422B-A6C9-E94BC0CAED56}"/>
              </a:ext>
            </a:extLst>
          </p:cNvPr>
          <p:cNvSpPr/>
          <p:nvPr>
            <p:custDataLst>
              <p:tags r:id="rId71"/>
            </p:custDataLst>
          </p:nvPr>
        </p:nvSpPr>
        <p:spPr>
          <a:xfrm rot="12780000">
            <a:off x="6953736" y="262032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35" name="PA-星星3">
            <a:extLst>
              <a:ext uri="{FF2B5EF4-FFF2-40B4-BE49-F238E27FC236}">
                <a16:creationId xmlns:a16="http://schemas.microsoft.com/office/drawing/2014/main" id="{46852A50-ED78-4F29-8E5A-B807027375BA}"/>
              </a:ext>
            </a:extLst>
          </p:cNvPr>
          <p:cNvSpPr/>
          <p:nvPr>
            <p:custDataLst>
              <p:tags r:id="rId72"/>
            </p:custDataLst>
          </p:nvPr>
        </p:nvSpPr>
        <p:spPr>
          <a:xfrm rot="20760000">
            <a:off x="9846632" y="24261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36" name="PA-星星4">
            <a:extLst>
              <a:ext uri="{FF2B5EF4-FFF2-40B4-BE49-F238E27FC236}">
                <a16:creationId xmlns:a16="http://schemas.microsoft.com/office/drawing/2014/main" id="{021A1B4D-8F40-42CA-ACCB-FE66806BCD5F}"/>
              </a:ext>
            </a:extLst>
          </p:cNvPr>
          <p:cNvSpPr/>
          <p:nvPr>
            <p:custDataLst>
              <p:tags r:id="rId73"/>
            </p:custDataLst>
          </p:nvPr>
        </p:nvSpPr>
        <p:spPr>
          <a:xfrm rot="1860000">
            <a:off x="5321827" y="284261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37" name="PA-星星5">
            <a:extLst>
              <a:ext uri="{FF2B5EF4-FFF2-40B4-BE49-F238E27FC236}">
                <a16:creationId xmlns:a16="http://schemas.microsoft.com/office/drawing/2014/main" id="{03222BD4-0709-4090-B205-3155163F4452}"/>
              </a:ext>
            </a:extLst>
          </p:cNvPr>
          <p:cNvSpPr/>
          <p:nvPr>
            <p:custDataLst>
              <p:tags r:id="rId74"/>
            </p:custDataLst>
          </p:nvPr>
        </p:nvSpPr>
        <p:spPr>
          <a:xfrm rot="5220000">
            <a:off x="4398183" y="322707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38" name="PA-星星6">
            <a:extLst>
              <a:ext uri="{FF2B5EF4-FFF2-40B4-BE49-F238E27FC236}">
                <a16:creationId xmlns:a16="http://schemas.microsoft.com/office/drawing/2014/main" id="{3254D997-F14B-4E0A-973C-1EC1168B4DA2}"/>
              </a:ext>
            </a:extLst>
          </p:cNvPr>
          <p:cNvSpPr/>
          <p:nvPr>
            <p:custDataLst>
              <p:tags r:id="rId75"/>
            </p:custDataLst>
          </p:nvPr>
        </p:nvSpPr>
        <p:spPr>
          <a:xfrm rot="12900000">
            <a:off x="4771667" y="276235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39" name="PA-星星7">
            <a:extLst>
              <a:ext uri="{FF2B5EF4-FFF2-40B4-BE49-F238E27FC236}">
                <a16:creationId xmlns:a16="http://schemas.microsoft.com/office/drawing/2014/main" id="{F58C68BE-F043-4A9E-A069-AA62B858A095}"/>
              </a:ext>
            </a:extLst>
          </p:cNvPr>
          <p:cNvSpPr/>
          <p:nvPr>
            <p:custDataLst>
              <p:tags r:id="rId76"/>
            </p:custDataLst>
          </p:nvPr>
        </p:nvSpPr>
        <p:spPr>
          <a:xfrm rot="12180000">
            <a:off x="11107388" y="113420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0" name="PA-星星8">
            <a:extLst>
              <a:ext uri="{FF2B5EF4-FFF2-40B4-BE49-F238E27FC236}">
                <a16:creationId xmlns:a16="http://schemas.microsoft.com/office/drawing/2014/main" id="{F33C5937-5F24-489A-805F-907B99BD0E31}"/>
              </a:ext>
            </a:extLst>
          </p:cNvPr>
          <p:cNvSpPr/>
          <p:nvPr>
            <p:custDataLst>
              <p:tags r:id="rId77"/>
            </p:custDataLst>
          </p:nvPr>
        </p:nvSpPr>
        <p:spPr>
          <a:xfrm rot="5040000">
            <a:off x="4717560" y="459957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1" name="PA-星星9">
            <a:extLst>
              <a:ext uri="{FF2B5EF4-FFF2-40B4-BE49-F238E27FC236}">
                <a16:creationId xmlns:a16="http://schemas.microsoft.com/office/drawing/2014/main" id="{41D4F0E8-0110-4FCE-88A3-A0376421FF50}"/>
              </a:ext>
            </a:extLst>
          </p:cNvPr>
          <p:cNvSpPr/>
          <p:nvPr>
            <p:custDataLst>
              <p:tags r:id="rId78"/>
            </p:custDataLst>
          </p:nvPr>
        </p:nvSpPr>
        <p:spPr>
          <a:xfrm rot="19140000">
            <a:off x="8658620" y="328283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2" name="PA-星星10">
            <a:extLst>
              <a:ext uri="{FF2B5EF4-FFF2-40B4-BE49-F238E27FC236}">
                <a16:creationId xmlns:a16="http://schemas.microsoft.com/office/drawing/2014/main" id="{459A95AB-B733-44D9-9E20-2DF64DF50F1B}"/>
              </a:ext>
            </a:extLst>
          </p:cNvPr>
          <p:cNvSpPr/>
          <p:nvPr>
            <p:custDataLst>
              <p:tags r:id="rId79"/>
            </p:custDataLst>
          </p:nvPr>
        </p:nvSpPr>
        <p:spPr>
          <a:xfrm rot="17100000">
            <a:off x="2605904" y="510411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3" name="PA-星星11">
            <a:extLst>
              <a:ext uri="{FF2B5EF4-FFF2-40B4-BE49-F238E27FC236}">
                <a16:creationId xmlns:a16="http://schemas.microsoft.com/office/drawing/2014/main" id="{8963E23E-B62F-4993-B190-D772D4EC7EEA}"/>
              </a:ext>
            </a:extLst>
          </p:cNvPr>
          <p:cNvSpPr/>
          <p:nvPr>
            <p:custDataLst>
              <p:tags r:id="rId80"/>
            </p:custDataLst>
          </p:nvPr>
        </p:nvSpPr>
        <p:spPr>
          <a:xfrm rot="17700000">
            <a:off x="4964648" y="451646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4" name="PA-星星12">
            <a:extLst>
              <a:ext uri="{FF2B5EF4-FFF2-40B4-BE49-F238E27FC236}">
                <a16:creationId xmlns:a16="http://schemas.microsoft.com/office/drawing/2014/main" id="{1FC93AA9-C8A0-4964-B16B-93C90C699BA7}"/>
              </a:ext>
            </a:extLst>
          </p:cNvPr>
          <p:cNvSpPr/>
          <p:nvPr>
            <p:custDataLst>
              <p:tags r:id="rId81"/>
            </p:custDataLst>
          </p:nvPr>
        </p:nvSpPr>
        <p:spPr>
          <a:xfrm rot="13440000">
            <a:off x="3295872" y="4247617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5" name="PA-星星13">
            <a:extLst>
              <a:ext uri="{FF2B5EF4-FFF2-40B4-BE49-F238E27FC236}">
                <a16:creationId xmlns:a16="http://schemas.microsoft.com/office/drawing/2014/main" id="{8FEE2D37-5554-49AE-959B-D3D29C2BCC64}"/>
              </a:ext>
            </a:extLst>
          </p:cNvPr>
          <p:cNvSpPr/>
          <p:nvPr>
            <p:custDataLst>
              <p:tags r:id="rId82"/>
            </p:custDataLst>
          </p:nvPr>
        </p:nvSpPr>
        <p:spPr>
          <a:xfrm rot="1320000">
            <a:off x="2622598" y="6708312"/>
            <a:ext cx="62744" cy="62744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6" name="PA-星星14">
            <a:extLst>
              <a:ext uri="{FF2B5EF4-FFF2-40B4-BE49-F238E27FC236}">
                <a16:creationId xmlns:a16="http://schemas.microsoft.com/office/drawing/2014/main" id="{CF0ACBD5-1237-48ED-ABEB-FE5222356EDC}"/>
              </a:ext>
            </a:extLst>
          </p:cNvPr>
          <p:cNvSpPr/>
          <p:nvPr>
            <p:custDataLst>
              <p:tags r:id="rId83"/>
            </p:custDataLst>
          </p:nvPr>
        </p:nvSpPr>
        <p:spPr>
          <a:xfrm rot="14520000">
            <a:off x="5766476" y="64104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7" name="PA-星星15">
            <a:extLst>
              <a:ext uri="{FF2B5EF4-FFF2-40B4-BE49-F238E27FC236}">
                <a16:creationId xmlns:a16="http://schemas.microsoft.com/office/drawing/2014/main" id="{23D3362A-BB65-4C34-B0FC-C328AB6DD0C3}"/>
              </a:ext>
            </a:extLst>
          </p:cNvPr>
          <p:cNvSpPr/>
          <p:nvPr>
            <p:custDataLst>
              <p:tags r:id="rId84"/>
            </p:custDataLst>
          </p:nvPr>
        </p:nvSpPr>
        <p:spPr>
          <a:xfrm rot="4560000">
            <a:off x="11222779" y="6685191"/>
            <a:ext cx="51588" cy="51588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8" name="PA-星星16">
            <a:extLst>
              <a:ext uri="{FF2B5EF4-FFF2-40B4-BE49-F238E27FC236}">
                <a16:creationId xmlns:a16="http://schemas.microsoft.com/office/drawing/2014/main" id="{C13EBDE0-6369-4FE6-B0F5-50F923C8F0F4}"/>
              </a:ext>
            </a:extLst>
          </p:cNvPr>
          <p:cNvSpPr/>
          <p:nvPr>
            <p:custDataLst>
              <p:tags r:id="rId85"/>
            </p:custDataLst>
          </p:nvPr>
        </p:nvSpPr>
        <p:spPr>
          <a:xfrm rot="11940000">
            <a:off x="10781086" y="1061898"/>
            <a:ext cx="47302" cy="47302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49" name="PA-星星17">
            <a:extLst>
              <a:ext uri="{FF2B5EF4-FFF2-40B4-BE49-F238E27FC236}">
                <a16:creationId xmlns:a16="http://schemas.microsoft.com/office/drawing/2014/main" id="{E81FD9A0-442B-4DD5-B19D-B89045D759F8}"/>
              </a:ext>
            </a:extLst>
          </p:cNvPr>
          <p:cNvSpPr/>
          <p:nvPr>
            <p:custDataLst>
              <p:tags r:id="rId86"/>
            </p:custDataLst>
          </p:nvPr>
        </p:nvSpPr>
        <p:spPr>
          <a:xfrm rot="20880000">
            <a:off x="2765217" y="2761529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0" name="PA-星星18">
            <a:extLst>
              <a:ext uri="{FF2B5EF4-FFF2-40B4-BE49-F238E27FC236}">
                <a16:creationId xmlns:a16="http://schemas.microsoft.com/office/drawing/2014/main" id="{B4E011EB-653D-4CAF-8AD5-DF8E924B21A4}"/>
              </a:ext>
            </a:extLst>
          </p:cNvPr>
          <p:cNvSpPr/>
          <p:nvPr>
            <p:custDataLst>
              <p:tags r:id="rId87"/>
            </p:custDataLst>
          </p:nvPr>
        </p:nvSpPr>
        <p:spPr>
          <a:xfrm rot="11520000">
            <a:off x="8201543" y="451485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1" name="PA-星星19">
            <a:extLst>
              <a:ext uri="{FF2B5EF4-FFF2-40B4-BE49-F238E27FC236}">
                <a16:creationId xmlns:a16="http://schemas.microsoft.com/office/drawing/2014/main" id="{0CA08E3A-DCB3-447D-BE51-2D5530EF29A5}"/>
              </a:ext>
            </a:extLst>
          </p:cNvPr>
          <p:cNvSpPr/>
          <p:nvPr>
            <p:custDataLst>
              <p:tags r:id="rId88"/>
            </p:custDataLst>
          </p:nvPr>
        </p:nvSpPr>
        <p:spPr>
          <a:xfrm rot="12300000">
            <a:off x="692263" y="653057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2" name="PA-星星20">
            <a:extLst>
              <a:ext uri="{FF2B5EF4-FFF2-40B4-BE49-F238E27FC236}">
                <a16:creationId xmlns:a16="http://schemas.microsoft.com/office/drawing/2014/main" id="{295DE060-E427-48F6-96DF-A2459A44268F}"/>
              </a:ext>
            </a:extLst>
          </p:cNvPr>
          <p:cNvSpPr/>
          <p:nvPr>
            <p:custDataLst>
              <p:tags r:id="rId89"/>
            </p:custDataLst>
          </p:nvPr>
        </p:nvSpPr>
        <p:spPr>
          <a:xfrm rot="360000">
            <a:off x="8436932" y="38358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3" name="PA-星星21">
            <a:extLst>
              <a:ext uri="{FF2B5EF4-FFF2-40B4-BE49-F238E27FC236}">
                <a16:creationId xmlns:a16="http://schemas.microsoft.com/office/drawing/2014/main" id="{B2E5F49F-5CF3-4BCB-B55A-838C2D8932D7}"/>
              </a:ext>
            </a:extLst>
          </p:cNvPr>
          <p:cNvSpPr/>
          <p:nvPr>
            <p:custDataLst>
              <p:tags r:id="rId90"/>
            </p:custDataLst>
          </p:nvPr>
        </p:nvSpPr>
        <p:spPr>
          <a:xfrm rot="19260000">
            <a:off x="1486576" y="56103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4" name="PA-星星22">
            <a:extLst>
              <a:ext uri="{FF2B5EF4-FFF2-40B4-BE49-F238E27FC236}">
                <a16:creationId xmlns:a16="http://schemas.microsoft.com/office/drawing/2014/main" id="{6CCDC011-6032-4A6D-8346-6ED4EDB8620E}"/>
              </a:ext>
            </a:extLst>
          </p:cNvPr>
          <p:cNvSpPr/>
          <p:nvPr>
            <p:custDataLst>
              <p:tags r:id="rId91"/>
            </p:custDataLst>
          </p:nvPr>
        </p:nvSpPr>
        <p:spPr>
          <a:xfrm rot="3840000">
            <a:off x="9081779" y="124219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5" name="PA-星星23">
            <a:extLst>
              <a:ext uri="{FF2B5EF4-FFF2-40B4-BE49-F238E27FC236}">
                <a16:creationId xmlns:a16="http://schemas.microsoft.com/office/drawing/2014/main" id="{64839D79-6DD4-47E6-9B1F-A1BF28CDA593}"/>
              </a:ext>
            </a:extLst>
          </p:cNvPr>
          <p:cNvSpPr/>
          <p:nvPr>
            <p:custDataLst>
              <p:tags r:id="rId92"/>
            </p:custDataLst>
          </p:nvPr>
        </p:nvSpPr>
        <p:spPr>
          <a:xfrm rot="7140000">
            <a:off x="9033832" y="13593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6" name="PA-星星24">
            <a:extLst>
              <a:ext uri="{FF2B5EF4-FFF2-40B4-BE49-F238E27FC236}">
                <a16:creationId xmlns:a16="http://schemas.microsoft.com/office/drawing/2014/main" id="{A9D2E5CB-12D6-4518-B8E7-FAF7811E1691}"/>
              </a:ext>
            </a:extLst>
          </p:cNvPr>
          <p:cNvSpPr/>
          <p:nvPr>
            <p:custDataLst>
              <p:tags r:id="rId93"/>
            </p:custDataLst>
          </p:nvPr>
        </p:nvSpPr>
        <p:spPr>
          <a:xfrm rot="4860000">
            <a:off x="5523448" y="97316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7" name="PA-星星25">
            <a:extLst>
              <a:ext uri="{FF2B5EF4-FFF2-40B4-BE49-F238E27FC236}">
                <a16:creationId xmlns:a16="http://schemas.microsoft.com/office/drawing/2014/main" id="{8FD16EB8-6531-4CCC-A454-42806B51A671}"/>
              </a:ext>
            </a:extLst>
          </p:cNvPr>
          <p:cNvSpPr/>
          <p:nvPr>
            <p:custDataLst>
              <p:tags r:id="rId94"/>
            </p:custDataLst>
          </p:nvPr>
        </p:nvSpPr>
        <p:spPr>
          <a:xfrm rot="14160000">
            <a:off x="3518576" y="59913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8" name="PA-星星26">
            <a:extLst>
              <a:ext uri="{FF2B5EF4-FFF2-40B4-BE49-F238E27FC236}">
                <a16:creationId xmlns:a16="http://schemas.microsoft.com/office/drawing/2014/main" id="{952840DC-3272-4416-931F-49D63723B13A}"/>
              </a:ext>
            </a:extLst>
          </p:cNvPr>
          <p:cNvSpPr/>
          <p:nvPr>
            <p:custDataLst>
              <p:tags r:id="rId95"/>
            </p:custDataLst>
          </p:nvPr>
        </p:nvSpPr>
        <p:spPr>
          <a:xfrm rot="8820000">
            <a:off x="3594776" y="53055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59" name="PA-星星27">
            <a:extLst>
              <a:ext uri="{FF2B5EF4-FFF2-40B4-BE49-F238E27FC236}">
                <a16:creationId xmlns:a16="http://schemas.microsoft.com/office/drawing/2014/main" id="{63B212A2-D5EC-4CB6-8A40-CA85C8B4BB2A}"/>
              </a:ext>
            </a:extLst>
          </p:cNvPr>
          <p:cNvSpPr/>
          <p:nvPr>
            <p:custDataLst>
              <p:tags r:id="rId96"/>
            </p:custDataLst>
          </p:nvPr>
        </p:nvSpPr>
        <p:spPr>
          <a:xfrm rot="8700000">
            <a:off x="1236032" y="12831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60" name="PA-星星28">
            <a:extLst>
              <a:ext uri="{FF2B5EF4-FFF2-40B4-BE49-F238E27FC236}">
                <a16:creationId xmlns:a16="http://schemas.microsoft.com/office/drawing/2014/main" id="{F6332D86-4E30-4A2B-BF88-837C6A88D039}"/>
              </a:ext>
            </a:extLst>
          </p:cNvPr>
          <p:cNvSpPr/>
          <p:nvPr>
            <p:custDataLst>
              <p:tags r:id="rId97"/>
            </p:custDataLst>
          </p:nvPr>
        </p:nvSpPr>
        <p:spPr>
          <a:xfrm rot="20160000">
            <a:off x="3026732" y="15498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61" name="PA-星星29">
            <a:extLst>
              <a:ext uri="{FF2B5EF4-FFF2-40B4-BE49-F238E27FC236}">
                <a16:creationId xmlns:a16="http://schemas.microsoft.com/office/drawing/2014/main" id="{BD8DD16A-7516-4C20-BBE9-EF162BC89031}"/>
              </a:ext>
            </a:extLst>
          </p:cNvPr>
          <p:cNvSpPr/>
          <p:nvPr>
            <p:custDataLst>
              <p:tags r:id="rId98"/>
            </p:custDataLst>
          </p:nvPr>
        </p:nvSpPr>
        <p:spPr>
          <a:xfrm rot="10020000">
            <a:off x="3293432" y="9402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62" name="PA-星星30">
            <a:extLst>
              <a:ext uri="{FF2B5EF4-FFF2-40B4-BE49-F238E27FC236}">
                <a16:creationId xmlns:a16="http://schemas.microsoft.com/office/drawing/2014/main" id="{D99646FE-08DB-47E5-B665-27562E1E19CF}"/>
              </a:ext>
            </a:extLst>
          </p:cNvPr>
          <p:cNvSpPr/>
          <p:nvPr>
            <p:custDataLst>
              <p:tags r:id="rId99"/>
            </p:custDataLst>
          </p:nvPr>
        </p:nvSpPr>
        <p:spPr>
          <a:xfrm rot="16020000">
            <a:off x="9518764" y="584477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63" name="PA-星星31">
            <a:extLst>
              <a:ext uri="{FF2B5EF4-FFF2-40B4-BE49-F238E27FC236}">
                <a16:creationId xmlns:a16="http://schemas.microsoft.com/office/drawing/2014/main" id="{29BF0B86-9ADC-40AE-8A72-8D2DE8A950AB}"/>
              </a:ext>
            </a:extLst>
          </p:cNvPr>
          <p:cNvSpPr/>
          <p:nvPr>
            <p:custDataLst>
              <p:tags r:id="rId100"/>
            </p:custDataLst>
          </p:nvPr>
        </p:nvSpPr>
        <p:spPr>
          <a:xfrm rot="7680000">
            <a:off x="11080863" y="162837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64" name="PA-星星32">
            <a:extLst>
              <a:ext uri="{FF2B5EF4-FFF2-40B4-BE49-F238E27FC236}">
                <a16:creationId xmlns:a16="http://schemas.microsoft.com/office/drawing/2014/main" id="{B1B6269C-C3A5-4C63-A78F-24A5A79D1690}"/>
              </a:ext>
            </a:extLst>
          </p:cNvPr>
          <p:cNvSpPr/>
          <p:nvPr>
            <p:custDataLst>
              <p:tags r:id="rId101"/>
            </p:custDataLst>
          </p:nvPr>
        </p:nvSpPr>
        <p:spPr>
          <a:xfrm rot="11340000">
            <a:off x="1151339" y="484628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65" name="PA-星星33">
            <a:extLst>
              <a:ext uri="{FF2B5EF4-FFF2-40B4-BE49-F238E27FC236}">
                <a16:creationId xmlns:a16="http://schemas.microsoft.com/office/drawing/2014/main" id="{0C68B436-EEF7-44AE-A0A9-24074E57579B}"/>
              </a:ext>
            </a:extLst>
          </p:cNvPr>
          <p:cNvSpPr/>
          <p:nvPr>
            <p:custDataLst>
              <p:tags r:id="rId102"/>
            </p:custDataLst>
          </p:nvPr>
        </p:nvSpPr>
        <p:spPr>
          <a:xfrm rot="1200000">
            <a:off x="2255489" y="650630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66" name="PA-星星34">
            <a:extLst>
              <a:ext uri="{FF2B5EF4-FFF2-40B4-BE49-F238E27FC236}">
                <a16:creationId xmlns:a16="http://schemas.microsoft.com/office/drawing/2014/main" id="{4EFA898E-896E-478B-BFAC-3601CD9AA4E1}"/>
              </a:ext>
            </a:extLst>
          </p:cNvPr>
          <p:cNvSpPr/>
          <p:nvPr>
            <p:custDataLst>
              <p:tags r:id="rId103"/>
            </p:custDataLst>
          </p:nvPr>
        </p:nvSpPr>
        <p:spPr>
          <a:xfrm rot="16020000">
            <a:off x="9721360" y="260567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67" name="PA-星星35">
            <a:extLst>
              <a:ext uri="{FF2B5EF4-FFF2-40B4-BE49-F238E27FC236}">
                <a16:creationId xmlns:a16="http://schemas.microsoft.com/office/drawing/2014/main" id="{0AEEED3E-272F-4EC8-A786-FCF01ED9C81C}"/>
              </a:ext>
            </a:extLst>
          </p:cNvPr>
          <p:cNvSpPr/>
          <p:nvPr>
            <p:custDataLst>
              <p:tags r:id="rId104"/>
            </p:custDataLst>
          </p:nvPr>
        </p:nvSpPr>
        <p:spPr>
          <a:xfrm rot="9060000">
            <a:off x="6864463" y="426997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68" name="PA-星星36">
            <a:extLst>
              <a:ext uri="{FF2B5EF4-FFF2-40B4-BE49-F238E27FC236}">
                <a16:creationId xmlns:a16="http://schemas.microsoft.com/office/drawing/2014/main" id="{8695797E-A481-495D-9FE8-898EA445B6BA}"/>
              </a:ext>
            </a:extLst>
          </p:cNvPr>
          <p:cNvSpPr/>
          <p:nvPr>
            <p:custDataLst>
              <p:tags r:id="rId105"/>
            </p:custDataLst>
          </p:nvPr>
        </p:nvSpPr>
        <p:spPr>
          <a:xfrm rot="3540000">
            <a:off x="8020163" y="524787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69" name="PA-星星37">
            <a:extLst>
              <a:ext uri="{FF2B5EF4-FFF2-40B4-BE49-F238E27FC236}">
                <a16:creationId xmlns:a16="http://schemas.microsoft.com/office/drawing/2014/main" id="{8EA07654-4224-4D21-A758-8D3AF875C46D}"/>
              </a:ext>
            </a:extLst>
          </p:cNvPr>
          <p:cNvSpPr/>
          <p:nvPr>
            <p:custDataLst>
              <p:tags r:id="rId106"/>
            </p:custDataLst>
          </p:nvPr>
        </p:nvSpPr>
        <p:spPr>
          <a:xfrm rot="3180000">
            <a:off x="9596088" y="342020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70" name="PA-星星38">
            <a:extLst>
              <a:ext uri="{FF2B5EF4-FFF2-40B4-BE49-F238E27FC236}">
                <a16:creationId xmlns:a16="http://schemas.microsoft.com/office/drawing/2014/main" id="{EB6E6251-D442-4E91-8601-133C381D74A2}"/>
              </a:ext>
            </a:extLst>
          </p:cNvPr>
          <p:cNvSpPr/>
          <p:nvPr>
            <p:custDataLst>
              <p:tags r:id="rId107"/>
            </p:custDataLst>
          </p:nvPr>
        </p:nvSpPr>
        <p:spPr>
          <a:xfrm rot="18600000">
            <a:off x="7921417" y="342192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71" name="PA-星星39">
            <a:extLst>
              <a:ext uri="{FF2B5EF4-FFF2-40B4-BE49-F238E27FC236}">
                <a16:creationId xmlns:a16="http://schemas.microsoft.com/office/drawing/2014/main" id="{ED51D200-5D78-432A-B571-CC966BDC61E6}"/>
              </a:ext>
            </a:extLst>
          </p:cNvPr>
          <p:cNvSpPr/>
          <p:nvPr>
            <p:custDataLst>
              <p:tags r:id="rId108"/>
            </p:custDataLst>
          </p:nvPr>
        </p:nvSpPr>
        <p:spPr>
          <a:xfrm rot="4500000">
            <a:off x="10547463" y="665757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72" name="PA-星星40">
            <a:extLst>
              <a:ext uri="{FF2B5EF4-FFF2-40B4-BE49-F238E27FC236}">
                <a16:creationId xmlns:a16="http://schemas.microsoft.com/office/drawing/2014/main" id="{757B51FB-2A5A-4C97-8F6A-414BDB98D578}"/>
              </a:ext>
            </a:extLst>
          </p:cNvPr>
          <p:cNvSpPr/>
          <p:nvPr>
            <p:custDataLst>
              <p:tags r:id="rId109"/>
            </p:custDataLst>
          </p:nvPr>
        </p:nvSpPr>
        <p:spPr>
          <a:xfrm rot="11340000">
            <a:off x="4684644" y="601445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73" name="PA-星星41">
            <a:extLst>
              <a:ext uri="{FF2B5EF4-FFF2-40B4-BE49-F238E27FC236}">
                <a16:creationId xmlns:a16="http://schemas.microsoft.com/office/drawing/2014/main" id="{C4F8BBF6-AFD0-4301-8195-1C4C7AFF7738}"/>
              </a:ext>
            </a:extLst>
          </p:cNvPr>
          <p:cNvSpPr/>
          <p:nvPr>
            <p:custDataLst>
              <p:tags r:id="rId110"/>
            </p:custDataLst>
          </p:nvPr>
        </p:nvSpPr>
        <p:spPr>
          <a:xfrm rot="10200000">
            <a:off x="6030470" y="462001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74" name="PA-星星42">
            <a:extLst>
              <a:ext uri="{FF2B5EF4-FFF2-40B4-BE49-F238E27FC236}">
                <a16:creationId xmlns:a16="http://schemas.microsoft.com/office/drawing/2014/main" id="{1D61A0C0-0D78-4750-BD1F-11F24BAECCD5}"/>
              </a:ext>
            </a:extLst>
          </p:cNvPr>
          <p:cNvSpPr/>
          <p:nvPr>
            <p:custDataLst>
              <p:tags r:id="rId111"/>
            </p:custDataLst>
          </p:nvPr>
        </p:nvSpPr>
        <p:spPr>
          <a:xfrm rot="11220000">
            <a:off x="6034532" y="3585377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75" name="PA-星星43">
            <a:extLst>
              <a:ext uri="{FF2B5EF4-FFF2-40B4-BE49-F238E27FC236}">
                <a16:creationId xmlns:a16="http://schemas.microsoft.com/office/drawing/2014/main" id="{3EDF46E7-6F0F-4763-BF20-13DAD24D86E7}"/>
              </a:ext>
            </a:extLst>
          </p:cNvPr>
          <p:cNvSpPr/>
          <p:nvPr>
            <p:custDataLst>
              <p:tags r:id="rId112"/>
            </p:custDataLst>
          </p:nvPr>
        </p:nvSpPr>
        <p:spPr>
          <a:xfrm rot="6480000">
            <a:off x="6453029" y="394037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76" name="PA-星星44">
            <a:extLst>
              <a:ext uri="{FF2B5EF4-FFF2-40B4-BE49-F238E27FC236}">
                <a16:creationId xmlns:a16="http://schemas.microsoft.com/office/drawing/2014/main" id="{2BB13DAD-7845-43EB-819C-19C256F73591}"/>
              </a:ext>
            </a:extLst>
          </p:cNvPr>
          <p:cNvSpPr/>
          <p:nvPr>
            <p:custDataLst>
              <p:tags r:id="rId113"/>
            </p:custDataLst>
          </p:nvPr>
        </p:nvSpPr>
        <p:spPr>
          <a:xfrm rot="3960000">
            <a:off x="2887032" y="60837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77" name="PA-星星1">
            <a:extLst>
              <a:ext uri="{FF2B5EF4-FFF2-40B4-BE49-F238E27FC236}">
                <a16:creationId xmlns:a16="http://schemas.microsoft.com/office/drawing/2014/main" id="{D6452492-14CF-4BF7-BE10-0962E84721A3}"/>
              </a:ext>
            </a:extLst>
          </p:cNvPr>
          <p:cNvSpPr/>
          <p:nvPr>
            <p:custDataLst>
              <p:tags r:id="rId114"/>
            </p:custDataLst>
          </p:nvPr>
        </p:nvSpPr>
        <p:spPr>
          <a:xfrm rot="4200000">
            <a:off x="3185108" y="1593920"/>
            <a:ext cx="47684" cy="47684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78" name="PA-星星2">
            <a:extLst>
              <a:ext uri="{FF2B5EF4-FFF2-40B4-BE49-F238E27FC236}">
                <a16:creationId xmlns:a16="http://schemas.microsoft.com/office/drawing/2014/main" id="{09D94601-F7F5-4282-BD12-FC209A54506F}"/>
              </a:ext>
            </a:extLst>
          </p:cNvPr>
          <p:cNvSpPr/>
          <p:nvPr>
            <p:custDataLst>
              <p:tags r:id="rId115"/>
            </p:custDataLst>
          </p:nvPr>
        </p:nvSpPr>
        <p:spPr>
          <a:xfrm rot="12780000">
            <a:off x="5390660" y="489167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79" name="PA-星星5">
            <a:extLst>
              <a:ext uri="{FF2B5EF4-FFF2-40B4-BE49-F238E27FC236}">
                <a16:creationId xmlns:a16="http://schemas.microsoft.com/office/drawing/2014/main" id="{1035FD02-8702-4864-ACF0-491271C780F8}"/>
              </a:ext>
            </a:extLst>
          </p:cNvPr>
          <p:cNvSpPr/>
          <p:nvPr>
            <p:custDataLst>
              <p:tags r:id="rId116"/>
            </p:custDataLst>
          </p:nvPr>
        </p:nvSpPr>
        <p:spPr>
          <a:xfrm rot="5220000">
            <a:off x="1781007" y="5752419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0" name="PA-星星6">
            <a:extLst>
              <a:ext uri="{FF2B5EF4-FFF2-40B4-BE49-F238E27FC236}">
                <a16:creationId xmlns:a16="http://schemas.microsoft.com/office/drawing/2014/main" id="{682ABA4F-CFEA-44AB-962F-D70661D3D5C9}"/>
              </a:ext>
            </a:extLst>
          </p:cNvPr>
          <p:cNvSpPr/>
          <p:nvPr>
            <p:custDataLst>
              <p:tags r:id="rId117"/>
            </p:custDataLst>
          </p:nvPr>
        </p:nvSpPr>
        <p:spPr>
          <a:xfrm rot="12900000">
            <a:off x="7653591" y="477970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1" name="PA-星星7">
            <a:extLst>
              <a:ext uri="{FF2B5EF4-FFF2-40B4-BE49-F238E27FC236}">
                <a16:creationId xmlns:a16="http://schemas.microsoft.com/office/drawing/2014/main" id="{DEF49A35-0651-4BD6-BB28-6AB235FA2470}"/>
              </a:ext>
            </a:extLst>
          </p:cNvPr>
          <p:cNvSpPr/>
          <p:nvPr>
            <p:custDataLst>
              <p:tags r:id="rId118"/>
            </p:custDataLst>
          </p:nvPr>
        </p:nvSpPr>
        <p:spPr>
          <a:xfrm rot="12180000">
            <a:off x="8808688" y="326780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2" name="PA-星星8">
            <a:extLst>
              <a:ext uri="{FF2B5EF4-FFF2-40B4-BE49-F238E27FC236}">
                <a16:creationId xmlns:a16="http://schemas.microsoft.com/office/drawing/2014/main" id="{49DD8C97-A192-4A74-B75D-02A393F15798}"/>
              </a:ext>
            </a:extLst>
          </p:cNvPr>
          <p:cNvSpPr/>
          <p:nvPr>
            <p:custDataLst>
              <p:tags r:id="rId119"/>
            </p:custDataLst>
          </p:nvPr>
        </p:nvSpPr>
        <p:spPr>
          <a:xfrm rot="5040000">
            <a:off x="2037860" y="5564772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3" name="PA-星星10">
            <a:extLst>
              <a:ext uri="{FF2B5EF4-FFF2-40B4-BE49-F238E27FC236}">
                <a16:creationId xmlns:a16="http://schemas.microsoft.com/office/drawing/2014/main" id="{BEFD4DE7-08B7-467A-8BA5-335D1592505B}"/>
              </a:ext>
            </a:extLst>
          </p:cNvPr>
          <p:cNvSpPr/>
          <p:nvPr>
            <p:custDataLst>
              <p:tags r:id="rId120"/>
            </p:custDataLst>
          </p:nvPr>
        </p:nvSpPr>
        <p:spPr>
          <a:xfrm rot="17100000">
            <a:off x="5704704" y="684401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4" name="PA-星星12">
            <a:extLst>
              <a:ext uri="{FF2B5EF4-FFF2-40B4-BE49-F238E27FC236}">
                <a16:creationId xmlns:a16="http://schemas.microsoft.com/office/drawing/2014/main" id="{C1ACE784-926E-4EB5-BA1A-DFB262AEE1D8}"/>
              </a:ext>
            </a:extLst>
          </p:cNvPr>
          <p:cNvSpPr/>
          <p:nvPr>
            <p:custDataLst>
              <p:tags r:id="rId121"/>
            </p:custDataLst>
          </p:nvPr>
        </p:nvSpPr>
        <p:spPr>
          <a:xfrm rot="13440000">
            <a:off x="7983149" y="3610663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5" name="PA-星星16">
            <a:extLst>
              <a:ext uri="{FF2B5EF4-FFF2-40B4-BE49-F238E27FC236}">
                <a16:creationId xmlns:a16="http://schemas.microsoft.com/office/drawing/2014/main" id="{940D8F4F-A49B-4ADF-A049-05FFE35FA151}"/>
              </a:ext>
            </a:extLst>
          </p:cNvPr>
          <p:cNvSpPr/>
          <p:nvPr>
            <p:custDataLst>
              <p:tags r:id="rId122"/>
            </p:custDataLst>
          </p:nvPr>
        </p:nvSpPr>
        <p:spPr>
          <a:xfrm rot="11940000">
            <a:off x="2487986" y="2662098"/>
            <a:ext cx="47302" cy="47302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6" name="PA-星星19">
            <a:extLst>
              <a:ext uri="{FF2B5EF4-FFF2-40B4-BE49-F238E27FC236}">
                <a16:creationId xmlns:a16="http://schemas.microsoft.com/office/drawing/2014/main" id="{EE8FBB86-9E87-4869-AC4A-122C813B5031}"/>
              </a:ext>
            </a:extLst>
          </p:cNvPr>
          <p:cNvSpPr/>
          <p:nvPr>
            <p:custDataLst>
              <p:tags r:id="rId123"/>
            </p:custDataLst>
          </p:nvPr>
        </p:nvSpPr>
        <p:spPr>
          <a:xfrm rot="12300000">
            <a:off x="11093563" y="279677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7" name="PA-星星22">
            <a:extLst>
              <a:ext uri="{FF2B5EF4-FFF2-40B4-BE49-F238E27FC236}">
                <a16:creationId xmlns:a16="http://schemas.microsoft.com/office/drawing/2014/main" id="{B2983629-8550-4FB4-9870-7F04AB241513}"/>
              </a:ext>
            </a:extLst>
          </p:cNvPr>
          <p:cNvSpPr/>
          <p:nvPr>
            <p:custDataLst>
              <p:tags r:id="rId124"/>
            </p:custDataLst>
          </p:nvPr>
        </p:nvSpPr>
        <p:spPr>
          <a:xfrm rot="3840000">
            <a:off x="7405379" y="413779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8" name="PA-星星24">
            <a:extLst>
              <a:ext uri="{FF2B5EF4-FFF2-40B4-BE49-F238E27FC236}">
                <a16:creationId xmlns:a16="http://schemas.microsoft.com/office/drawing/2014/main" id="{13F809F9-219B-463A-91B4-284C858BA7CF}"/>
              </a:ext>
            </a:extLst>
          </p:cNvPr>
          <p:cNvSpPr/>
          <p:nvPr>
            <p:custDataLst>
              <p:tags r:id="rId125"/>
            </p:custDataLst>
          </p:nvPr>
        </p:nvSpPr>
        <p:spPr>
          <a:xfrm rot="4860000">
            <a:off x="5129748" y="110016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89" name="PA-星星26">
            <a:extLst>
              <a:ext uri="{FF2B5EF4-FFF2-40B4-BE49-F238E27FC236}">
                <a16:creationId xmlns:a16="http://schemas.microsoft.com/office/drawing/2014/main" id="{FE7165D1-D40E-4CF3-9DE6-6671D4E32AC1}"/>
              </a:ext>
            </a:extLst>
          </p:cNvPr>
          <p:cNvSpPr/>
          <p:nvPr>
            <p:custDataLst>
              <p:tags r:id="rId126"/>
            </p:custDataLst>
          </p:nvPr>
        </p:nvSpPr>
        <p:spPr>
          <a:xfrm rot="8820000">
            <a:off x="10198776" y="643588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90" name="PA-星星28">
            <a:extLst>
              <a:ext uri="{FF2B5EF4-FFF2-40B4-BE49-F238E27FC236}">
                <a16:creationId xmlns:a16="http://schemas.microsoft.com/office/drawing/2014/main" id="{9281EBEC-71BE-4E65-B823-CA2DD914B828}"/>
              </a:ext>
            </a:extLst>
          </p:cNvPr>
          <p:cNvSpPr/>
          <p:nvPr>
            <p:custDataLst>
              <p:tags r:id="rId127"/>
            </p:custDataLst>
          </p:nvPr>
        </p:nvSpPr>
        <p:spPr>
          <a:xfrm rot="20160000">
            <a:off x="4233232" y="49661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91" name="PA-星星29">
            <a:extLst>
              <a:ext uri="{FF2B5EF4-FFF2-40B4-BE49-F238E27FC236}">
                <a16:creationId xmlns:a16="http://schemas.microsoft.com/office/drawing/2014/main" id="{619E6AF3-9834-43CF-AE74-07F2C27D793C}"/>
              </a:ext>
            </a:extLst>
          </p:cNvPr>
          <p:cNvSpPr/>
          <p:nvPr>
            <p:custDataLst>
              <p:tags r:id="rId128"/>
            </p:custDataLst>
          </p:nvPr>
        </p:nvSpPr>
        <p:spPr>
          <a:xfrm rot="10020000">
            <a:off x="8170232" y="67568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92" name="PA-星星31">
            <a:extLst>
              <a:ext uri="{FF2B5EF4-FFF2-40B4-BE49-F238E27FC236}">
                <a16:creationId xmlns:a16="http://schemas.microsoft.com/office/drawing/2014/main" id="{26F992BA-3CC0-47C6-9131-02F8FC080C2C}"/>
              </a:ext>
            </a:extLst>
          </p:cNvPr>
          <p:cNvSpPr/>
          <p:nvPr>
            <p:custDataLst>
              <p:tags r:id="rId129"/>
            </p:custDataLst>
          </p:nvPr>
        </p:nvSpPr>
        <p:spPr>
          <a:xfrm rot="7680000">
            <a:off x="4766260" y="292670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93" name="PA-星星32">
            <a:extLst>
              <a:ext uri="{FF2B5EF4-FFF2-40B4-BE49-F238E27FC236}">
                <a16:creationId xmlns:a16="http://schemas.microsoft.com/office/drawing/2014/main" id="{26D59B3A-E633-4F5A-A328-3F499729FD24}"/>
              </a:ext>
            </a:extLst>
          </p:cNvPr>
          <p:cNvSpPr/>
          <p:nvPr>
            <p:custDataLst>
              <p:tags r:id="rId130"/>
            </p:custDataLst>
          </p:nvPr>
        </p:nvSpPr>
        <p:spPr>
          <a:xfrm rot="11340000">
            <a:off x="8404016" y="650802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94" name="PA-星星33">
            <a:extLst>
              <a:ext uri="{FF2B5EF4-FFF2-40B4-BE49-F238E27FC236}">
                <a16:creationId xmlns:a16="http://schemas.microsoft.com/office/drawing/2014/main" id="{7FC1F2E4-879B-4651-BB85-085FE8410A6A}"/>
              </a:ext>
            </a:extLst>
          </p:cNvPr>
          <p:cNvSpPr/>
          <p:nvPr>
            <p:custDataLst>
              <p:tags r:id="rId131"/>
            </p:custDataLst>
          </p:nvPr>
        </p:nvSpPr>
        <p:spPr>
          <a:xfrm rot="1200000">
            <a:off x="2673612" y="476835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95" name="PA-星星35">
            <a:extLst>
              <a:ext uri="{FF2B5EF4-FFF2-40B4-BE49-F238E27FC236}">
                <a16:creationId xmlns:a16="http://schemas.microsoft.com/office/drawing/2014/main" id="{5C05DD67-08C5-435F-A17D-6ED3F7FC174D}"/>
              </a:ext>
            </a:extLst>
          </p:cNvPr>
          <p:cNvSpPr/>
          <p:nvPr>
            <p:custDataLst>
              <p:tags r:id="rId132"/>
            </p:custDataLst>
          </p:nvPr>
        </p:nvSpPr>
        <p:spPr>
          <a:xfrm rot="9060000">
            <a:off x="2902063" y="6428975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796" name="PA-星星38">
            <a:extLst>
              <a:ext uri="{FF2B5EF4-FFF2-40B4-BE49-F238E27FC236}">
                <a16:creationId xmlns:a16="http://schemas.microsoft.com/office/drawing/2014/main" id="{028249B6-5A5E-4BF7-BC56-20358AA1A2E1}"/>
              </a:ext>
            </a:extLst>
          </p:cNvPr>
          <p:cNvSpPr/>
          <p:nvPr>
            <p:custDataLst>
              <p:tags r:id="rId133"/>
            </p:custDataLst>
          </p:nvPr>
        </p:nvSpPr>
        <p:spPr>
          <a:xfrm rot="18600000">
            <a:off x="7832517" y="6723928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97" name="PA-星星40">
            <a:extLst>
              <a:ext uri="{FF2B5EF4-FFF2-40B4-BE49-F238E27FC236}">
                <a16:creationId xmlns:a16="http://schemas.microsoft.com/office/drawing/2014/main" id="{06391B9A-338D-4E68-876B-0AB1925AA398}"/>
              </a:ext>
            </a:extLst>
          </p:cNvPr>
          <p:cNvSpPr/>
          <p:nvPr>
            <p:custDataLst>
              <p:tags r:id="rId134"/>
            </p:custDataLst>
          </p:nvPr>
        </p:nvSpPr>
        <p:spPr>
          <a:xfrm rot="11340000">
            <a:off x="10526644" y="6458956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98" name="PA-星星41">
            <a:extLst>
              <a:ext uri="{FF2B5EF4-FFF2-40B4-BE49-F238E27FC236}">
                <a16:creationId xmlns:a16="http://schemas.microsoft.com/office/drawing/2014/main" id="{5480F0AA-7839-4C44-BE37-711C3914635E}"/>
              </a:ext>
            </a:extLst>
          </p:cNvPr>
          <p:cNvSpPr/>
          <p:nvPr>
            <p:custDataLst>
              <p:tags r:id="rId135"/>
            </p:custDataLst>
          </p:nvPr>
        </p:nvSpPr>
        <p:spPr>
          <a:xfrm rot="10200000">
            <a:off x="9371547" y="1684360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99" name="PA-星星42">
            <a:extLst>
              <a:ext uri="{FF2B5EF4-FFF2-40B4-BE49-F238E27FC236}">
                <a16:creationId xmlns:a16="http://schemas.microsoft.com/office/drawing/2014/main" id="{BD594CB9-5A10-4AF5-93D1-E4B0262ECABB}"/>
              </a:ext>
            </a:extLst>
          </p:cNvPr>
          <p:cNvSpPr/>
          <p:nvPr>
            <p:custDataLst>
              <p:tags r:id="rId136"/>
            </p:custDataLst>
          </p:nvPr>
        </p:nvSpPr>
        <p:spPr>
          <a:xfrm rot="11220000">
            <a:off x="9453535" y="3226847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800" name="PA-星星43">
            <a:extLst>
              <a:ext uri="{FF2B5EF4-FFF2-40B4-BE49-F238E27FC236}">
                <a16:creationId xmlns:a16="http://schemas.microsoft.com/office/drawing/2014/main" id="{46969208-B526-4E56-9B2E-9EA1795522F0}"/>
              </a:ext>
            </a:extLst>
          </p:cNvPr>
          <p:cNvSpPr/>
          <p:nvPr>
            <p:custDataLst>
              <p:tags r:id="rId137"/>
            </p:custDataLst>
          </p:nvPr>
        </p:nvSpPr>
        <p:spPr>
          <a:xfrm rot="6480000">
            <a:off x="4906332" y="3086544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801" name="PA-星星44">
            <a:extLst>
              <a:ext uri="{FF2B5EF4-FFF2-40B4-BE49-F238E27FC236}">
                <a16:creationId xmlns:a16="http://schemas.microsoft.com/office/drawing/2014/main" id="{509097B1-B7FF-4A8D-AA5F-40CE2E8D821C}"/>
              </a:ext>
            </a:extLst>
          </p:cNvPr>
          <p:cNvSpPr/>
          <p:nvPr>
            <p:custDataLst>
              <p:tags r:id="rId138"/>
            </p:custDataLst>
          </p:nvPr>
        </p:nvSpPr>
        <p:spPr>
          <a:xfrm rot="3960000">
            <a:off x="3258865" y="4960151"/>
            <a:ext cx="45720" cy="45720"/>
          </a:xfrm>
          <a:prstGeom prst="star4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217" name="PA-矩形 216">
            <a:extLst>
              <a:ext uri="{FF2B5EF4-FFF2-40B4-BE49-F238E27FC236}">
                <a16:creationId xmlns:a16="http://schemas.microsoft.com/office/drawing/2014/main" id="{463616A6-3A72-49A7-998B-1A337EBC29C6}"/>
              </a:ext>
            </a:extLst>
          </p:cNvPr>
          <p:cNvSpPr/>
          <p:nvPr>
            <p:custDataLst>
              <p:tags r:id="rId139"/>
            </p:custDataLst>
          </p:nvPr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99000">
                <a:schemeClr val="tx1">
                  <a:alpha val="0"/>
                </a:schemeClr>
              </a:gs>
              <a:gs pos="0">
                <a:schemeClr val="tx1">
                  <a:alpha val="80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grpSp>
        <p:nvGrpSpPr>
          <p:cNvPr id="553" name="PA-组合 552">
            <a:extLst>
              <a:ext uri="{FF2B5EF4-FFF2-40B4-BE49-F238E27FC236}">
                <a16:creationId xmlns:a16="http://schemas.microsoft.com/office/drawing/2014/main" id="{C0C465A6-D945-4756-A8CD-2BA920618392}"/>
              </a:ext>
            </a:extLst>
          </p:cNvPr>
          <p:cNvGrpSpPr/>
          <p:nvPr>
            <p:custDataLst>
              <p:tags r:id="rId140"/>
            </p:custDataLst>
          </p:nvPr>
        </p:nvGrpSpPr>
        <p:grpSpPr>
          <a:xfrm>
            <a:off x="5887656" y="7917084"/>
            <a:ext cx="416688" cy="416688"/>
            <a:chOff x="5887656" y="7917084"/>
            <a:chExt cx="416688" cy="416688"/>
          </a:xfrm>
        </p:grpSpPr>
        <p:sp>
          <p:nvSpPr>
            <p:cNvPr id="550" name="PA-椭圆 549">
              <a:extLst>
                <a:ext uri="{FF2B5EF4-FFF2-40B4-BE49-F238E27FC236}">
                  <a16:creationId xmlns:a16="http://schemas.microsoft.com/office/drawing/2014/main" id="{009C1005-3A96-4514-A04A-898975BAA34C}"/>
                </a:ext>
              </a:extLst>
            </p:cNvPr>
            <p:cNvSpPr/>
            <p:nvPr>
              <p:custDataLst>
                <p:tags r:id="rId198"/>
              </p:custDataLst>
            </p:nvPr>
          </p:nvSpPr>
          <p:spPr>
            <a:xfrm>
              <a:off x="5887656" y="7917084"/>
              <a:ext cx="416688" cy="416688"/>
            </a:xfrm>
            <a:prstGeom prst="ellipse">
              <a:avLst/>
            </a:prstGeom>
            <a:solidFill>
              <a:schemeClr val="bg1">
                <a:alpha val="19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51" name="PA-椭圆 550">
              <a:extLst>
                <a:ext uri="{FF2B5EF4-FFF2-40B4-BE49-F238E27FC236}">
                  <a16:creationId xmlns:a16="http://schemas.microsoft.com/office/drawing/2014/main" id="{8C87853E-998E-45C0-885A-5E4E62BBEE08}"/>
                </a:ext>
              </a:extLst>
            </p:cNvPr>
            <p:cNvSpPr/>
            <p:nvPr>
              <p:custDataLst>
                <p:tags r:id="rId199"/>
              </p:custDataLst>
            </p:nvPr>
          </p:nvSpPr>
          <p:spPr>
            <a:xfrm>
              <a:off x="5920740" y="7950168"/>
              <a:ext cx="350520" cy="350520"/>
            </a:xfrm>
            <a:prstGeom prst="ellipse">
              <a:avLst/>
            </a:prstGeom>
            <a:solidFill>
              <a:schemeClr val="bg1">
                <a:alpha val="19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52" name="PA-椭圆 551">
              <a:extLst>
                <a:ext uri="{FF2B5EF4-FFF2-40B4-BE49-F238E27FC236}">
                  <a16:creationId xmlns:a16="http://schemas.microsoft.com/office/drawing/2014/main" id="{D7C8F632-0975-4DF2-989A-AA1A01493E4F}"/>
                </a:ext>
              </a:extLst>
            </p:cNvPr>
            <p:cNvSpPr/>
            <p:nvPr>
              <p:custDataLst>
                <p:tags r:id="rId200"/>
              </p:custDataLst>
            </p:nvPr>
          </p:nvSpPr>
          <p:spPr>
            <a:xfrm>
              <a:off x="5960745" y="7990173"/>
              <a:ext cx="270510" cy="270510"/>
            </a:xfrm>
            <a:prstGeom prst="ellipse">
              <a:avLst/>
            </a:prstGeom>
            <a:solidFill>
              <a:schemeClr val="bg1">
                <a:alpha val="19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556" name="PA-文本框 555">
            <a:extLst>
              <a:ext uri="{FF2B5EF4-FFF2-40B4-BE49-F238E27FC236}">
                <a16:creationId xmlns:a16="http://schemas.microsoft.com/office/drawing/2014/main" id="{1D637F97-A40E-4739-9437-C2C7DBD40ED2}"/>
              </a:ext>
            </a:extLst>
          </p:cNvPr>
          <p:cNvSpPr txBox="1"/>
          <p:nvPr>
            <p:custDataLst>
              <p:tags r:id="rId141"/>
            </p:custDataLst>
          </p:nvPr>
        </p:nvSpPr>
        <p:spPr>
          <a:xfrm>
            <a:off x="5949902" y="8030453"/>
            <a:ext cx="312516" cy="291234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557" name="PA-文本框 555">
            <a:extLst>
              <a:ext uri="{FF2B5EF4-FFF2-40B4-BE49-F238E27FC236}">
                <a16:creationId xmlns:a16="http://schemas.microsoft.com/office/drawing/2014/main" id="{0B233480-1FED-4F13-B0EE-957EF60785A3}"/>
              </a:ext>
            </a:extLst>
          </p:cNvPr>
          <p:cNvSpPr txBox="1"/>
          <p:nvPr>
            <p:custDataLst>
              <p:tags r:id="rId142"/>
            </p:custDataLst>
          </p:nvPr>
        </p:nvSpPr>
        <p:spPr>
          <a:xfrm>
            <a:off x="5939742" y="8067029"/>
            <a:ext cx="312516" cy="291234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200" name="PA-文本框 555">
            <a:extLst>
              <a:ext uri="{FF2B5EF4-FFF2-40B4-BE49-F238E27FC236}">
                <a16:creationId xmlns:a16="http://schemas.microsoft.com/office/drawing/2014/main" id="{871A53D8-BD14-436D-91BA-5C7BF297701C}"/>
              </a:ext>
            </a:extLst>
          </p:cNvPr>
          <p:cNvSpPr txBox="1"/>
          <p:nvPr>
            <p:custDataLst>
              <p:tags r:id="rId143"/>
            </p:custDataLst>
          </p:nvPr>
        </p:nvSpPr>
        <p:spPr>
          <a:xfrm>
            <a:off x="5939742" y="8064743"/>
            <a:ext cx="312516" cy="291234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  <a:endParaRPr lang="zh-CN" altLang="en-US" dirty="0">
              <a:solidFill>
                <a:schemeClr val="bg1"/>
              </a:solidFill>
            </a:endParaRPr>
          </a:p>
        </p:txBody>
      </p:sp>
      <p:sp>
        <p:nvSpPr>
          <p:cNvPr id="558" name="PA-文本框 555">
            <a:extLst>
              <a:ext uri="{FF2B5EF4-FFF2-40B4-BE49-F238E27FC236}">
                <a16:creationId xmlns:a16="http://schemas.microsoft.com/office/drawing/2014/main" id="{BA295DAC-B0CC-455B-AA55-4827EFC3029D}"/>
              </a:ext>
            </a:extLst>
          </p:cNvPr>
          <p:cNvSpPr txBox="1"/>
          <p:nvPr>
            <p:custDataLst>
              <p:tags r:id="rId144"/>
            </p:custDataLst>
          </p:nvPr>
        </p:nvSpPr>
        <p:spPr>
          <a:xfrm>
            <a:off x="5939742" y="8060933"/>
            <a:ext cx="312516" cy="291234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</a:p>
          <a:p>
            <a:pPr>
              <a:lnSpc>
                <a:spcPct val="0"/>
              </a:lnSpc>
            </a:pPr>
            <a:r>
              <a:rPr lang="en-US" altLang="zh-CN" dirty="0">
                <a:solidFill>
                  <a:schemeClr val="bg1"/>
                </a:solidFill>
              </a:rPr>
              <a:t>-</a:t>
            </a:r>
            <a:endParaRPr lang="zh-CN" altLang="en-US" dirty="0">
              <a:solidFill>
                <a:schemeClr val="bg1"/>
              </a:solidFill>
            </a:endParaRPr>
          </a:p>
        </p:txBody>
      </p:sp>
      <p:grpSp>
        <p:nvGrpSpPr>
          <p:cNvPr id="549" name="PA-组合 548">
            <a:extLst>
              <a:ext uri="{FF2B5EF4-FFF2-40B4-BE49-F238E27FC236}">
                <a16:creationId xmlns:a16="http://schemas.microsoft.com/office/drawing/2014/main" id="{BF8FC6F9-756E-4290-8814-B19A27E5FC08}"/>
              </a:ext>
            </a:extLst>
          </p:cNvPr>
          <p:cNvGrpSpPr/>
          <p:nvPr>
            <p:custDataLst>
              <p:tags r:id="rId145"/>
            </p:custDataLst>
          </p:nvPr>
        </p:nvGrpSpPr>
        <p:grpSpPr>
          <a:xfrm>
            <a:off x="5927087" y="7955281"/>
            <a:ext cx="337828" cy="320568"/>
            <a:chOff x="920433" y="-4048127"/>
            <a:chExt cx="3355975" cy="3184528"/>
          </a:xfrm>
        </p:grpSpPr>
        <p:sp>
          <p:nvSpPr>
            <p:cNvPr id="540" name="PA-ïSľíďé">
              <a:extLst>
                <a:ext uri="{FF2B5EF4-FFF2-40B4-BE49-F238E27FC236}">
                  <a16:creationId xmlns:a16="http://schemas.microsoft.com/office/drawing/2014/main" id="{6A3322AC-AF83-4E03-9F2C-95EAE90FB505}"/>
                </a:ext>
              </a:extLst>
            </p:cNvPr>
            <p:cNvSpPr/>
            <p:nvPr>
              <p:custDataLst>
                <p:tags r:id="rId191"/>
              </p:custDataLst>
            </p:nvPr>
          </p:nvSpPr>
          <p:spPr bwMode="auto">
            <a:xfrm>
              <a:off x="920433" y="-4048127"/>
              <a:ext cx="3355975" cy="3184527"/>
            </a:xfrm>
            <a:custGeom>
              <a:avLst/>
              <a:gdLst>
                <a:gd name="T0" fmla="*/ 1056 w 2114"/>
                <a:gd name="T1" fmla="*/ 0 h 2006"/>
                <a:gd name="T2" fmla="*/ 1383 w 2114"/>
                <a:gd name="T3" fmla="*/ 661 h 2006"/>
                <a:gd name="T4" fmla="*/ 2114 w 2114"/>
                <a:gd name="T5" fmla="*/ 767 h 2006"/>
                <a:gd name="T6" fmla="*/ 1585 w 2114"/>
                <a:gd name="T7" fmla="*/ 1280 h 2006"/>
                <a:gd name="T8" fmla="*/ 1711 w 2114"/>
                <a:gd name="T9" fmla="*/ 2006 h 2006"/>
                <a:gd name="T10" fmla="*/ 1056 w 2114"/>
                <a:gd name="T11" fmla="*/ 1665 h 2006"/>
                <a:gd name="T12" fmla="*/ 403 w 2114"/>
                <a:gd name="T13" fmla="*/ 2006 h 2006"/>
                <a:gd name="T14" fmla="*/ 527 w 2114"/>
                <a:gd name="T15" fmla="*/ 1280 h 2006"/>
                <a:gd name="T16" fmla="*/ 0 w 2114"/>
                <a:gd name="T17" fmla="*/ 767 h 2006"/>
                <a:gd name="T18" fmla="*/ 731 w 2114"/>
                <a:gd name="T19" fmla="*/ 661 h 2006"/>
                <a:gd name="T20" fmla="*/ 1056 w 2114"/>
                <a:gd name="T21" fmla="*/ 0 h 20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114" h="2006">
                  <a:moveTo>
                    <a:pt x="1056" y="0"/>
                  </a:moveTo>
                  <a:lnTo>
                    <a:pt x="1383" y="661"/>
                  </a:lnTo>
                  <a:lnTo>
                    <a:pt x="2114" y="767"/>
                  </a:lnTo>
                  <a:lnTo>
                    <a:pt x="1585" y="1280"/>
                  </a:lnTo>
                  <a:lnTo>
                    <a:pt x="1711" y="2006"/>
                  </a:lnTo>
                  <a:lnTo>
                    <a:pt x="1056" y="1665"/>
                  </a:lnTo>
                  <a:lnTo>
                    <a:pt x="403" y="2006"/>
                  </a:lnTo>
                  <a:lnTo>
                    <a:pt x="527" y="1280"/>
                  </a:lnTo>
                  <a:lnTo>
                    <a:pt x="0" y="767"/>
                  </a:lnTo>
                  <a:lnTo>
                    <a:pt x="731" y="661"/>
                  </a:lnTo>
                  <a:lnTo>
                    <a:pt x="1056" y="0"/>
                  </a:lnTo>
                  <a:close/>
                </a:path>
              </a:pathLst>
            </a:custGeom>
            <a:solidFill>
              <a:srgbClr val="FFE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542" name="PA-iŝľïďè">
              <a:extLst>
                <a:ext uri="{FF2B5EF4-FFF2-40B4-BE49-F238E27FC236}">
                  <a16:creationId xmlns:a16="http://schemas.microsoft.com/office/drawing/2014/main" id="{47A4F692-7317-4E7E-840F-CAF44A1EF7ED}"/>
                </a:ext>
              </a:extLst>
            </p:cNvPr>
            <p:cNvSpPr/>
            <p:nvPr>
              <p:custDataLst>
                <p:tags r:id="rId192"/>
              </p:custDataLst>
            </p:nvPr>
          </p:nvSpPr>
          <p:spPr bwMode="auto">
            <a:xfrm>
              <a:off x="2080896" y="-4048127"/>
              <a:ext cx="519113" cy="1766889"/>
            </a:xfrm>
            <a:custGeom>
              <a:avLst/>
              <a:gdLst>
                <a:gd name="T0" fmla="*/ 0 w 327"/>
                <a:gd name="T1" fmla="*/ 661 h 1113"/>
                <a:gd name="T2" fmla="*/ 325 w 327"/>
                <a:gd name="T3" fmla="*/ 0 h 1113"/>
                <a:gd name="T4" fmla="*/ 327 w 327"/>
                <a:gd name="T5" fmla="*/ 1113 h 1113"/>
                <a:gd name="T6" fmla="*/ 0 w 327"/>
                <a:gd name="T7" fmla="*/ 661 h 1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7" h="1113">
                  <a:moveTo>
                    <a:pt x="0" y="661"/>
                  </a:moveTo>
                  <a:lnTo>
                    <a:pt x="325" y="0"/>
                  </a:lnTo>
                  <a:lnTo>
                    <a:pt x="327" y="1113"/>
                  </a:lnTo>
                  <a:lnTo>
                    <a:pt x="0" y="661"/>
                  </a:lnTo>
                  <a:close/>
                </a:path>
              </a:pathLst>
            </a:custGeom>
            <a:solidFill>
              <a:srgbClr val="FFE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543" name="PA-išḻíḑê">
              <a:extLst>
                <a:ext uri="{FF2B5EF4-FFF2-40B4-BE49-F238E27FC236}">
                  <a16:creationId xmlns:a16="http://schemas.microsoft.com/office/drawing/2014/main" id="{E0203641-FF88-45CB-96DC-32F4D2130865}"/>
                </a:ext>
              </a:extLst>
            </p:cNvPr>
            <p:cNvSpPr/>
            <p:nvPr>
              <p:custDataLst>
                <p:tags r:id="rId193"/>
              </p:custDataLst>
            </p:nvPr>
          </p:nvSpPr>
          <p:spPr bwMode="auto">
            <a:xfrm>
              <a:off x="2600008" y="-2998789"/>
              <a:ext cx="1676400" cy="717551"/>
            </a:xfrm>
            <a:custGeom>
              <a:avLst/>
              <a:gdLst>
                <a:gd name="T0" fmla="*/ 0 w 1056"/>
                <a:gd name="T1" fmla="*/ 452 h 452"/>
                <a:gd name="T2" fmla="*/ 325 w 1056"/>
                <a:gd name="T3" fmla="*/ 0 h 452"/>
                <a:gd name="T4" fmla="*/ 1056 w 1056"/>
                <a:gd name="T5" fmla="*/ 106 h 452"/>
                <a:gd name="T6" fmla="*/ 0 w 1056"/>
                <a:gd name="T7" fmla="*/ 452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56" h="452">
                  <a:moveTo>
                    <a:pt x="0" y="452"/>
                  </a:moveTo>
                  <a:lnTo>
                    <a:pt x="325" y="0"/>
                  </a:lnTo>
                  <a:lnTo>
                    <a:pt x="1056" y="106"/>
                  </a:lnTo>
                  <a:lnTo>
                    <a:pt x="0" y="452"/>
                  </a:lnTo>
                  <a:close/>
                </a:path>
              </a:pathLst>
            </a:custGeom>
            <a:solidFill>
              <a:srgbClr val="FFE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544" name="PA-íṥḷïḋê">
              <a:extLst>
                <a:ext uri="{FF2B5EF4-FFF2-40B4-BE49-F238E27FC236}">
                  <a16:creationId xmlns:a16="http://schemas.microsoft.com/office/drawing/2014/main" id="{EF5CB70A-B921-4A16-B9F4-3D0317B4EF18}"/>
                </a:ext>
              </a:extLst>
            </p:cNvPr>
            <p:cNvSpPr/>
            <p:nvPr>
              <p:custDataLst>
                <p:tags r:id="rId194"/>
              </p:custDataLst>
            </p:nvPr>
          </p:nvSpPr>
          <p:spPr bwMode="auto">
            <a:xfrm>
              <a:off x="1560196" y="-2281238"/>
              <a:ext cx="1039813" cy="1417639"/>
            </a:xfrm>
            <a:custGeom>
              <a:avLst/>
              <a:gdLst>
                <a:gd name="T0" fmla="*/ 0 w 655"/>
                <a:gd name="T1" fmla="*/ 893 h 893"/>
                <a:gd name="T2" fmla="*/ 655 w 655"/>
                <a:gd name="T3" fmla="*/ 0 h 893"/>
                <a:gd name="T4" fmla="*/ 124 w 655"/>
                <a:gd name="T5" fmla="*/ 167 h 893"/>
                <a:gd name="T6" fmla="*/ 0 w 655"/>
                <a:gd name="T7" fmla="*/ 893 h 8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55" h="893">
                  <a:moveTo>
                    <a:pt x="0" y="893"/>
                  </a:moveTo>
                  <a:lnTo>
                    <a:pt x="655" y="0"/>
                  </a:lnTo>
                  <a:lnTo>
                    <a:pt x="124" y="167"/>
                  </a:lnTo>
                  <a:lnTo>
                    <a:pt x="0" y="893"/>
                  </a:lnTo>
                  <a:close/>
                </a:path>
              </a:pathLst>
            </a:custGeom>
            <a:solidFill>
              <a:srgbClr val="FFE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545" name="PA-ïṩļíḋê">
              <a:extLst>
                <a:ext uri="{FF2B5EF4-FFF2-40B4-BE49-F238E27FC236}">
                  <a16:creationId xmlns:a16="http://schemas.microsoft.com/office/drawing/2014/main" id="{5BDDE0FD-0735-4D43-BDC3-E2685971A459}"/>
                </a:ext>
              </a:extLst>
            </p:cNvPr>
            <p:cNvSpPr/>
            <p:nvPr>
              <p:custDataLst>
                <p:tags r:id="rId195"/>
              </p:custDataLst>
            </p:nvPr>
          </p:nvSpPr>
          <p:spPr bwMode="auto">
            <a:xfrm>
              <a:off x="920433" y="-2998789"/>
              <a:ext cx="1679575" cy="717551"/>
            </a:xfrm>
            <a:custGeom>
              <a:avLst/>
              <a:gdLst>
                <a:gd name="T0" fmla="*/ 0 w 1058"/>
                <a:gd name="T1" fmla="*/ 106 h 452"/>
                <a:gd name="T2" fmla="*/ 1058 w 1058"/>
                <a:gd name="T3" fmla="*/ 452 h 452"/>
                <a:gd name="T4" fmla="*/ 731 w 1058"/>
                <a:gd name="T5" fmla="*/ 0 h 452"/>
                <a:gd name="T6" fmla="*/ 0 w 1058"/>
                <a:gd name="T7" fmla="*/ 106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58" h="452">
                  <a:moveTo>
                    <a:pt x="0" y="106"/>
                  </a:moveTo>
                  <a:lnTo>
                    <a:pt x="1058" y="452"/>
                  </a:lnTo>
                  <a:lnTo>
                    <a:pt x="731" y="0"/>
                  </a:lnTo>
                  <a:lnTo>
                    <a:pt x="0" y="106"/>
                  </a:lnTo>
                  <a:close/>
                </a:path>
              </a:pathLst>
            </a:custGeom>
            <a:solidFill>
              <a:srgbClr val="FFE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546" name="PA-ïšļiďé">
              <a:extLst>
                <a:ext uri="{FF2B5EF4-FFF2-40B4-BE49-F238E27FC236}">
                  <a16:creationId xmlns:a16="http://schemas.microsoft.com/office/drawing/2014/main" id="{FC7AC834-D916-4E90-88CF-2021E5230295}"/>
                </a:ext>
              </a:extLst>
            </p:cNvPr>
            <p:cNvSpPr/>
            <p:nvPr>
              <p:custDataLst>
                <p:tags r:id="rId196"/>
              </p:custDataLst>
            </p:nvPr>
          </p:nvSpPr>
          <p:spPr bwMode="auto">
            <a:xfrm>
              <a:off x="2596833" y="-2281238"/>
              <a:ext cx="1039813" cy="1417639"/>
            </a:xfrm>
            <a:custGeom>
              <a:avLst/>
              <a:gdLst>
                <a:gd name="T0" fmla="*/ 2 w 655"/>
                <a:gd name="T1" fmla="*/ 0 h 893"/>
                <a:gd name="T2" fmla="*/ 0 w 655"/>
                <a:gd name="T3" fmla="*/ 552 h 893"/>
                <a:gd name="T4" fmla="*/ 655 w 655"/>
                <a:gd name="T5" fmla="*/ 893 h 893"/>
                <a:gd name="T6" fmla="*/ 2 w 655"/>
                <a:gd name="T7" fmla="*/ 0 h 8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55" h="893">
                  <a:moveTo>
                    <a:pt x="2" y="0"/>
                  </a:moveTo>
                  <a:lnTo>
                    <a:pt x="0" y="552"/>
                  </a:lnTo>
                  <a:lnTo>
                    <a:pt x="655" y="893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FFE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547" name="PA-ïŝ1iďé">
              <a:extLst>
                <a:ext uri="{FF2B5EF4-FFF2-40B4-BE49-F238E27FC236}">
                  <a16:creationId xmlns:a16="http://schemas.microsoft.com/office/drawing/2014/main" id="{B4A91DE3-B0A3-4174-9FC0-D29C991EAD97}"/>
                </a:ext>
              </a:extLst>
            </p:cNvPr>
            <p:cNvSpPr/>
            <p:nvPr>
              <p:custDataLst>
                <p:tags r:id="rId197"/>
              </p:custDataLst>
            </p:nvPr>
          </p:nvSpPr>
          <p:spPr bwMode="auto">
            <a:xfrm>
              <a:off x="2600008" y="-2830514"/>
              <a:ext cx="1676400" cy="814388"/>
            </a:xfrm>
            <a:custGeom>
              <a:avLst/>
              <a:gdLst>
                <a:gd name="T0" fmla="*/ 0 w 1056"/>
                <a:gd name="T1" fmla="*/ 346 h 513"/>
                <a:gd name="T2" fmla="*/ 527 w 1056"/>
                <a:gd name="T3" fmla="*/ 513 h 513"/>
                <a:gd name="T4" fmla="*/ 1056 w 1056"/>
                <a:gd name="T5" fmla="*/ 0 h 513"/>
                <a:gd name="T6" fmla="*/ 0 w 1056"/>
                <a:gd name="T7" fmla="*/ 346 h 5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56" h="513">
                  <a:moveTo>
                    <a:pt x="0" y="346"/>
                  </a:moveTo>
                  <a:lnTo>
                    <a:pt x="527" y="513"/>
                  </a:lnTo>
                  <a:lnTo>
                    <a:pt x="1056" y="0"/>
                  </a:lnTo>
                  <a:lnTo>
                    <a:pt x="0" y="346"/>
                  </a:lnTo>
                  <a:close/>
                </a:path>
              </a:pathLst>
            </a:custGeom>
            <a:solidFill>
              <a:srgbClr val="FFEF2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</p:grpSp>
      <p:grpSp>
        <p:nvGrpSpPr>
          <p:cNvPr id="531" name="PA-组合 530">
            <a:extLst>
              <a:ext uri="{FF2B5EF4-FFF2-40B4-BE49-F238E27FC236}">
                <a16:creationId xmlns:a16="http://schemas.microsoft.com/office/drawing/2014/main" id="{A9078EB4-6CC9-4086-BD57-097DFC28FB73}"/>
              </a:ext>
            </a:extLst>
          </p:cNvPr>
          <p:cNvGrpSpPr/>
          <p:nvPr>
            <p:custDataLst>
              <p:tags r:id="rId146"/>
            </p:custDataLst>
          </p:nvPr>
        </p:nvGrpSpPr>
        <p:grpSpPr>
          <a:xfrm>
            <a:off x="-717941" y="3059596"/>
            <a:ext cx="13107992" cy="5276684"/>
            <a:chOff x="-717941" y="3059596"/>
            <a:chExt cx="13107992" cy="5276684"/>
          </a:xfrm>
        </p:grpSpPr>
        <p:sp>
          <p:nvSpPr>
            <p:cNvPr id="216" name="PA-矩形 215">
              <a:extLst>
                <a:ext uri="{FF2B5EF4-FFF2-40B4-BE49-F238E27FC236}">
                  <a16:creationId xmlns:a16="http://schemas.microsoft.com/office/drawing/2014/main" id="{6170A918-56D1-4460-87EA-5E31F528697A}"/>
                </a:ext>
              </a:extLst>
            </p:cNvPr>
            <p:cNvSpPr/>
            <p:nvPr>
              <p:custDataLst>
                <p:tags r:id="rId151"/>
              </p:custDataLst>
            </p:nvPr>
          </p:nvSpPr>
          <p:spPr>
            <a:xfrm>
              <a:off x="0" y="5989320"/>
              <a:ext cx="12192000" cy="990600"/>
            </a:xfrm>
            <a:prstGeom prst="rect">
              <a:avLst/>
            </a:prstGeom>
            <a:solidFill>
              <a:srgbClr val="62B14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11" name="PA-íṡ1îḑê">
              <a:extLst>
                <a:ext uri="{FF2B5EF4-FFF2-40B4-BE49-F238E27FC236}">
                  <a16:creationId xmlns:a16="http://schemas.microsoft.com/office/drawing/2014/main" id="{D2289C06-0E3D-4EB9-B175-49175F8666B1}"/>
                </a:ext>
              </a:extLst>
            </p:cNvPr>
            <p:cNvSpPr/>
            <p:nvPr>
              <p:custDataLst>
                <p:tags r:id="rId152"/>
              </p:custDataLst>
            </p:nvPr>
          </p:nvSpPr>
          <p:spPr bwMode="auto">
            <a:xfrm rot="21487648">
              <a:off x="11410369" y="5788756"/>
              <a:ext cx="814374" cy="1757330"/>
            </a:xfrm>
            <a:custGeom>
              <a:avLst/>
              <a:gdLst>
                <a:gd name="T0" fmla="*/ 44 w 46"/>
                <a:gd name="T1" fmla="*/ 3 h 99"/>
                <a:gd name="T2" fmla="*/ 44 w 46"/>
                <a:gd name="T3" fmla="*/ 3 h 99"/>
                <a:gd name="T4" fmla="*/ 36 w 46"/>
                <a:gd name="T5" fmla="*/ 3 h 99"/>
                <a:gd name="T6" fmla="*/ 21 w 46"/>
                <a:gd name="T7" fmla="*/ 17 h 99"/>
                <a:gd name="T8" fmla="*/ 11 w 46"/>
                <a:gd name="T9" fmla="*/ 7 h 99"/>
                <a:gd name="T10" fmla="*/ 3 w 46"/>
                <a:gd name="T11" fmla="*/ 7 h 99"/>
                <a:gd name="T12" fmla="*/ 3 w 46"/>
                <a:gd name="T13" fmla="*/ 7 h 99"/>
                <a:gd name="T14" fmla="*/ 3 w 46"/>
                <a:gd name="T15" fmla="*/ 15 h 99"/>
                <a:gd name="T16" fmla="*/ 15 w 46"/>
                <a:gd name="T17" fmla="*/ 28 h 99"/>
                <a:gd name="T18" fmla="*/ 15 w 46"/>
                <a:gd name="T19" fmla="*/ 93 h 99"/>
                <a:gd name="T20" fmla="*/ 21 w 46"/>
                <a:gd name="T21" fmla="*/ 99 h 99"/>
                <a:gd name="T22" fmla="*/ 27 w 46"/>
                <a:gd name="T23" fmla="*/ 93 h 99"/>
                <a:gd name="T24" fmla="*/ 27 w 46"/>
                <a:gd name="T25" fmla="*/ 28 h 99"/>
                <a:gd name="T26" fmla="*/ 44 w 46"/>
                <a:gd name="T27" fmla="*/ 11 h 99"/>
                <a:gd name="T28" fmla="*/ 44 w 46"/>
                <a:gd name="T29" fmla="*/ 3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6" h="99">
                  <a:moveTo>
                    <a:pt x="44" y="3"/>
                  </a:moveTo>
                  <a:cubicBezTo>
                    <a:pt x="44" y="3"/>
                    <a:pt x="44" y="3"/>
                    <a:pt x="44" y="3"/>
                  </a:cubicBezTo>
                  <a:cubicBezTo>
                    <a:pt x="42" y="0"/>
                    <a:pt x="38" y="0"/>
                    <a:pt x="36" y="3"/>
                  </a:cubicBezTo>
                  <a:cubicBezTo>
                    <a:pt x="21" y="17"/>
                    <a:pt x="21" y="17"/>
                    <a:pt x="21" y="17"/>
                  </a:cubicBezTo>
                  <a:cubicBezTo>
                    <a:pt x="11" y="7"/>
                    <a:pt x="11" y="7"/>
                    <a:pt x="11" y="7"/>
                  </a:cubicBezTo>
                  <a:cubicBezTo>
                    <a:pt x="9" y="5"/>
                    <a:pt x="5" y="5"/>
                    <a:pt x="3" y="7"/>
                  </a:cubicBezTo>
                  <a:cubicBezTo>
                    <a:pt x="3" y="7"/>
                    <a:pt x="3" y="7"/>
                    <a:pt x="3" y="7"/>
                  </a:cubicBezTo>
                  <a:cubicBezTo>
                    <a:pt x="0" y="9"/>
                    <a:pt x="0" y="13"/>
                    <a:pt x="3" y="15"/>
                  </a:cubicBezTo>
                  <a:cubicBezTo>
                    <a:pt x="15" y="28"/>
                    <a:pt x="15" y="28"/>
                    <a:pt x="15" y="28"/>
                  </a:cubicBezTo>
                  <a:cubicBezTo>
                    <a:pt x="15" y="93"/>
                    <a:pt x="15" y="93"/>
                    <a:pt x="15" y="93"/>
                  </a:cubicBezTo>
                  <a:cubicBezTo>
                    <a:pt x="15" y="96"/>
                    <a:pt x="18" y="99"/>
                    <a:pt x="21" y="99"/>
                  </a:cubicBezTo>
                  <a:cubicBezTo>
                    <a:pt x="24" y="99"/>
                    <a:pt x="27" y="96"/>
                    <a:pt x="27" y="93"/>
                  </a:cubicBezTo>
                  <a:cubicBezTo>
                    <a:pt x="27" y="28"/>
                    <a:pt x="27" y="28"/>
                    <a:pt x="27" y="28"/>
                  </a:cubicBezTo>
                  <a:cubicBezTo>
                    <a:pt x="44" y="11"/>
                    <a:pt x="44" y="11"/>
                    <a:pt x="44" y="11"/>
                  </a:cubicBezTo>
                  <a:cubicBezTo>
                    <a:pt x="46" y="9"/>
                    <a:pt x="46" y="5"/>
                    <a:pt x="44" y="3"/>
                  </a:cubicBezTo>
                  <a:close/>
                </a:path>
              </a:pathLst>
            </a:custGeom>
            <a:solidFill>
              <a:srgbClr val="A380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212" name="PA-íśľïďè">
              <a:extLst>
                <a:ext uri="{FF2B5EF4-FFF2-40B4-BE49-F238E27FC236}">
                  <a16:creationId xmlns:a16="http://schemas.microsoft.com/office/drawing/2014/main" id="{53E8AF5F-B9E0-4445-AD46-643765D49441}"/>
                </a:ext>
              </a:extLst>
            </p:cNvPr>
            <p:cNvSpPr/>
            <p:nvPr>
              <p:custDataLst>
                <p:tags r:id="rId153"/>
              </p:custDataLst>
            </p:nvPr>
          </p:nvSpPr>
          <p:spPr bwMode="auto">
            <a:xfrm rot="21487648">
              <a:off x="11411891" y="5881740"/>
              <a:ext cx="368613" cy="1671607"/>
            </a:xfrm>
            <a:custGeom>
              <a:avLst/>
              <a:gdLst>
                <a:gd name="T0" fmla="*/ 21 w 21"/>
                <a:gd name="T1" fmla="*/ 12 h 94"/>
                <a:gd name="T2" fmla="*/ 21 w 21"/>
                <a:gd name="T3" fmla="*/ 12 h 94"/>
                <a:gd name="T4" fmla="*/ 11 w 21"/>
                <a:gd name="T5" fmla="*/ 2 h 94"/>
                <a:gd name="T6" fmla="*/ 3 w 21"/>
                <a:gd name="T7" fmla="*/ 2 h 94"/>
                <a:gd name="T8" fmla="*/ 3 w 21"/>
                <a:gd name="T9" fmla="*/ 2 h 94"/>
                <a:gd name="T10" fmla="*/ 3 w 21"/>
                <a:gd name="T11" fmla="*/ 10 h 94"/>
                <a:gd name="T12" fmla="*/ 15 w 21"/>
                <a:gd name="T13" fmla="*/ 23 h 94"/>
                <a:gd name="T14" fmla="*/ 15 w 21"/>
                <a:gd name="T15" fmla="*/ 88 h 94"/>
                <a:gd name="T16" fmla="*/ 21 w 21"/>
                <a:gd name="T17" fmla="*/ 94 h 94"/>
                <a:gd name="T18" fmla="*/ 21 w 21"/>
                <a:gd name="T19" fmla="*/ 12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1" h="94">
                  <a:moveTo>
                    <a:pt x="21" y="12"/>
                  </a:moveTo>
                  <a:cubicBezTo>
                    <a:pt x="21" y="12"/>
                    <a:pt x="21" y="12"/>
                    <a:pt x="21" y="12"/>
                  </a:cubicBezTo>
                  <a:cubicBezTo>
                    <a:pt x="11" y="2"/>
                    <a:pt x="11" y="2"/>
                    <a:pt x="11" y="2"/>
                  </a:cubicBezTo>
                  <a:cubicBezTo>
                    <a:pt x="9" y="0"/>
                    <a:pt x="5" y="0"/>
                    <a:pt x="3" y="2"/>
                  </a:cubicBezTo>
                  <a:cubicBezTo>
                    <a:pt x="3" y="2"/>
                    <a:pt x="3" y="2"/>
                    <a:pt x="3" y="2"/>
                  </a:cubicBezTo>
                  <a:cubicBezTo>
                    <a:pt x="0" y="4"/>
                    <a:pt x="0" y="8"/>
                    <a:pt x="3" y="10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5" y="88"/>
                    <a:pt x="15" y="88"/>
                    <a:pt x="15" y="88"/>
                  </a:cubicBezTo>
                  <a:cubicBezTo>
                    <a:pt x="15" y="91"/>
                    <a:pt x="18" y="94"/>
                    <a:pt x="21" y="94"/>
                  </a:cubicBezTo>
                  <a:lnTo>
                    <a:pt x="21" y="12"/>
                  </a:lnTo>
                  <a:close/>
                </a:path>
              </a:pathLst>
            </a:custGeom>
            <a:solidFill>
              <a:srgbClr val="82623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93" name="PA-î$ľïďê">
              <a:extLst>
                <a:ext uri="{FF2B5EF4-FFF2-40B4-BE49-F238E27FC236}">
                  <a16:creationId xmlns:a16="http://schemas.microsoft.com/office/drawing/2014/main" id="{2C7CE724-8185-4434-8553-15973E4F8278}"/>
                </a:ext>
              </a:extLst>
            </p:cNvPr>
            <p:cNvSpPr/>
            <p:nvPr>
              <p:custDataLst>
                <p:tags r:id="rId154"/>
              </p:custDataLst>
            </p:nvPr>
          </p:nvSpPr>
          <p:spPr bwMode="auto">
            <a:xfrm rot="18299226">
              <a:off x="9463876" y="5841657"/>
              <a:ext cx="1615726" cy="1272797"/>
            </a:xfrm>
            <a:custGeom>
              <a:avLst/>
              <a:gdLst>
                <a:gd name="T0" fmla="*/ 117 w 118"/>
                <a:gd name="T1" fmla="*/ 39 h 93"/>
                <a:gd name="T2" fmla="*/ 117 w 118"/>
                <a:gd name="T3" fmla="*/ 39 h 93"/>
                <a:gd name="T4" fmla="*/ 111 w 118"/>
                <a:gd name="T5" fmla="*/ 30 h 93"/>
                <a:gd name="T6" fmla="*/ 85 w 118"/>
                <a:gd name="T7" fmla="*/ 27 h 93"/>
                <a:gd name="T8" fmla="*/ 88 w 118"/>
                <a:gd name="T9" fmla="*/ 9 h 93"/>
                <a:gd name="T10" fmla="*/ 82 w 118"/>
                <a:gd name="T11" fmla="*/ 0 h 93"/>
                <a:gd name="T12" fmla="*/ 82 w 118"/>
                <a:gd name="T13" fmla="*/ 0 h 93"/>
                <a:gd name="T14" fmla="*/ 73 w 118"/>
                <a:gd name="T15" fmla="*/ 7 h 93"/>
                <a:gd name="T16" fmla="*/ 70 w 118"/>
                <a:gd name="T17" fmla="*/ 29 h 93"/>
                <a:gd name="T18" fmla="*/ 4 w 118"/>
                <a:gd name="T19" fmla="*/ 79 h 93"/>
                <a:gd name="T20" fmla="*/ 2 w 118"/>
                <a:gd name="T21" fmla="*/ 89 h 93"/>
                <a:gd name="T22" fmla="*/ 13 w 118"/>
                <a:gd name="T23" fmla="*/ 91 h 93"/>
                <a:gd name="T24" fmla="*/ 79 w 118"/>
                <a:gd name="T25" fmla="*/ 41 h 93"/>
                <a:gd name="T26" fmla="*/ 109 w 118"/>
                <a:gd name="T27" fmla="*/ 45 h 93"/>
                <a:gd name="T28" fmla="*/ 117 w 118"/>
                <a:gd name="T29" fmla="*/ 39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8" h="93">
                  <a:moveTo>
                    <a:pt x="117" y="39"/>
                  </a:moveTo>
                  <a:cubicBezTo>
                    <a:pt x="117" y="39"/>
                    <a:pt x="117" y="39"/>
                    <a:pt x="117" y="39"/>
                  </a:cubicBezTo>
                  <a:cubicBezTo>
                    <a:pt x="118" y="35"/>
                    <a:pt x="115" y="31"/>
                    <a:pt x="111" y="30"/>
                  </a:cubicBezTo>
                  <a:cubicBezTo>
                    <a:pt x="85" y="27"/>
                    <a:pt x="85" y="27"/>
                    <a:pt x="85" y="27"/>
                  </a:cubicBezTo>
                  <a:cubicBezTo>
                    <a:pt x="88" y="9"/>
                    <a:pt x="88" y="9"/>
                    <a:pt x="88" y="9"/>
                  </a:cubicBezTo>
                  <a:cubicBezTo>
                    <a:pt x="88" y="5"/>
                    <a:pt x="86" y="1"/>
                    <a:pt x="82" y="0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78" y="0"/>
                    <a:pt x="74" y="3"/>
                    <a:pt x="73" y="7"/>
                  </a:cubicBezTo>
                  <a:cubicBezTo>
                    <a:pt x="70" y="29"/>
                    <a:pt x="70" y="29"/>
                    <a:pt x="70" y="29"/>
                  </a:cubicBezTo>
                  <a:cubicBezTo>
                    <a:pt x="4" y="79"/>
                    <a:pt x="4" y="79"/>
                    <a:pt x="4" y="79"/>
                  </a:cubicBezTo>
                  <a:cubicBezTo>
                    <a:pt x="1" y="81"/>
                    <a:pt x="0" y="86"/>
                    <a:pt x="2" y="89"/>
                  </a:cubicBezTo>
                  <a:cubicBezTo>
                    <a:pt x="5" y="92"/>
                    <a:pt x="10" y="93"/>
                    <a:pt x="13" y="91"/>
                  </a:cubicBezTo>
                  <a:cubicBezTo>
                    <a:pt x="79" y="41"/>
                    <a:pt x="79" y="41"/>
                    <a:pt x="79" y="41"/>
                  </a:cubicBezTo>
                  <a:cubicBezTo>
                    <a:pt x="109" y="45"/>
                    <a:pt x="109" y="45"/>
                    <a:pt x="109" y="45"/>
                  </a:cubicBezTo>
                  <a:cubicBezTo>
                    <a:pt x="113" y="46"/>
                    <a:pt x="117" y="43"/>
                    <a:pt x="117" y="39"/>
                  </a:cubicBezTo>
                  <a:close/>
                </a:path>
              </a:pathLst>
            </a:custGeom>
            <a:solidFill>
              <a:srgbClr val="A380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95" name="PA-îs1îḑé">
              <a:extLst>
                <a:ext uri="{FF2B5EF4-FFF2-40B4-BE49-F238E27FC236}">
                  <a16:creationId xmlns:a16="http://schemas.microsoft.com/office/drawing/2014/main" id="{C22EFD34-5904-4B12-93F6-3CA67E25FABF}"/>
                </a:ext>
              </a:extLst>
            </p:cNvPr>
            <p:cNvSpPr/>
            <p:nvPr>
              <p:custDataLst>
                <p:tags r:id="rId155"/>
              </p:custDataLst>
            </p:nvPr>
          </p:nvSpPr>
          <p:spPr bwMode="auto">
            <a:xfrm rot="18299226">
              <a:off x="9529478" y="6020406"/>
              <a:ext cx="1206849" cy="1220038"/>
            </a:xfrm>
            <a:custGeom>
              <a:avLst/>
              <a:gdLst>
                <a:gd name="T0" fmla="*/ 85 w 88"/>
                <a:gd name="T1" fmla="*/ 27 h 89"/>
                <a:gd name="T2" fmla="*/ 85 w 88"/>
                <a:gd name="T3" fmla="*/ 27 h 89"/>
                <a:gd name="T4" fmla="*/ 88 w 88"/>
                <a:gd name="T5" fmla="*/ 9 h 89"/>
                <a:gd name="T6" fmla="*/ 82 w 88"/>
                <a:gd name="T7" fmla="*/ 0 h 89"/>
                <a:gd name="T8" fmla="*/ 82 w 88"/>
                <a:gd name="T9" fmla="*/ 0 h 89"/>
                <a:gd name="T10" fmla="*/ 73 w 88"/>
                <a:gd name="T11" fmla="*/ 7 h 89"/>
                <a:gd name="T12" fmla="*/ 70 w 88"/>
                <a:gd name="T13" fmla="*/ 29 h 89"/>
                <a:gd name="T14" fmla="*/ 4 w 88"/>
                <a:gd name="T15" fmla="*/ 79 h 89"/>
                <a:gd name="T16" fmla="*/ 2 w 88"/>
                <a:gd name="T17" fmla="*/ 89 h 89"/>
                <a:gd name="T18" fmla="*/ 85 w 88"/>
                <a:gd name="T19" fmla="*/ 27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8" h="89">
                  <a:moveTo>
                    <a:pt x="85" y="27"/>
                  </a:moveTo>
                  <a:cubicBezTo>
                    <a:pt x="85" y="27"/>
                    <a:pt x="85" y="27"/>
                    <a:pt x="85" y="27"/>
                  </a:cubicBezTo>
                  <a:cubicBezTo>
                    <a:pt x="88" y="9"/>
                    <a:pt x="88" y="9"/>
                    <a:pt x="88" y="9"/>
                  </a:cubicBezTo>
                  <a:cubicBezTo>
                    <a:pt x="88" y="5"/>
                    <a:pt x="86" y="1"/>
                    <a:pt x="82" y="0"/>
                  </a:cubicBezTo>
                  <a:cubicBezTo>
                    <a:pt x="82" y="0"/>
                    <a:pt x="82" y="0"/>
                    <a:pt x="82" y="0"/>
                  </a:cubicBezTo>
                  <a:cubicBezTo>
                    <a:pt x="78" y="0"/>
                    <a:pt x="74" y="3"/>
                    <a:pt x="73" y="7"/>
                  </a:cubicBezTo>
                  <a:cubicBezTo>
                    <a:pt x="70" y="29"/>
                    <a:pt x="70" y="29"/>
                    <a:pt x="70" y="29"/>
                  </a:cubicBezTo>
                  <a:cubicBezTo>
                    <a:pt x="4" y="79"/>
                    <a:pt x="4" y="79"/>
                    <a:pt x="4" y="79"/>
                  </a:cubicBezTo>
                  <a:cubicBezTo>
                    <a:pt x="1" y="81"/>
                    <a:pt x="0" y="86"/>
                    <a:pt x="2" y="89"/>
                  </a:cubicBezTo>
                  <a:lnTo>
                    <a:pt x="85" y="27"/>
                  </a:lnTo>
                  <a:close/>
                </a:path>
              </a:pathLst>
            </a:custGeom>
            <a:solidFill>
              <a:srgbClr val="82623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57" name="PA-iš1îďê">
              <a:extLst>
                <a:ext uri="{FF2B5EF4-FFF2-40B4-BE49-F238E27FC236}">
                  <a16:creationId xmlns:a16="http://schemas.microsoft.com/office/drawing/2014/main" id="{998F691A-9A6E-493B-B3E0-C83364AD9E4E}"/>
                </a:ext>
              </a:extLst>
            </p:cNvPr>
            <p:cNvSpPr/>
            <p:nvPr>
              <p:custDataLst>
                <p:tags r:id="rId156"/>
              </p:custDataLst>
            </p:nvPr>
          </p:nvSpPr>
          <p:spPr bwMode="auto">
            <a:xfrm rot="19527956">
              <a:off x="2160951" y="4817503"/>
              <a:ext cx="3330372" cy="3284206"/>
            </a:xfrm>
            <a:custGeom>
              <a:avLst/>
              <a:gdLst>
                <a:gd name="T0" fmla="*/ 472 w 505"/>
                <a:gd name="T1" fmla="*/ 498 h 498"/>
                <a:gd name="T2" fmla="*/ 505 w 505"/>
                <a:gd name="T3" fmla="*/ 102 h 498"/>
                <a:gd name="T4" fmla="*/ 433 w 505"/>
                <a:gd name="T5" fmla="*/ 114 h 498"/>
                <a:gd name="T6" fmla="*/ 424 w 505"/>
                <a:gd name="T7" fmla="*/ 66 h 498"/>
                <a:gd name="T8" fmla="*/ 372 w 505"/>
                <a:gd name="T9" fmla="*/ 75 h 498"/>
                <a:gd name="T10" fmla="*/ 360 w 505"/>
                <a:gd name="T11" fmla="*/ 0 h 498"/>
                <a:gd name="T12" fmla="*/ 0 w 505"/>
                <a:gd name="T13" fmla="*/ 170 h 498"/>
                <a:gd name="T14" fmla="*/ 472 w 505"/>
                <a:gd name="T15" fmla="*/ 498 h 4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05" h="498">
                  <a:moveTo>
                    <a:pt x="472" y="498"/>
                  </a:moveTo>
                  <a:lnTo>
                    <a:pt x="505" y="102"/>
                  </a:lnTo>
                  <a:lnTo>
                    <a:pt x="433" y="114"/>
                  </a:lnTo>
                  <a:lnTo>
                    <a:pt x="424" y="66"/>
                  </a:lnTo>
                  <a:lnTo>
                    <a:pt x="372" y="75"/>
                  </a:lnTo>
                  <a:lnTo>
                    <a:pt x="360" y="0"/>
                  </a:lnTo>
                  <a:lnTo>
                    <a:pt x="0" y="170"/>
                  </a:lnTo>
                  <a:lnTo>
                    <a:pt x="472" y="498"/>
                  </a:lnTo>
                  <a:close/>
                </a:path>
              </a:pathLst>
            </a:custGeom>
            <a:solidFill>
              <a:srgbClr val="D8D9D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58" name="PA-î$ļíde">
              <a:extLst>
                <a:ext uri="{FF2B5EF4-FFF2-40B4-BE49-F238E27FC236}">
                  <a16:creationId xmlns:a16="http://schemas.microsoft.com/office/drawing/2014/main" id="{AE196928-59B6-488C-A906-CAA4A1C7E091}"/>
                </a:ext>
              </a:extLst>
            </p:cNvPr>
            <p:cNvSpPr/>
            <p:nvPr>
              <p:custDataLst>
                <p:tags r:id="rId157"/>
              </p:custDataLst>
            </p:nvPr>
          </p:nvSpPr>
          <p:spPr bwMode="auto">
            <a:xfrm rot="19527956">
              <a:off x="3470402" y="3930791"/>
              <a:ext cx="1055167" cy="1206849"/>
            </a:xfrm>
            <a:custGeom>
              <a:avLst/>
              <a:gdLst>
                <a:gd name="T0" fmla="*/ 31 w 77"/>
                <a:gd name="T1" fmla="*/ 65 h 88"/>
                <a:gd name="T2" fmla="*/ 35 w 77"/>
                <a:gd name="T3" fmla="*/ 88 h 88"/>
                <a:gd name="T4" fmla="*/ 70 w 77"/>
                <a:gd name="T5" fmla="*/ 82 h 88"/>
                <a:gd name="T6" fmla="*/ 76 w 77"/>
                <a:gd name="T7" fmla="*/ 11 h 88"/>
                <a:gd name="T8" fmla="*/ 65 w 77"/>
                <a:gd name="T9" fmla="*/ 3 h 88"/>
                <a:gd name="T10" fmla="*/ 0 w 77"/>
                <a:gd name="T11" fmla="*/ 33 h 88"/>
                <a:gd name="T12" fmla="*/ 6 w 77"/>
                <a:gd name="T13" fmla="*/ 69 h 88"/>
                <a:gd name="T14" fmla="*/ 31 w 77"/>
                <a:gd name="T15" fmla="*/ 65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7" h="88">
                  <a:moveTo>
                    <a:pt x="31" y="65"/>
                  </a:moveTo>
                  <a:cubicBezTo>
                    <a:pt x="35" y="88"/>
                    <a:pt x="35" y="88"/>
                    <a:pt x="35" y="88"/>
                  </a:cubicBezTo>
                  <a:cubicBezTo>
                    <a:pt x="70" y="82"/>
                    <a:pt x="70" y="82"/>
                    <a:pt x="70" y="82"/>
                  </a:cubicBezTo>
                  <a:cubicBezTo>
                    <a:pt x="76" y="11"/>
                    <a:pt x="76" y="11"/>
                    <a:pt x="76" y="11"/>
                  </a:cubicBezTo>
                  <a:cubicBezTo>
                    <a:pt x="77" y="5"/>
                    <a:pt x="70" y="0"/>
                    <a:pt x="65" y="3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6" y="69"/>
                    <a:pt x="6" y="69"/>
                    <a:pt x="6" y="69"/>
                  </a:cubicBezTo>
                  <a:lnTo>
                    <a:pt x="31" y="65"/>
                  </a:lnTo>
                  <a:close/>
                </a:path>
              </a:pathLst>
            </a:custGeom>
            <a:solidFill>
              <a:srgbClr val="F7F7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59" name="PA-ïṧļïde">
              <a:extLst>
                <a:ext uri="{FF2B5EF4-FFF2-40B4-BE49-F238E27FC236}">
                  <a16:creationId xmlns:a16="http://schemas.microsoft.com/office/drawing/2014/main" id="{EA0A695B-1E6A-45E6-AA70-CD6870AF12EA}"/>
                </a:ext>
              </a:extLst>
            </p:cNvPr>
            <p:cNvSpPr/>
            <p:nvPr>
              <p:custDataLst>
                <p:tags r:id="rId158"/>
              </p:custDataLst>
            </p:nvPr>
          </p:nvSpPr>
          <p:spPr bwMode="auto">
            <a:xfrm rot="19527956">
              <a:off x="1902612" y="5067944"/>
              <a:ext cx="2783002" cy="2202660"/>
            </a:xfrm>
            <a:custGeom>
              <a:avLst/>
              <a:gdLst>
                <a:gd name="T0" fmla="*/ 422 w 422"/>
                <a:gd name="T1" fmla="*/ 66 h 334"/>
                <a:gd name="T2" fmla="*/ 372 w 422"/>
                <a:gd name="T3" fmla="*/ 75 h 334"/>
                <a:gd name="T4" fmla="*/ 360 w 422"/>
                <a:gd name="T5" fmla="*/ 0 h 334"/>
                <a:gd name="T6" fmla="*/ 0 w 422"/>
                <a:gd name="T7" fmla="*/ 170 h 334"/>
                <a:gd name="T8" fmla="*/ 235 w 422"/>
                <a:gd name="T9" fmla="*/ 334 h 334"/>
                <a:gd name="T10" fmla="*/ 422 w 422"/>
                <a:gd name="T11" fmla="*/ 66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22" h="334">
                  <a:moveTo>
                    <a:pt x="422" y="66"/>
                  </a:moveTo>
                  <a:lnTo>
                    <a:pt x="372" y="75"/>
                  </a:lnTo>
                  <a:lnTo>
                    <a:pt x="360" y="0"/>
                  </a:lnTo>
                  <a:lnTo>
                    <a:pt x="0" y="170"/>
                  </a:lnTo>
                  <a:lnTo>
                    <a:pt x="235" y="334"/>
                  </a:lnTo>
                  <a:lnTo>
                    <a:pt x="422" y="66"/>
                  </a:lnTo>
                  <a:close/>
                </a:path>
              </a:pathLst>
            </a:custGeom>
            <a:solidFill>
              <a:srgbClr val="C2C3C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60" name="PA-îṧļïḋé">
              <a:extLst>
                <a:ext uri="{FF2B5EF4-FFF2-40B4-BE49-F238E27FC236}">
                  <a16:creationId xmlns:a16="http://schemas.microsoft.com/office/drawing/2014/main" id="{F48C6AE8-0E8E-4B23-8591-588CE6BE2366}"/>
                </a:ext>
              </a:extLst>
            </p:cNvPr>
            <p:cNvSpPr/>
            <p:nvPr>
              <p:custDataLst>
                <p:tags r:id="rId159"/>
              </p:custDataLst>
            </p:nvPr>
          </p:nvSpPr>
          <p:spPr bwMode="auto">
            <a:xfrm rot="19527956">
              <a:off x="3411496" y="3992377"/>
              <a:ext cx="1002408" cy="916678"/>
            </a:xfrm>
            <a:custGeom>
              <a:avLst/>
              <a:gdLst>
                <a:gd name="T0" fmla="*/ 73 w 73"/>
                <a:gd name="T1" fmla="*/ 2 h 67"/>
                <a:gd name="T2" fmla="*/ 65 w 73"/>
                <a:gd name="T3" fmla="*/ 1 h 67"/>
                <a:gd name="T4" fmla="*/ 0 w 73"/>
                <a:gd name="T5" fmla="*/ 31 h 67"/>
                <a:gd name="T6" fmla="*/ 6 w 73"/>
                <a:gd name="T7" fmla="*/ 67 h 67"/>
                <a:gd name="T8" fmla="*/ 30 w 73"/>
                <a:gd name="T9" fmla="*/ 63 h 67"/>
                <a:gd name="T10" fmla="*/ 73 w 73"/>
                <a:gd name="T11" fmla="*/ 2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3" h="67">
                  <a:moveTo>
                    <a:pt x="73" y="2"/>
                  </a:moveTo>
                  <a:cubicBezTo>
                    <a:pt x="71" y="0"/>
                    <a:pt x="68" y="0"/>
                    <a:pt x="65" y="1"/>
                  </a:cubicBezTo>
                  <a:cubicBezTo>
                    <a:pt x="0" y="31"/>
                    <a:pt x="0" y="31"/>
                    <a:pt x="0" y="31"/>
                  </a:cubicBezTo>
                  <a:cubicBezTo>
                    <a:pt x="6" y="67"/>
                    <a:pt x="6" y="67"/>
                    <a:pt x="6" y="67"/>
                  </a:cubicBezTo>
                  <a:cubicBezTo>
                    <a:pt x="30" y="63"/>
                    <a:pt x="30" y="63"/>
                    <a:pt x="30" y="63"/>
                  </a:cubicBezTo>
                  <a:lnTo>
                    <a:pt x="73" y="2"/>
                  </a:lnTo>
                  <a:close/>
                </a:path>
              </a:pathLst>
            </a:custGeom>
            <a:solidFill>
              <a:srgbClr val="D8D9D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61" name="PA-îšļîde">
              <a:extLst>
                <a:ext uri="{FF2B5EF4-FFF2-40B4-BE49-F238E27FC236}">
                  <a16:creationId xmlns:a16="http://schemas.microsoft.com/office/drawing/2014/main" id="{FF5B4D5E-A81F-47AB-8467-1FC29985D2CE}"/>
                </a:ext>
              </a:extLst>
            </p:cNvPr>
            <p:cNvSpPr/>
            <p:nvPr>
              <p:custDataLst>
                <p:tags r:id="rId160"/>
              </p:custDataLst>
            </p:nvPr>
          </p:nvSpPr>
          <p:spPr bwMode="auto">
            <a:xfrm rot="19021642">
              <a:off x="5258311" y="4140235"/>
              <a:ext cx="4220774" cy="4196045"/>
            </a:xfrm>
            <a:custGeom>
              <a:avLst/>
              <a:gdLst>
                <a:gd name="T0" fmla="*/ 423 w 512"/>
                <a:gd name="T1" fmla="*/ 509 h 509"/>
                <a:gd name="T2" fmla="*/ 512 w 512"/>
                <a:gd name="T3" fmla="*/ 120 h 509"/>
                <a:gd name="T4" fmla="*/ 437 w 512"/>
                <a:gd name="T5" fmla="*/ 125 h 509"/>
                <a:gd name="T6" fmla="*/ 435 w 512"/>
                <a:gd name="T7" fmla="*/ 75 h 509"/>
                <a:gd name="T8" fmla="*/ 383 w 512"/>
                <a:gd name="T9" fmla="*/ 77 h 509"/>
                <a:gd name="T10" fmla="*/ 381 w 512"/>
                <a:gd name="T11" fmla="*/ 0 h 509"/>
                <a:gd name="T12" fmla="*/ 0 w 512"/>
                <a:gd name="T13" fmla="*/ 118 h 509"/>
                <a:gd name="T14" fmla="*/ 423 w 512"/>
                <a:gd name="T15" fmla="*/ 509 h 5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12" h="509">
                  <a:moveTo>
                    <a:pt x="423" y="509"/>
                  </a:moveTo>
                  <a:lnTo>
                    <a:pt x="512" y="120"/>
                  </a:lnTo>
                  <a:lnTo>
                    <a:pt x="437" y="125"/>
                  </a:lnTo>
                  <a:lnTo>
                    <a:pt x="435" y="75"/>
                  </a:lnTo>
                  <a:lnTo>
                    <a:pt x="383" y="77"/>
                  </a:lnTo>
                  <a:lnTo>
                    <a:pt x="381" y="0"/>
                  </a:lnTo>
                  <a:lnTo>
                    <a:pt x="0" y="118"/>
                  </a:lnTo>
                  <a:lnTo>
                    <a:pt x="423" y="509"/>
                  </a:lnTo>
                  <a:close/>
                </a:path>
              </a:pathLst>
            </a:custGeom>
            <a:solidFill>
              <a:srgbClr val="D8D9D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62" name="PA-îṥḻíḋè">
              <a:extLst>
                <a:ext uri="{FF2B5EF4-FFF2-40B4-BE49-F238E27FC236}">
                  <a16:creationId xmlns:a16="http://schemas.microsoft.com/office/drawing/2014/main" id="{A6DD01F6-8396-4EEC-B8D6-98228700DB2E}"/>
                </a:ext>
              </a:extLst>
            </p:cNvPr>
            <p:cNvSpPr/>
            <p:nvPr>
              <p:custDataLst>
                <p:tags r:id="rId161"/>
              </p:custDataLst>
            </p:nvPr>
          </p:nvSpPr>
          <p:spPr bwMode="auto">
            <a:xfrm rot="19021642">
              <a:off x="6725305" y="3059596"/>
              <a:ext cx="1368454" cy="1426162"/>
            </a:xfrm>
            <a:custGeom>
              <a:avLst/>
              <a:gdLst>
                <a:gd name="T0" fmla="*/ 26 w 80"/>
                <a:gd name="T1" fmla="*/ 59 h 83"/>
                <a:gd name="T2" fmla="*/ 27 w 80"/>
                <a:gd name="T3" fmla="*/ 83 h 83"/>
                <a:gd name="T4" fmla="*/ 63 w 80"/>
                <a:gd name="T5" fmla="*/ 81 h 83"/>
                <a:gd name="T6" fmla="*/ 79 w 80"/>
                <a:gd name="T7" fmla="*/ 11 h 83"/>
                <a:gd name="T8" fmla="*/ 69 w 80"/>
                <a:gd name="T9" fmla="*/ 2 h 83"/>
                <a:gd name="T10" fmla="*/ 0 w 80"/>
                <a:gd name="T11" fmla="*/ 23 h 83"/>
                <a:gd name="T12" fmla="*/ 1 w 80"/>
                <a:gd name="T13" fmla="*/ 60 h 83"/>
                <a:gd name="T14" fmla="*/ 26 w 80"/>
                <a:gd name="T15" fmla="*/ 59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0" h="83">
                  <a:moveTo>
                    <a:pt x="26" y="59"/>
                  </a:moveTo>
                  <a:cubicBezTo>
                    <a:pt x="27" y="83"/>
                    <a:pt x="27" y="83"/>
                    <a:pt x="27" y="83"/>
                  </a:cubicBezTo>
                  <a:cubicBezTo>
                    <a:pt x="63" y="81"/>
                    <a:pt x="63" y="81"/>
                    <a:pt x="63" y="81"/>
                  </a:cubicBezTo>
                  <a:cubicBezTo>
                    <a:pt x="79" y="11"/>
                    <a:pt x="79" y="11"/>
                    <a:pt x="79" y="11"/>
                  </a:cubicBezTo>
                  <a:cubicBezTo>
                    <a:pt x="80" y="5"/>
                    <a:pt x="74" y="0"/>
                    <a:pt x="69" y="2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1" y="60"/>
                    <a:pt x="1" y="60"/>
                    <a:pt x="1" y="60"/>
                  </a:cubicBezTo>
                  <a:lnTo>
                    <a:pt x="26" y="59"/>
                  </a:lnTo>
                  <a:close/>
                </a:path>
              </a:pathLst>
            </a:custGeom>
            <a:solidFill>
              <a:srgbClr val="F7F7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63" name="PA-iṧļiḑê">
              <a:extLst>
                <a:ext uri="{FF2B5EF4-FFF2-40B4-BE49-F238E27FC236}">
                  <a16:creationId xmlns:a16="http://schemas.microsoft.com/office/drawing/2014/main" id="{D7336CA0-1F2D-4AA5-8354-7A7F9A1B509D}"/>
                </a:ext>
              </a:extLst>
            </p:cNvPr>
            <p:cNvSpPr/>
            <p:nvPr>
              <p:custDataLst>
                <p:tags r:id="rId162"/>
              </p:custDataLst>
            </p:nvPr>
          </p:nvSpPr>
          <p:spPr bwMode="auto">
            <a:xfrm rot="19021642">
              <a:off x="4795589" y="4572241"/>
              <a:ext cx="3586012" cy="2588521"/>
            </a:xfrm>
            <a:custGeom>
              <a:avLst/>
              <a:gdLst>
                <a:gd name="T0" fmla="*/ 435 w 435"/>
                <a:gd name="T1" fmla="*/ 75 h 314"/>
                <a:gd name="T2" fmla="*/ 383 w 435"/>
                <a:gd name="T3" fmla="*/ 77 h 314"/>
                <a:gd name="T4" fmla="*/ 381 w 435"/>
                <a:gd name="T5" fmla="*/ 0 h 314"/>
                <a:gd name="T6" fmla="*/ 0 w 435"/>
                <a:gd name="T7" fmla="*/ 118 h 314"/>
                <a:gd name="T8" fmla="*/ 213 w 435"/>
                <a:gd name="T9" fmla="*/ 314 h 314"/>
                <a:gd name="T10" fmla="*/ 435 w 435"/>
                <a:gd name="T11" fmla="*/ 75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35" h="314">
                  <a:moveTo>
                    <a:pt x="435" y="75"/>
                  </a:moveTo>
                  <a:lnTo>
                    <a:pt x="383" y="77"/>
                  </a:lnTo>
                  <a:lnTo>
                    <a:pt x="381" y="0"/>
                  </a:lnTo>
                  <a:lnTo>
                    <a:pt x="0" y="118"/>
                  </a:lnTo>
                  <a:lnTo>
                    <a:pt x="213" y="314"/>
                  </a:lnTo>
                  <a:lnTo>
                    <a:pt x="435" y="75"/>
                  </a:lnTo>
                  <a:close/>
                </a:path>
              </a:pathLst>
            </a:custGeom>
            <a:solidFill>
              <a:srgbClr val="C2C3C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 dirty="0"/>
            </a:p>
          </p:txBody>
        </p:sp>
        <p:sp>
          <p:nvSpPr>
            <p:cNvPr id="64" name="PA-íṩľíḋe">
              <a:extLst>
                <a:ext uri="{FF2B5EF4-FFF2-40B4-BE49-F238E27FC236}">
                  <a16:creationId xmlns:a16="http://schemas.microsoft.com/office/drawing/2014/main" id="{5D0DE4AB-0BD0-4845-9212-22E87F58D5A6}"/>
                </a:ext>
              </a:extLst>
            </p:cNvPr>
            <p:cNvSpPr/>
            <p:nvPr>
              <p:custDataLst>
                <p:tags r:id="rId163"/>
              </p:custDataLst>
            </p:nvPr>
          </p:nvSpPr>
          <p:spPr bwMode="auto">
            <a:xfrm rot="19021642">
              <a:off x="6604908" y="3149438"/>
              <a:ext cx="1302504" cy="1013977"/>
            </a:xfrm>
            <a:custGeom>
              <a:avLst/>
              <a:gdLst>
                <a:gd name="T0" fmla="*/ 76 w 76"/>
                <a:gd name="T1" fmla="*/ 3 h 59"/>
                <a:gd name="T2" fmla="*/ 69 w 76"/>
                <a:gd name="T3" fmla="*/ 1 h 59"/>
                <a:gd name="T4" fmla="*/ 0 w 76"/>
                <a:gd name="T5" fmla="*/ 22 h 59"/>
                <a:gd name="T6" fmla="*/ 1 w 76"/>
                <a:gd name="T7" fmla="*/ 59 h 59"/>
                <a:gd name="T8" fmla="*/ 26 w 76"/>
                <a:gd name="T9" fmla="*/ 58 h 59"/>
                <a:gd name="T10" fmla="*/ 76 w 76"/>
                <a:gd name="T11" fmla="*/ 3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6" h="59">
                  <a:moveTo>
                    <a:pt x="76" y="3"/>
                  </a:moveTo>
                  <a:cubicBezTo>
                    <a:pt x="74" y="1"/>
                    <a:pt x="71" y="0"/>
                    <a:pt x="69" y="1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1" y="59"/>
                    <a:pt x="1" y="59"/>
                    <a:pt x="1" y="59"/>
                  </a:cubicBezTo>
                  <a:cubicBezTo>
                    <a:pt x="26" y="58"/>
                    <a:pt x="26" y="58"/>
                    <a:pt x="26" y="58"/>
                  </a:cubicBezTo>
                  <a:lnTo>
                    <a:pt x="76" y="3"/>
                  </a:lnTo>
                  <a:close/>
                </a:path>
              </a:pathLst>
            </a:custGeom>
            <a:solidFill>
              <a:srgbClr val="D8D9D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90" name="PA-î$ľïḍè">
              <a:extLst>
                <a:ext uri="{FF2B5EF4-FFF2-40B4-BE49-F238E27FC236}">
                  <a16:creationId xmlns:a16="http://schemas.microsoft.com/office/drawing/2014/main" id="{E47AA0F4-00D6-4068-85A7-5041D7410357}"/>
                </a:ext>
              </a:extLst>
            </p:cNvPr>
            <p:cNvSpPr/>
            <p:nvPr>
              <p:custDataLst>
                <p:tags r:id="rId164"/>
              </p:custDataLst>
            </p:nvPr>
          </p:nvSpPr>
          <p:spPr bwMode="auto">
            <a:xfrm rot="19749026">
              <a:off x="1726658" y="5899700"/>
              <a:ext cx="1068356" cy="1358527"/>
            </a:xfrm>
            <a:custGeom>
              <a:avLst/>
              <a:gdLst>
                <a:gd name="T0" fmla="*/ 78 w 78"/>
                <a:gd name="T1" fmla="*/ 19 h 99"/>
                <a:gd name="T2" fmla="*/ 78 w 78"/>
                <a:gd name="T3" fmla="*/ 19 h 99"/>
                <a:gd name="T4" fmla="*/ 70 w 78"/>
                <a:gd name="T5" fmla="*/ 14 h 99"/>
                <a:gd name="T6" fmla="*/ 48 w 78"/>
                <a:gd name="T7" fmla="*/ 20 h 99"/>
                <a:gd name="T8" fmla="*/ 44 w 78"/>
                <a:gd name="T9" fmla="*/ 5 h 99"/>
                <a:gd name="T10" fmla="*/ 36 w 78"/>
                <a:gd name="T11" fmla="*/ 1 h 99"/>
                <a:gd name="T12" fmla="*/ 36 w 78"/>
                <a:gd name="T13" fmla="*/ 1 h 99"/>
                <a:gd name="T14" fmla="*/ 32 w 78"/>
                <a:gd name="T15" fmla="*/ 8 h 99"/>
                <a:gd name="T16" fmla="*/ 37 w 78"/>
                <a:gd name="T17" fmla="*/ 27 h 99"/>
                <a:gd name="T18" fmla="*/ 2 w 78"/>
                <a:gd name="T19" fmla="*/ 88 h 99"/>
                <a:gd name="T20" fmla="*/ 4 w 78"/>
                <a:gd name="T21" fmla="*/ 97 h 99"/>
                <a:gd name="T22" fmla="*/ 13 w 78"/>
                <a:gd name="T23" fmla="*/ 95 h 99"/>
                <a:gd name="T24" fmla="*/ 48 w 78"/>
                <a:gd name="T25" fmla="*/ 33 h 99"/>
                <a:gd name="T26" fmla="*/ 73 w 78"/>
                <a:gd name="T27" fmla="*/ 27 h 99"/>
                <a:gd name="T28" fmla="*/ 78 w 78"/>
                <a:gd name="T29" fmla="*/ 19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8" h="99">
                  <a:moveTo>
                    <a:pt x="78" y="19"/>
                  </a:moveTo>
                  <a:cubicBezTo>
                    <a:pt x="78" y="19"/>
                    <a:pt x="78" y="19"/>
                    <a:pt x="78" y="19"/>
                  </a:cubicBezTo>
                  <a:cubicBezTo>
                    <a:pt x="77" y="15"/>
                    <a:pt x="73" y="13"/>
                    <a:pt x="70" y="14"/>
                  </a:cubicBezTo>
                  <a:cubicBezTo>
                    <a:pt x="48" y="20"/>
                    <a:pt x="48" y="20"/>
                    <a:pt x="48" y="20"/>
                  </a:cubicBezTo>
                  <a:cubicBezTo>
                    <a:pt x="44" y="5"/>
                    <a:pt x="44" y="5"/>
                    <a:pt x="44" y="5"/>
                  </a:cubicBezTo>
                  <a:cubicBezTo>
                    <a:pt x="43" y="2"/>
                    <a:pt x="40" y="0"/>
                    <a:pt x="36" y="1"/>
                  </a:cubicBezTo>
                  <a:cubicBezTo>
                    <a:pt x="36" y="1"/>
                    <a:pt x="36" y="1"/>
                    <a:pt x="36" y="1"/>
                  </a:cubicBezTo>
                  <a:cubicBezTo>
                    <a:pt x="33" y="2"/>
                    <a:pt x="31" y="5"/>
                    <a:pt x="32" y="8"/>
                  </a:cubicBezTo>
                  <a:cubicBezTo>
                    <a:pt x="37" y="27"/>
                    <a:pt x="37" y="27"/>
                    <a:pt x="37" y="27"/>
                  </a:cubicBezTo>
                  <a:cubicBezTo>
                    <a:pt x="2" y="88"/>
                    <a:pt x="2" y="88"/>
                    <a:pt x="2" y="88"/>
                  </a:cubicBezTo>
                  <a:cubicBezTo>
                    <a:pt x="0" y="91"/>
                    <a:pt x="1" y="95"/>
                    <a:pt x="4" y="97"/>
                  </a:cubicBezTo>
                  <a:cubicBezTo>
                    <a:pt x="7" y="99"/>
                    <a:pt x="11" y="98"/>
                    <a:pt x="13" y="95"/>
                  </a:cubicBezTo>
                  <a:cubicBezTo>
                    <a:pt x="48" y="33"/>
                    <a:pt x="48" y="33"/>
                    <a:pt x="48" y="33"/>
                  </a:cubicBezTo>
                  <a:cubicBezTo>
                    <a:pt x="73" y="27"/>
                    <a:pt x="73" y="27"/>
                    <a:pt x="73" y="27"/>
                  </a:cubicBezTo>
                  <a:cubicBezTo>
                    <a:pt x="76" y="26"/>
                    <a:pt x="78" y="22"/>
                    <a:pt x="78" y="19"/>
                  </a:cubicBezTo>
                  <a:close/>
                </a:path>
              </a:pathLst>
            </a:custGeom>
            <a:solidFill>
              <a:srgbClr val="A3805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91" name="PA-îsliḑé">
              <a:extLst>
                <a:ext uri="{FF2B5EF4-FFF2-40B4-BE49-F238E27FC236}">
                  <a16:creationId xmlns:a16="http://schemas.microsoft.com/office/drawing/2014/main" id="{8C80E0FD-A479-4EEC-9DD4-B5AE9FCA4B51}"/>
                </a:ext>
              </a:extLst>
            </p:cNvPr>
            <p:cNvSpPr/>
            <p:nvPr>
              <p:custDataLst>
                <p:tags r:id="rId165"/>
              </p:custDataLst>
            </p:nvPr>
          </p:nvSpPr>
          <p:spPr bwMode="auto">
            <a:xfrm rot="19749026">
              <a:off x="1748817" y="6006400"/>
              <a:ext cx="659479" cy="1332147"/>
            </a:xfrm>
            <a:custGeom>
              <a:avLst/>
              <a:gdLst>
                <a:gd name="T0" fmla="*/ 48 w 48"/>
                <a:gd name="T1" fmla="*/ 20 h 97"/>
                <a:gd name="T2" fmla="*/ 48 w 48"/>
                <a:gd name="T3" fmla="*/ 20 h 97"/>
                <a:gd name="T4" fmla="*/ 44 w 48"/>
                <a:gd name="T5" fmla="*/ 5 h 97"/>
                <a:gd name="T6" fmla="*/ 36 w 48"/>
                <a:gd name="T7" fmla="*/ 1 h 97"/>
                <a:gd name="T8" fmla="*/ 36 w 48"/>
                <a:gd name="T9" fmla="*/ 1 h 97"/>
                <a:gd name="T10" fmla="*/ 32 w 48"/>
                <a:gd name="T11" fmla="*/ 8 h 97"/>
                <a:gd name="T12" fmla="*/ 37 w 48"/>
                <a:gd name="T13" fmla="*/ 27 h 97"/>
                <a:gd name="T14" fmla="*/ 2 w 48"/>
                <a:gd name="T15" fmla="*/ 88 h 97"/>
                <a:gd name="T16" fmla="*/ 4 w 48"/>
                <a:gd name="T17" fmla="*/ 97 h 97"/>
                <a:gd name="T18" fmla="*/ 48 w 48"/>
                <a:gd name="T19" fmla="*/ 20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8" h="97">
                  <a:moveTo>
                    <a:pt x="48" y="20"/>
                  </a:moveTo>
                  <a:cubicBezTo>
                    <a:pt x="48" y="20"/>
                    <a:pt x="48" y="20"/>
                    <a:pt x="48" y="20"/>
                  </a:cubicBezTo>
                  <a:cubicBezTo>
                    <a:pt x="44" y="5"/>
                    <a:pt x="44" y="5"/>
                    <a:pt x="44" y="5"/>
                  </a:cubicBezTo>
                  <a:cubicBezTo>
                    <a:pt x="43" y="2"/>
                    <a:pt x="40" y="0"/>
                    <a:pt x="36" y="1"/>
                  </a:cubicBezTo>
                  <a:cubicBezTo>
                    <a:pt x="36" y="1"/>
                    <a:pt x="36" y="1"/>
                    <a:pt x="36" y="1"/>
                  </a:cubicBezTo>
                  <a:cubicBezTo>
                    <a:pt x="33" y="2"/>
                    <a:pt x="31" y="5"/>
                    <a:pt x="32" y="8"/>
                  </a:cubicBezTo>
                  <a:cubicBezTo>
                    <a:pt x="37" y="27"/>
                    <a:pt x="37" y="27"/>
                    <a:pt x="37" y="27"/>
                  </a:cubicBezTo>
                  <a:cubicBezTo>
                    <a:pt x="2" y="88"/>
                    <a:pt x="2" y="88"/>
                    <a:pt x="2" y="88"/>
                  </a:cubicBezTo>
                  <a:cubicBezTo>
                    <a:pt x="0" y="91"/>
                    <a:pt x="1" y="95"/>
                    <a:pt x="4" y="97"/>
                  </a:cubicBezTo>
                  <a:lnTo>
                    <a:pt x="48" y="20"/>
                  </a:lnTo>
                  <a:close/>
                </a:path>
              </a:pathLst>
            </a:custGeom>
            <a:solidFill>
              <a:srgbClr val="82623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209" name="PA-iSlíḓe">
              <a:extLst>
                <a:ext uri="{FF2B5EF4-FFF2-40B4-BE49-F238E27FC236}">
                  <a16:creationId xmlns:a16="http://schemas.microsoft.com/office/drawing/2014/main" id="{2D471ED5-9D37-453A-B8C7-E9D634A570C5}"/>
                </a:ext>
              </a:extLst>
            </p:cNvPr>
            <p:cNvSpPr/>
            <p:nvPr>
              <p:custDataLst>
                <p:tags r:id="rId166"/>
              </p:custDataLst>
            </p:nvPr>
          </p:nvSpPr>
          <p:spPr bwMode="auto">
            <a:xfrm rot="21487648">
              <a:off x="11144051" y="4470028"/>
              <a:ext cx="1225846" cy="2263095"/>
            </a:xfrm>
            <a:custGeom>
              <a:avLst/>
              <a:gdLst>
                <a:gd name="T0" fmla="*/ 69 w 69"/>
                <a:gd name="T1" fmla="*/ 93 h 127"/>
                <a:gd name="T2" fmla="*/ 35 w 69"/>
                <a:gd name="T3" fmla="*/ 127 h 127"/>
                <a:gd name="T4" fmla="*/ 0 w 69"/>
                <a:gd name="T5" fmla="*/ 93 h 127"/>
                <a:gd name="T6" fmla="*/ 30 w 69"/>
                <a:gd name="T7" fmla="*/ 4 h 127"/>
                <a:gd name="T8" fmla="*/ 39 w 69"/>
                <a:gd name="T9" fmla="*/ 4 h 127"/>
                <a:gd name="T10" fmla="*/ 69 w 69"/>
                <a:gd name="T11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9" h="127">
                  <a:moveTo>
                    <a:pt x="69" y="93"/>
                  </a:moveTo>
                  <a:cubicBezTo>
                    <a:pt x="69" y="112"/>
                    <a:pt x="54" y="127"/>
                    <a:pt x="35" y="127"/>
                  </a:cubicBezTo>
                  <a:cubicBezTo>
                    <a:pt x="16" y="127"/>
                    <a:pt x="0" y="112"/>
                    <a:pt x="0" y="93"/>
                  </a:cubicBezTo>
                  <a:cubicBezTo>
                    <a:pt x="0" y="78"/>
                    <a:pt x="21" y="27"/>
                    <a:pt x="30" y="4"/>
                  </a:cubicBezTo>
                  <a:cubicBezTo>
                    <a:pt x="32" y="0"/>
                    <a:pt x="37" y="0"/>
                    <a:pt x="39" y="4"/>
                  </a:cubicBezTo>
                  <a:cubicBezTo>
                    <a:pt x="48" y="27"/>
                    <a:pt x="69" y="78"/>
                    <a:pt x="69" y="93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210" name="PA-íşlidè">
              <a:extLst>
                <a:ext uri="{FF2B5EF4-FFF2-40B4-BE49-F238E27FC236}">
                  <a16:creationId xmlns:a16="http://schemas.microsoft.com/office/drawing/2014/main" id="{7BC440B7-F4F2-43AF-B84E-F95B1C2DBDB8}"/>
                </a:ext>
              </a:extLst>
            </p:cNvPr>
            <p:cNvSpPr/>
            <p:nvPr>
              <p:custDataLst>
                <p:tags r:id="rId167"/>
              </p:custDataLst>
            </p:nvPr>
          </p:nvSpPr>
          <p:spPr bwMode="auto">
            <a:xfrm rot="21487648">
              <a:off x="11144496" y="4497112"/>
              <a:ext cx="617208" cy="2245951"/>
            </a:xfrm>
            <a:custGeom>
              <a:avLst/>
              <a:gdLst>
                <a:gd name="T0" fmla="*/ 35 w 35"/>
                <a:gd name="T1" fmla="*/ 0 h 126"/>
                <a:gd name="T2" fmla="*/ 30 w 35"/>
                <a:gd name="T3" fmla="*/ 3 h 126"/>
                <a:gd name="T4" fmla="*/ 0 w 35"/>
                <a:gd name="T5" fmla="*/ 92 h 126"/>
                <a:gd name="T6" fmla="*/ 35 w 35"/>
                <a:gd name="T7" fmla="*/ 126 h 126"/>
                <a:gd name="T8" fmla="*/ 35 w 35"/>
                <a:gd name="T9" fmla="*/ 0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126">
                  <a:moveTo>
                    <a:pt x="35" y="0"/>
                  </a:moveTo>
                  <a:cubicBezTo>
                    <a:pt x="33" y="0"/>
                    <a:pt x="31" y="1"/>
                    <a:pt x="30" y="3"/>
                  </a:cubicBezTo>
                  <a:cubicBezTo>
                    <a:pt x="21" y="26"/>
                    <a:pt x="0" y="77"/>
                    <a:pt x="0" y="92"/>
                  </a:cubicBezTo>
                  <a:cubicBezTo>
                    <a:pt x="0" y="111"/>
                    <a:pt x="16" y="126"/>
                    <a:pt x="35" y="126"/>
                  </a:cubicBezTo>
                  <a:lnTo>
                    <a:pt x="35" y="0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92" name="PA-ïśľïḍè">
              <a:extLst>
                <a:ext uri="{FF2B5EF4-FFF2-40B4-BE49-F238E27FC236}">
                  <a16:creationId xmlns:a16="http://schemas.microsoft.com/office/drawing/2014/main" id="{BEFF674B-1618-4EED-99F8-90B32962F819}"/>
                </a:ext>
              </a:extLst>
            </p:cNvPr>
            <p:cNvSpPr/>
            <p:nvPr>
              <p:custDataLst>
                <p:tags r:id="rId168"/>
              </p:custDataLst>
            </p:nvPr>
          </p:nvSpPr>
          <p:spPr bwMode="auto">
            <a:xfrm rot="18299226">
              <a:off x="9472654" y="4933679"/>
              <a:ext cx="1688267" cy="1694863"/>
            </a:xfrm>
            <a:custGeom>
              <a:avLst/>
              <a:gdLst>
                <a:gd name="T0" fmla="*/ 101 w 123"/>
                <a:gd name="T1" fmla="*/ 71 h 124"/>
                <a:gd name="T2" fmla="*/ 105 w 123"/>
                <a:gd name="T3" fmla="*/ 69 h 124"/>
                <a:gd name="T4" fmla="*/ 112 w 123"/>
                <a:gd name="T5" fmla="*/ 19 h 124"/>
                <a:gd name="T6" fmla="*/ 62 w 123"/>
                <a:gd name="T7" fmla="*/ 12 h 124"/>
                <a:gd name="T8" fmla="*/ 60 w 123"/>
                <a:gd name="T9" fmla="*/ 14 h 124"/>
                <a:gd name="T10" fmla="*/ 21 w 123"/>
                <a:gd name="T11" fmla="*/ 19 h 124"/>
                <a:gd name="T12" fmla="*/ 13 w 123"/>
                <a:gd name="T13" fmla="*/ 74 h 124"/>
                <a:gd name="T14" fmla="*/ 28 w 123"/>
                <a:gd name="T15" fmla="*/ 86 h 124"/>
                <a:gd name="T16" fmla="*/ 36 w 123"/>
                <a:gd name="T17" fmla="*/ 104 h 124"/>
                <a:gd name="T18" fmla="*/ 87 w 123"/>
                <a:gd name="T19" fmla="*/ 111 h 124"/>
                <a:gd name="T20" fmla="*/ 101 w 123"/>
                <a:gd name="T21" fmla="*/ 71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3" h="124">
                  <a:moveTo>
                    <a:pt x="101" y="71"/>
                  </a:moveTo>
                  <a:cubicBezTo>
                    <a:pt x="102" y="70"/>
                    <a:pt x="103" y="69"/>
                    <a:pt x="105" y="69"/>
                  </a:cubicBezTo>
                  <a:cubicBezTo>
                    <a:pt x="120" y="57"/>
                    <a:pt x="123" y="35"/>
                    <a:pt x="112" y="19"/>
                  </a:cubicBezTo>
                  <a:cubicBezTo>
                    <a:pt x="100" y="4"/>
                    <a:pt x="78" y="0"/>
                    <a:pt x="62" y="12"/>
                  </a:cubicBezTo>
                  <a:cubicBezTo>
                    <a:pt x="61" y="13"/>
                    <a:pt x="61" y="13"/>
                    <a:pt x="60" y="14"/>
                  </a:cubicBezTo>
                  <a:cubicBezTo>
                    <a:pt x="47" y="9"/>
                    <a:pt x="32" y="10"/>
                    <a:pt x="21" y="19"/>
                  </a:cubicBezTo>
                  <a:cubicBezTo>
                    <a:pt x="3" y="32"/>
                    <a:pt x="0" y="56"/>
                    <a:pt x="13" y="74"/>
                  </a:cubicBezTo>
                  <a:cubicBezTo>
                    <a:pt x="17" y="79"/>
                    <a:pt x="22" y="83"/>
                    <a:pt x="28" y="86"/>
                  </a:cubicBezTo>
                  <a:cubicBezTo>
                    <a:pt x="29" y="92"/>
                    <a:pt x="31" y="99"/>
                    <a:pt x="36" y="104"/>
                  </a:cubicBezTo>
                  <a:cubicBezTo>
                    <a:pt x="48" y="120"/>
                    <a:pt x="71" y="124"/>
                    <a:pt x="87" y="111"/>
                  </a:cubicBezTo>
                  <a:cubicBezTo>
                    <a:pt x="100" y="102"/>
                    <a:pt x="105" y="86"/>
                    <a:pt x="101" y="71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94" name="PA-ïṥḷiḓe">
              <a:extLst>
                <a:ext uri="{FF2B5EF4-FFF2-40B4-BE49-F238E27FC236}">
                  <a16:creationId xmlns:a16="http://schemas.microsoft.com/office/drawing/2014/main" id="{53975FA1-8C99-4A96-990D-148172006980}"/>
                </a:ext>
              </a:extLst>
            </p:cNvPr>
            <p:cNvSpPr/>
            <p:nvPr>
              <p:custDataLst>
                <p:tags r:id="rId169"/>
              </p:custDataLst>
            </p:nvPr>
          </p:nvSpPr>
          <p:spPr bwMode="auto">
            <a:xfrm rot="18299226">
              <a:off x="9288997" y="5128349"/>
              <a:ext cx="1523399" cy="1134304"/>
            </a:xfrm>
            <a:custGeom>
              <a:avLst/>
              <a:gdLst>
                <a:gd name="T0" fmla="*/ 111 w 111"/>
                <a:gd name="T1" fmla="*/ 18 h 83"/>
                <a:gd name="T2" fmla="*/ 62 w 111"/>
                <a:gd name="T3" fmla="*/ 11 h 83"/>
                <a:gd name="T4" fmla="*/ 60 w 111"/>
                <a:gd name="T5" fmla="*/ 13 h 83"/>
                <a:gd name="T6" fmla="*/ 21 w 111"/>
                <a:gd name="T7" fmla="*/ 18 h 83"/>
                <a:gd name="T8" fmla="*/ 13 w 111"/>
                <a:gd name="T9" fmla="*/ 73 h 83"/>
                <a:gd name="T10" fmla="*/ 24 w 111"/>
                <a:gd name="T11" fmla="*/ 83 h 83"/>
                <a:gd name="T12" fmla="*/ 111 w 111"/>
                <a:gd name="T13" fmla="*/ 18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1" h="83">
                  <a:moveTo>
                    <a:pt x="111" y="18"/>
                  </a:moveTo>
                  <a:cubicBezTo>
                    <a:pt x="99" y="2"/>
                    <a:pt x="78" y="0"/>
                    <a:pt x="62" y="11"/>
                  </a:cubicBezTo>
                  <a:cubicBezTo>
                    <a:pt x="61" y="12"/>
                    <a:pt x="61" y="12"/>
                    <a:pt x="60" y="13"/>
                  </a:cubicBezTo>
                  <a:cubicBezTo>
                    <a:pt x="47" y="8"/>
                    <a:pt x="32" y="9"/>
                    <a:pt x="21" y="18"/>
                  </a:cubicBezTo>
                  <a:cubicBezTo>
                    <a:pt x="3" y="31"/>
                    <a:pt x="0" y="55"/>
                    <a:pt x="13" y="73"/>
                  </a:cubicBezTo>
                  <a:cubicBezTo>
                    <a:pt x="16" y="77"/>
                    <a:pt x="20" y="80"/>
                    <a:pt x="24" y="83"/>
                  </a:cubicBezTo>
                  <a:lnTo>
                    <a:pt x="111" y="18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97" name="PA-îŝļiḓè">
              <a:extLst>
                <a:ext uri="{FF2B5EF4-FFF2-40B4-BE49-F238E27FC236}">
                  <a16:creationId xmlns:a16="http://schemas.microsoft.com/office/drawing/2014/main" id="{E58E5AD1-2089-490B-B96D-C774F0C46551}"/>
                </a:ext>
              </a:extLst>
            </p:cNvPr>
            <p:cNvSpPr/>
            <p:nvPr>
              <p:custDataLst>
                <p:tags r:id="rId170"/>
              </p:custDataLst>
            </p:nvPr>
          </p:nvSpPr>
          <p:spPr bwMode="auto">
            <a:xfrm rot="16162605">
              <a:off x="10358855" y="5604300"/>
              <a:ext cx="1609129" cy="2453263"/>
            </a:xfrm>
            <a:custGeom>
              <a:avLst/>
              <a:gdLst>
                <a:gd name="T0" fmla="*/ 47 w 117"/>
                <a:gd name="T1" fmla="*/ 170 h 179"/>
                <a:gd name="T2" fmla="*/ 50 w 117"/>
                <a:gd name="T3" fmla="*/ 170 h 179"/>
                <a:gd name="T4" fmla="*/ 75 w 117"/>
                <a:gd name="T5" fmla="*/ 151 h 179"/>
                <a:gd name="T6" fmla="*/ 108 w 117"/>
                <a:gd name="T7" fmla="*/ 116 h 179"/>
                <a:gd name="T8" fmla="*/ 103 w 117"/>
                <a:gd name="T9" fmla="*/ 98 h 179"/>
                <a:gd name="T10" fmla="*/ 117 w 117"/>
                <a:gd name="T11" fmla="*/ 65 h 179"/>
                <a:gd name="T12" fmla="*/ 70 w 117"/>
                <a:gd name="T13" fmla="*/ 18 h 179"/>
                <a:gd name="T14" fmla="*/ 59 w 117"/>
                <a:gd name="T15" fmla="*/ 19 h 179"/>
                <a:gd name="T16" fmla="*/ 34 w 117"/>
                <a:gd name="T17" fmla="*/ 0 h 179"/>
                <a:gd name="T18" fmla="*/ 8 w 117"/>
                <a:gd name="T19" fmla="*/ 26 h 179"/>
                <a:gd name="T20" fmla="*/ 10 w 117"/>
                <a:gd name="T21" fmla="*/ 35 h 179"/>
                <a:gd name="T22" fmla="*/ 1 w 117"/>
                <a:gd name="T23" fmla="*/ 52 h 179"/>
                <a:gd name="T24" fmla="*/ 10 w 117"/>
                <a:gd name="T25" fmla="*/ 68 h 179"/>
                <a:gd name="T26" fmla="*/ 1 w 117"/>
                <a:gd name="T27" fmla="*/ 84 h 179"/>
                <a:gd name="T28" fmla="*/ 9 w 117"/>
                <a:gd name="T29" fmla="*/ 99 h 179"/>
                <a:gd name="T30" fmla="*/ 0 w 117"/>
                <a:gd name="T31" fmla="*/ 115 h 179"/>
                <a:gd name="T32" fmla="*/ 6 w 117"/>
                <a:gd name="T33" fmla="*/ 129 h 179"/>
                <a:gd name="T34" fmla="*/ 2 w 117"/>
                <a:gd name="T35" fmla="*/ 140 h 179"/>
                <a:gd name="T36" fmla="*/ 11 w 117"/>
                <a:gd name="T37" fmla="*/ 157 h 179"/>
                <a:gd name="T38" fmla="*/ 11 w 117"/>
                <a:gd name="T39" fmla="*/ 160 h 179"/>
                <a:gd name="T40" fmla="*/ 31 w 117"/>
                <a:gd name="T41" fmla="*/ 179 h 179"/>
                <a:gd name="T42" fmla="*/ 47 w 117"/>
                <a:gd name="T43" fmla="*/ 170 h 1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17" h="179">
                  <a:moveTo>
                    <a:pt x="47" y="170"/>
                  </a:moveTo>
                  <a:cubicBezTo>
                    <a:pt x="48" y="170"/>
                    <a:pt x="49" y="170"/>
                    <a:pt x="50" y="170"/>
                  </a:cubicBezTo>
                  <a:cubicBezTo>
                    <a:pt x="62" y="170"/>
                    <a:pt x="72" y="162"/>
                    <a:pt x="75" y="151"/>
                  </a:cubicBezTo>
                  <a:cubicBezTo>
                    <a:pt x="93" y="150"/>
                    <a:pt x="108" y="135"/>
                    <a:pt x="108" y="116"/>
                  </a:cubicBezTo>
                  <a:cubicBezTo>
                    <a:pt x="108" y="110"/>
                    <a:pt x="106" y="103"/>
                    <a:pt x="103" y="98"/>
                  </a:cubicBezTo>
                  <a:cubicBezTo>
                    <a:pt x="111" y="90"/>
                    <a:pt x="117" y="78"/>
                    <a:pt x="117" y="65"/>
                  </a:cubicBezTo>
                  <a:cubicBezTo>
                    <a:pt x="117" y="39"/>
                    <a:pt x="96" y="18"/>
                    <a:pt x="70" y="18"/>
                  </a:cubicBezTo>
                  <a:cubicBezTo>
                    <a:pt x="66" y="18"/>
                    <a:pt x="63" y="18"/>
                    <a:pt x="59" y="19"/>
                  </a:cubicBezTo>
                  <a:cubicBezTo>
                    <a:pt x="56" y="8"/>
                    <a:pt x="46" y="0"/>
                    <a:pt x="34" y="0"/>
                  </a:cubicBezTo>
                  <a:cubicBezTo>
                    <a:pt x="20" y="0"/>
                    <a:pt x="8" y="11"/>
                    <a:pt x="8" y="26"/>
                  </a:cubicBezTo>
                  <a:cubicBezTo>
                    <a:pt x="8" y="29"/>
                    <a:pt x="9" y="32"/>
                    <a:pt x="10" y="35"/>
                  </a:cubicBezTo>
                  <a:cubicBezTo>
                    <a:pt x="5" y="39"/>
                    <a:pt x="1" y="45"/>
                    <a:pt x="1" y="52"/>
                  </a:cubicBezTo>
                  <a:cubicBezTo>
                    <a:pt x="1" y="58"/>
                    <a:pt x="5" y="64"/>
                    <a:pt x="10" y="68"/>
                  </a:cubicBezTo>
                  <a:cubicBezTo>
                    <a:pt x="5" y="71"/>
                    <a:pt x="1" y="77"/>
                    <a:pt x="1" y="84"/>
                  </a:cubicBezTo>
                  <a:cubicBezTo>
                    <a:pt x="1" y="90"/>
                    <a:pt x="4" y="96"/>
                    <a:pt x="9" y="99"/>
                  </a:cubicBezTo>
                  <a:cubicBezTo>
                    <a:pt x="3" y="103"/>
                    <a:pt x="0" y="109"/>
                    <a:pt x="0" y="115"/>
                  </a:cubicBezTo>
                  <a:cubicBezTo>
                    <a:pt x="0" y="121"/>
                    <a:pt x="2" y="125"/>
                    <a:pt x="6" y="129"/>
                  </a:cubicBezTo>
                  <a:cubicBezTo>
                    <a:pt x="3" y="132"/>
                    <a:pt x="2" y="136"/>
                    <a:pt x="2" y="140"/>
                  </a:cubicBezTo>
                  <a:cubicBezTo>
                    <a:pt x="2" y="147"/>
                    <a:pt x="6" y="154"/>
                    <a:pt x="11" y="157"/>
                  </a:cubicBezTo>
                  <a:cubicBezTo>
                    <a:pt x="11" y="158"/>
                    <a:pt x="11" y="159"/>
                    <a:pt x="11" y="160"/>
                  </a:cubicBezTo>
                  <a:cubicBezTo>
                    <a:pt x="11" y="170"/>
                    <a:pt x="20" y="179"/>
                    <a:pt x="31" y="179"/>
                  </a:cubicBezTo>
                  <a:cubicBezTo>
                    <a:pt x="37" y="179"/>
                    <a:pt x="43" y="175"/>
                    <a:pt x="47" y="170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98" name="PA-íşḻïḑè">
              <a:extLst>
                <a:ext uri="{FF2B5EF4-FFF2-40B4-BE49-F238E27FC236}">
                  <a16:creationId xmlns:a16="http://schemas.microsoft.com/office/drawing/2014/main" id="{76D98A5D-F0B2-4861-B06B-B98D681158D6}"/>
                </a:ext>
              </a:extLst>
            </p:cNvPr>
            <p:cNvSpPr/>
            <p:nvPr>
              <p:custDataLst>
                <p:tags r:id="rId171"/>
              </p:custDataLst>
            </p:nvPr>
          </p:nvSpPr>
          <p:spPr bwMode="auto">
            <a:xfrm rot="16162605">
              <a:off x="9752062" y="6217729"/>
              <a:ext cx="1589347" cy="1220039"/>
            </a:xfrm>
            <a:custGeom>
              <a:avLst/>
              <a:gdLst>
                <a:gd name="T0" fmla="*/ 109 w 116"/>
                <a:gd name="T1" fmla="*/ 89 h 89"/>
                <a:gd name="T2" fmla="*/ 116 w 116"/>
                <a:gd name="T3" fmla="*/ 65 h 89"/>
                <a:gd name="T4" fmla="*/ 69 w 116"/>
                <a:gd name="T5" fmla="*/ 18 h 89"/>
                <a:gd name="T6" fmla="*/ 58 w 116"/>
                <a:gd name="T7" fmla="*/ 19 h 89"/>
                <a:gd name="T8" fmla="*/ 33 w 116"/>
                <a:gd name="T9" fmla="*/ 0 h 89"/>
                <a:gd name="T10" fmla="*/ 7 w 116"/>
                <a:gd name="T11" fmla="*/ 26 h 89"/>
                <a:gd name="T12" fmla="*/ 9 w 116"/>
                <a:gd name="T13" fmla="*/ 35 h 89"/>
                <a:gd name="T14" fmla="*/ 0 w 116"/>
                <a:gd name="T15" fmla="*/ 52 h 89"/>
                <a:gd name="T16" fmla="*/ 9 w 116"/>
                <a:gd name="T17" fmla="*/ 68 h 89"/>
                <a:gd name="T18" fmla="*/ 0 w 116"/>
                <a:gd name="T19" fmla="*/ 84 h 89"/>
                <a:gd name="T20" fmla="*/ 1 w 116"/>
                <a:gd name="T21" fmla="*/ 89 h 89"/>
                <a:gd name="T22" fmla="*/ 109 w 116"/>
                <a:gd name="T23" fmla="*/ 89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6" h="89">
                  <a:moveTo>
                    <a:pt x="109" y="89"/>
                  </a:moveTo>
                  <a:cubicBezTo>
                    <a:pt x="113" y="82"/>
                    <a:pt x="116" y="74"/>
                    <a:pt x="116" y="65"/>
                  </a:cubicBezTo>
                  <a:cubicBezTo>
                    <a:pt x="116" y="39"/>
                    <a:pt x="95" y="18"/>
                    <a:pt x="69" y="18"/>
                  </a:cubicBezTo>
                  <a:cubicBezTo>
                    <a:pt x="65" y="18"/>
                    <a:pt x="62" y="18"/>
                    <a:pt x="58" y="19"/>
                  </a:cubicBezTo>
                  <a:cubicBezTo>
                    <a:pt x="55" y="8"/>
                    <a:pt x="45" y="0"/>
                    <a:pt x="33" y="0"/>
                  </a:cubicBezTo>
                  <a:cubicBezTo>
                    <a:pt x="19" y="0"/>
                    <a:pt x="7" y="11"/>
                    <a:pt x="7" y="26"/>
                  </a:cubicBezTo>
                  <a:cubicBezTo>
                    <a:pt x="7" y="29"/>
                    <a:pt x="8" y="32"/>
                    <a:pt x="9" y="35"/>
                  </a:cubicBezTo>
                  <a:cubicBezTo>
                    <a:pt x="4" y="39"/>
                    <a:pt x="0" y="45"/>
                    <a:pt x="0" y="52"/>
                  </a:cubicBezTo>
                  <a:cubicBezTo>
                    <a:pt x="0" y="58"/>
                    <a:pt x="4" y="64"/>
                    <a:pt x="9" y="68"/>
                  </a:cubicBezTo>
                  <a:cubicBezTo>
                    <a:pt x="4" y="71"/>
                    <a:pt x="0" y="77"/>
                    <a:pt x="0" y="84"/>
                  </a:cubicBezTo>
                  <a:cubicBezTo>
                    <a:pt x="0" y="86"/>
                    <a:pt x="0" y="88"/>
                    <a:pt x="1" y="89"/>
                  </a:cubicBezTo>
                  <a:lnTo>
                    <a:pt x="109" y="89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0" name="PA-iSlíḓe">
              <a:extLst>
                <a:ext uri="{FF2B5EF4-FFF2-40B4-BE49-F238E27FC236}">
                  <a16:creationId xmlns:a16="http://schemas.microsoft.com/office/drawing/2014/main" id="{E17CC700-BD30-4BB2-8821-1ECA3B84D94B}"/>
                </a:ext>
              </a:extLst>
            </p:cNvPr>
            <p:cNvSpPr/>
            <p:nvPr>
              <p:custDataLst>
                <p:tags r:id="rId172"/>
              </p:custDataLst>
            </p:nvPr>
          </p:nvSpPr>
          <p:spPr bwMode="auto">
            <a:xfrm rot="21487648">
              <a:off x="4673067" y="5784044"/>
              <a:ext cx="943057" cy="1741025"/>
            </a:xfrm>
            <a:custGeom>
              <a:avLst/>
              <a:gdLst>
                <a:gd name="T0" fmla="*/ 69 w 69"/>
                <a:gd name="T1" fmla="*/ 93 h 127"/>
                <a:gd name="T2" fmla="*/ 35 w 69"/>
                <a:gd name="T3" fmla="*/ 127 h 127"/>
                <a:gd name="T4" fmla="*/ 0 w 69"/>
                <a:gd name="T5" fmla="*/ 93 h 127"/>
                <a:gd name="T6" fmla="*/ 30 w 69"/>
                <a:gd name="T7" fmla="*/ 4 h 127"/>
                <a:gd name="T8" fmla="*/ 39 w 69"/>
                <a:gd name="T9" fmla="*/ 4 h 127"/>
                <a:gd name="T10" fmla="*/ 69 w 69"/>
                <a:gd name="T11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9" h="127">
                  <a:moveTo>
                    <a:pt x="69" y="93"/>
                  </a:moveTo>
                  <a:cubicBezTo>
                    <a:pt x="69" y="112"/>
                    <a:pt x="54" y="127"/>
                    <a:pt x="35" y="127"/>
                  </a:cubicBezTo>
                  <a:cubicBezTo>
                    <a:pt x="16" y="127"/>
                    <a:pt x="0" y="112"/>
                    <a:pt x="0" y="93"/>
                  </a:cubicBezTo>
                  <a:cubicBezTo>
                    <a:pt x="0" y="78"/>
                    <a:pt x="21" y="27"/>
                    <a:pt x="30" y="4"/>
                  </a:cubicBezTo>
                  <a:cubicBezTo>
                    <a:pt x="32" y="0"/>
                    <a:pt x="37" y="0"/>
                    <a:pt x="39" y="4"/>
                  </a:cubicBezTo>
                  <a:cubicBezTo>
                    <a:pt x="48" y="27"/>
                    <a:pt x="69" y="78"/>
                    <a:pt x="69" y="93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1" name="PA-íşlidè">
              <a:extLst>
                <a:ext uri="{FF2B5EF4-FFF2-40B4-BE49-F238E27FC236}">
                  <a16:creationId xmlns:a16="http://schemas.microsoft.com/office/drawing/2014/main" id="{55194506-A51A-4B18-AF5E-150FF6650670}"/>
                </a:ext>
              </a:extLst>
            </p:cNvPr>
            <p:cNvSpPr/>
            <p:nvPr>
              <p:custDataLst>
                <p:tags r:id="rId173"/>
              </p:custDataLst>
            </p:nvPr>
          </p:nvSpPr>
          <p:spPr bwMode="auto">
            <a:xfrm rot="21487648">
              <a:off x="4673409" y="5804880"/>
              <a:ext cx="474825" cy="1727835"/>
            </a:xfrm>
            <a:custGeom>
              <a:avLst/>
              <a:gdLst>
                <a:gd name="T0" fmla="*/ 35 w 35"/>
                <a:gd name="T1" fmla="*/ 0 h 126"/>
                <a:gd name="T2" fmla="*/ 30 w 35"/>
                <a:gd name="T3" fmla="*/ 3 h 126"/>
                <a:gd name="T4" fmla="*/ 0 w 35"/>
                <a:gd name="T5" fmla="*/ 92 h 126"/>
                <a:gd name="T6" fmla="*/ 35 w 35"/>
                <a:gd name="T7" fmla="*/ 126 h 126"/>
                <a:gd name="T8" fmla="*/ 35 w 35"/>
                <a:gd name="T9" fmla="*/ 0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126">
                  <a:moveTo>
                    <a:pt x="35" y="0"/>
                  </a:moveTo>
                  <a:cubicBezTo>
                    <a:pt x="33" y="0"/>
                    <a:pt x="31" y="1"/>
                    <a:pt x="30" y="3"/>
                  </a:cubicBezTo>
                  <a:cubicBezTo>
                    <a:pt x="21" y="26"/>
                    <a:pt x="0" y="77"/>
                    <a:pt x="0" y="92"/>
                  </a:cubicBezTo>
                  <a:cubicBezTo>
                    <a:pt x="0" y="111"/>
                    <a:pt x="16" y="126"/>
                    <a:pt x="35" y="126"/>
                  </a:cubicBezTo>
                  <a:lnTo>
                    <a:pt x="35" y="0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4" name="PA-íṩļíḑè">
              <a:extLst>
                <a:ext uri="{FF2B5EF4-FFF2-40B4-BE49-F238E27FC236}">
                  <a16:creationId xmlns:a16="http://schemas.microsoft.com/office/drawing/2014/main" id="{30EAA67E-16C2-4A3E-8B75-11099FDBE212}"/>
                </a:ext>
              </a:extLst>
            </p:cNvPr>
            <p:cNvSpPr/>
            <p:nvPr>
              <p:custDataLst>
                <p:tags r:id="rId174"/>
              </p:custDataLst>
            </p:nvPr>
          </p:nvSpPr>
          <p:spPr bwMode="auto">
            <a:xfrm rot="17971020">
              <a:off x="1990883" y="5675528"/>
              <a:ext cx="1879517" cy="1384907"/>
            </a:xfrm>
            <a:custGeom>
              <a:avLst/>
              <a:gdLst>
                <a:gd name="T0" fmla="*/ 64 w 137"/>
                <a:gd name="T1" fmla="*/ 90 h 101"/>
                <a:gd name="T2" fmla="*/ 10 w 137"/>
                <a:gd name="T3" fmla="*/ 75 h 101"/>
                <a:gd name="T4" fmla="*/ 25 w 137"/>
                <a:gd name="T5" fmla="*/ 22 h 101"/>
                <a:gd name="T6" fmla="*/ 129 w 137"/>
                <a:gd name="T7" fmla="*/ 1 h 101"/>
                <a:gd name="T8" fmla="*/ 134 w 137"/>
                <a:gd name="T9" fmla="*/ 10 h 101"/>
                <a:gd name="T10" fmla="*/ 64 w 137"/>
                <a:gd name="T11" fmla="*/ 9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7" h="101">
                  <a:moveTo>
                    <a:pt x="64" y="90"/>
                  </a:moveTo>
                  <a:cubicBezTo>
                    <a:pt x="45" y="101"/>
                    <a:pt x="21" y="94"/>
                    <a:pt x="10" y="75"/>
                  </a:cubicBezTo>
                  <a:cubicBezTo>
                    <a:pt x="0" y="57"/>
                    <a:pt x="6" y="33"/>
                    <a:pt x="25" y="22"/>
                  </a:cubicBezTo>
                  <a:cubicBezTo>
                    <a:pt x="39" y="13"/>
                    <a:pt x="102" y="5"/>
                    <a:pt x="129" y="1"/>
                  </a:cubicBezTo>
                  <a:cubicBezTo>
                    <a:pt x="134" y="0"/>
                    <a:pt x="137" y="6"/>
                    <a:pt x="134" y="10"/>
                  </a:cubicBezTo>
                  <a:cubicBezTo>
                    <a:pt x="118" y="32"/>
                    <a:pt x="79" y="81"/>
                    <a:pt x="64" y="90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5" name="PA-îšḷíḋê">
              <a:extLst>
                <a:ext uri="{FF2B5EF4-FFF2-40B4-BE49-F238E27FC236}">
                  <a16:creationId xmlns:a16="http://schemas.microsoft.com/office/drawing/2014/main" id="{60960F80-124F-4351-801E-88FC9C4966A2}"/>
                </a:ext>
              </a:extLst>
            </p:cNvPr>
            <p:cNvSpPr/>
            <p:nvPr>
              <p:custDataLst>
                <p:tags r:id="rId175"/>
              </p:custDataLst>
            </p:nvPr>
          </p:nvSpPr>
          <p:spPr bwMode="auto">
            <a:xfrm rot="17971020">
              <a:off x="1851238" y="5792104"/>
              <a:ext cx="1853138" cy="1009005"/>
            </a:xfrm>
            <a:custGeom>
              <a:avLst/>
              <a:gdLst>
                <a:gd name="T0" fmla="*/ 135 w 135"/>
                <a:gd name="T1" fmla="*/ 3 h 74"/>
                <a:gd name="T2" fmla="*/ 129 w 135"/>
                <a:gd name="T3" fmla="*/ 0 h 74"/>
                <a:gd name="T4" fmla="*/ 25 w 135"/>
                <a:gd name="T5" fmla="*/ 21 h 74"/>
                <a:gd name="T6" fmla="*/ 10 w 135"/>
                <a:gd name="T7" fmla="*/ 74 h 74"/>
                <a:gd name="T8" fmla="*/ 135 w 135"/>
                <a:gd name="T9" fmla="*/ 3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5" h="74">
                  <a:moveTo>
                    <a:pt x="135" y="3"/>
                  </a:moveTo>
                  <a:cubicBezTo>
                    <a:pt x="134" y="1"/>
                    <a:pt x="132" y="0"/>
                    <a:pt x="129" y="0"/>
                  </a:cubicBezTo>
                  <a:cubicBezTo>
                    <a:pt x="102" y="4"/>
                    <a:pt x="39" y="12"/>
                    <a:pt x="25" y="21"/>
                  </a:cubicBezTo>
                  <a:cubicBezTo>
                    <a:pt x="6" y="32"/>
                    <a:pt x="0" y="56"/>
                    <a:pt x="10" y="74"/>
                  </a:cubicBezTo>
                  <a:lnTo>
                    <a:pt x="135" y="3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8" name="PA-íṣľidé">
              <a:extLst>
                <a:ext uri="{FF2B5EF4-FFF2-40B4-BE49-F238E27FC236}">
                  <a16:creationId xmlns:a16="http://schemas.microsoft.com/office/drawing/2014/main" id="{8A3F4B43-8519-4E62-A9D7-A1FC4898C88E}"/>
                </a:ext>
              </a:extLst>
            </p:cNvPr>
            <p:cNvSpPr/>
            <p:nvPr>
              <p:custDataLst>
                <p:tags r:id="rId176"/>
              </p:custDataLst>
            </p:nvPr>
          </p:nvSpPr>
          <p:spPr bwMode="auto">
            <a:xfrm rot="19749026">
              <a:off x="1410464" y="4982925"/>
              <a:ext cx="1318958" cy="1806973"/>
            </a:xfrm>
            <a:custGeom>
              <a:avLst/>
              <a:gdLst>
                <a:gd name="T0" fmla="*/ 75 w 96"/>
                <a:gd name="T1" fmla="*/ 108 h 132"/>
                <a:gd name="T2" fmla="*/ 24 w 96"/>
                <a:gd name="T3" fmla="*/ 121 h 132"/>
                <a:gd name="T4" fmla="*/ 10 w 96"/>
                <a:gd name="T5" fmla="*/ 70 h 132"/>
                <a:gd name="T6" fmla="*/ 87 w 96"/>
                <a:gd name="T7" fmla="*/ 3 h 132"/>
                <a:gd name="T8" fmla="*/ 95 w 96"/>
                <a:gd name="T9" fmla="*/ 8 h 132"/>
                <a:gd name="T10" fmla="*/ 75 w 96"/>
                <a:gd name="T11" fmla="*/ 108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6" h="132">
                  <a:moveTo>
                    <a:pt x="75" y="108"/>
                  </a:moveTo>
                  <a:cubicBezTo>
                    <a:pt x="65" y="126"/>
                    <a:pt x="42" y="132"/>
                    <a:pt x="24" y="121"/>
                  </a:cubicBezTo>
                  <a:cubicBezTo>
                    <a:pt x="6" y="111"/>
                    <a:pt x="0" y="88"/>
                    <a:pt x="10" y="70"/>
                  </a:cubicBezTo>
                  <a:cubicBezTo>
                    <a:pt x="18" y="57"/>
                    <a:pt x="66" y="19"/>
                    <a:pt x="87" y="3"/>
                  </a:cubicBezTo>
                  <a:cubicBezTo>
                    <a:pt x="90" y="0"/>
                    <a:pt x="96" y="4"/>
                    <a:pt x="95" y="8"/>
                  </a:cubicBezTo>
                  <a:cubicBezTo>
                    <a:pt x="92" y="34"/>
                    <a:pt x="83" y="94"/>
                    <a:pt x="75" y="108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89" name="PA-îslïďè">
              <a:extLst>
                <a:ext uri="{FF2B5EF4-FFF2-40B4-BE49-F238E27FC236}">
                  <a16:creationId xmlns:a16="http://schemas.microsoft.com/office/drawing/2014/main" id="{7CC24778-E5BA-4BC5-B821-443445434BFC}"/>
                </a:ext>
              </a:extLst>
            </p:cNvPr>
            <p:cNvSpPr/>
            <p:nvPr>
              <p:custDataLst>
                <p:tags r:id="rId177"/>
              </p:custDataLst>
            </p:nvPr>
          </p:nvSpPr>
          <p:spPr bwMode="auto">
            <a:xfrm rot="19749026">
              <a:off x="1382071" y="5031695"/>
              <a:ext cx="1266200" cy="1628915"/>
            </a:xfrm>
            <a:custGeom>
              <a:avLst/>
              <a:gdLst>
                <a:gd name="T0" fmla="*/ 92 w 92"/>
                <a:gd name="T1" fmla="*/ 1 h 119"/>
                <a:gd name="T2" fmla="*/ 87 w 92"/>
                <a:gd name="T3" fmla="*/ 1 h 119"/>
                <a:gd name="T4" fmla="*/ 10 w 92"/>
                <a:gd name="T5" fmla="*/ 68 h 119"/>
                <a:gd name="T6" fmla="*/ 24 w 92"/>
                <a:gd name="T7" fmla="*/ 119 h 119"/>
                <a:gd name="T8" fmla="*/ 92 w 92"/>
                <a:gd name="T9" fmla="*/ 1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" h="119">
                  <a:moveTo>
                    <a:pt x="92" y="1"/>
                  </a:moveTo>
                  <a:cubicBezTo>
                    <a:pt x="91" y="0"/>
                    <a:pt x="88" y="0"/>
                    <a:pt x="87" y="1"/>
                  </a:cubicBezTo>
                  <a:cubicBezTo>
                    <a:pt x="66" y="17"/>
                    <a:pt x="18" y="55"/>
                    <a:pt x="10" y="68"/>
                  </a:cubicBezTo>
                  <a:cubicBezTo>
                    <a:pt x="0" y="86"/>
                    <a:pt x="6" y="109"/>
                    <a:pt x="24" y="119"/>
                  </a:cubicBezTo>
                  <a:lnTo>
                    <a:pt x="92" y="1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92" name="PA-ïśľïḍè">
              <a:extLst>
                <a:ext uri="{FF2B5EF4-FFF2-40B4-BE49-F238E27FC236}">
                  <a16:creationId xmlns:a16="http://schemas.microsoft.com/office/drawing/2014/main" id="{023C3D89-B39A-4DAC-B5EE-55597D905EA1}"/>
                </a:ext>
              </a:extLst>
            </p:cNvPr>
            <p:cNvSpPr/>
            <p:nvPr>
              <p:custDataLst>
                <p:tags r:id="rId178"/>
              </p:custDataLst>
            </p:nvPr>
          </p:nvSpPr>
          <p:spPr bwMode="auto">
            <a:xfrm rot="18299226">
              <a:off x="3209014" y="5646358"/>
              <a:ext cx="1688267" cy="1694863"/>
            </a:xfrm>
            <a:custGeom>
              <a:avLst/>
              <a:gdLst>
                <a:gd name="T0" fmla="*/ 101 w 123"/>
                <a:gd name="T1" fmla="*/ 71 h 124"/>
                <a:gd name="T2" fmla="*/ 105 w 123"/>
                <a:gd name="T3" fmla="*/ 69 h 124"/>
                <a:gd name="T4" fmla="*/ 112 w 123"/>
                <a:gd name="T5" fmla="*/ 19 h 124"/>
                <a:gd name="T6" fmla="*/ 62 w 123"/>
                <a:gd name="T7" fmla="*/ 12 h 124"/>
                <a:gd name="T8" fmla="*/ 60 w 123"/>
                <a:gd name="T9" fmla="*/ 14 h 124"/>
                <a:gd name="T10" fmla="*/ 21 w 123"/>
                <a:gd name="T11" fmla="*/ 19 h 124"/>
                <a:gd name="T12" fmla="*/ 13 w 123"/>
                <a:gd name="T13" fmla="*/ 74 h 124"/>
                <a:gd name="T14" fmla="*/ 28 w 123"/>
                <a:gd name="T15" fmla="*/ 86 h 124"/>
                <a:gd name="T16" fmla="*/ 36 w 123"/>
                <a:gd name="T17" fmla="*/ 104 h 124"/>
                <a:gd name="T18" fmla="*/ 87 w 123"/>
                <a:gd name="T19" fmla="*/ 111 h 124"/>
                <a:gd name="T20" fmla="*/ 101 w 123"/>
                <a:gd name="T21" fmla="*/ 71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3" h="124">
                  <a:moveTo>
                    <a:pt x="101" y="71"/>
                  </a:moveTo>
                  <a:cubicBezTo>
                    <a:pt x="102" y="70"/>
                    <a:pt x="103" y="69"/>
                    <a:pt x="105" y="69"/>
                  </a:cubicBezTo>
                  <a:cubicBezTo>
                    <a:pt x="120" y="57"/>
                    <a:pt x="123" y="35"/>
                    <a:pt x="112" y="19"/>
                  </a:cubicBezTo>
                  <a:cubicBezTo>
                    <a:pt x="100" y="4"/>
                    <a:pt x="78" y="0"/>
                    <a:pt x="62" y="12"/>
                  </a:cubicBezTo>
                  <a:cubicBezTo>
                    <a:pt x="61" y="13"/>
                    <a:pt x="61" y="13"/>
                    <a:pt x="60" y="14"/>
                  </a:cubicBezTo>
                  <a:cubicBezTo>
                    <a:pt x="47" y="9"/>
                    <a:pt x="32" y="10"/>
                    <a:pt x="21" y="19"/>
                  </a:cubicBezTo>
                  <a:cubicBezTo>
                    <a:pt x="3" y="32"/>
                    <a:pt x="0" y="56"/>
                    <a:pt x="13" y="74"/>
                  </a:cubicBezTo>
                  <a:cubicBezTo>
                    <a:pt x="17" y="79"/>
                    <a:pt x="22" y="83"/>
                    <a:pt x="28" y="86"/>
                  </a:cubicBezTo>
                  <a:cubicBezTo>
                    <a:pt x="29" y="92"/>
                    <a:pt x="31" y="99"/>
                    <a:pt x="36" y="104"/>
                  </a:cubicBezTo>
                  <a:cubicBezTo>
                    <a:pt x="48" y="120"/>
                    <a:pt x="71" y="124"/>
                    <a:pt x="87" y="111"/>
                  </a:cubicBezTo>
                  <a:cubicBezTo>
                    <a:pt x="100" y="102"/>
                    <a:pt x="105" y="86"/>
                    <a:pt x="101" y="71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94" name="PA-ïṥḷiḓe">
              <a:extLst>
                <a:ext uri="{FF2B5EF4-FFF2-40B4-BE49-F238E27FC236}">
                  <a16:creationId xmlns:a16="http://schemas.microsoft.com/office/drawing/2014/main" id="{215D750A-3993-46CA-AE6F-F65F9EDFBDAB}"/>
                </a:ext>
              </a:extLst>
            </p:cNvPr>
            <p:cNvSpPr/>
            <p:nvPr>
              <p:custDataLst>
                <p:tags r:id="rId179"/>
              </p:custDataLst>
            </p:nvPr>
          </p:nvSpPr>
          <p:spPr bwMode="auto">
            <a:xfrm rot="18299226">
              <a:off x="3025357" y="5841028"/>
              <a:ext cx="1523399" cy="1134304"/>
            </a:xfrm>
            <a:custGeom>
              <a:avLst/>
              <a:gdLst>
                <a:gd name="T0" fmla="*/ 111 w 111"/>
                <a:gd name="T1" fmla="*/ 18 h 83"/>
                <a:gd name="T2" fmla="*/ 62 w 111"/>
                <a:gd name="T3" fmla="*/ 11 h 83"/>
                <a:gd name="T4" fmla="*/ 60 w 111"/>
                <a:gd name="T5" fmla="*/ 13 h 83"/>
                <a:gd name="T6" fmla="*/ 21 w 111"/>
                <a:gd name="T7" fmla="*/ 18 h 83"/>
                <a:gd name="T8" fmla="*/ 13 w 111"/>
                <a:gd name="T9" fmla="*/ 73 h 83"/>
                <a:gd name="T10" fmla="*/ 24 w 111"/>
                <a:gd name="T11" fmla="*/ 83 h 83"/>
                <a:gd name="T12" fmla="*/ 111 w 111"/>
                <a:gd name="T13" fmla="*/ 18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1" h="83">
                  <a:moveTo>
                    <a:pt x="111" y="18"/>
                  </a:moveTo>
                  <a:cubicBezTo>
                    <a:pt x="99" y="2"/>
                    <a:pt x="78" y="0"/>
                    <a:pt x="62" y="11"/>
                  </a:cubicBezTo>
                  <a:cubicBezTo>
                    <a:pt x="61" y="12"/>
                    <a:pt x="61" y="12"/>
                    <a:pt x="60" y="13"/>
                  </a:cubicBezTo>
                  <a:cubicBezTo>
                    <a:pt x="47" y="8"/>
                    <a:pt x="32" y="9"/>
                    <a:pt x="21" y="18"/>
                  </a:cubicBezTo>
                  <a:cubicBezTo>
                    <a:pt x="3" y="31"/>
                    <a:pt x="0" y="55"/>
                    <a:pt x="13" y="73"/>
                  </a:cubicBezTo>
                  <a:cubicBezTo>
                    <a:pt x="16" y="77"/>
                    <a:pt x="20" y="80"/>
                    <a:pt x="24" y="83"/>
                  </a:cubicBezTo>
                  <a:lnTo>
                    <a:pt x="111" y="18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13" name="PA-îṥḷíḋe">
              <a:extLst>
                <a:ext uri="{FF2B5EF4-FFF2-40B4-BE49-F238E27FC236}">
                  <a16:creationId xmlns:a16="http://schemas.microsoft.com/office/drawing/2014/main" id="{D9B8C25B-7DE3-4EF1-A4C2-9174916D3168}"/>
                </a:ext>
              </a:extLst>
            </p:cNvPr>
            <p:cNvSpPr/>
            <p:nvPr>
              <p:custDataLst>
                <p:tags r:id="rId180"/>
              </p:custDataLst>
            </p:nvPr>
          </p:nvSpPr>
          <p:spPr bwMode="auto">
            <a:xfrm rot="20386466">
              <a:off x="-675885" y="4787683"/>
              <a:ext cx="2721190" cy="2854862"/>
            </a:xfrm>
            <a:custGeom>
              <a:avLst/>
              <a:gdLst>
                <a:gd name="T0" fmla="*/ 118 w 137"/>
                <a:gd name="T1" fmla="*/ 64 h 144"/>
                <a:gd name="T2" fmla="*/ 120 w 137"/>
                <a:gd name="T3" fmla="*/ 59 h 144"/>
                <a:gd name="T4" fmla="*/ 96 w 137"/>
                <a:gd name="T5" fmla="*/ 8 h 144"/>
                <a:gd name="T6" fmla="*/ 44 w 137"/>
                <a:gd name="T7" fmla="*/ 32 h 144"/>
                <a:gd name="T8" fmla="*/ 43 w 137"/>
                <a:gd name="T9" fmla="*/ 35 h 144"/>
                <a:gd name="T10" fmla="*/ 8 w 137"/>
                <a:gd name="T11" fmla="*/ 64 h 144"/>
                <a:gd name="T12" fmla="*/ 35 w 137"/>
                <a:gd name="T13" fmla="*/ 122 h 144"/>
                <a:gd name="T14" fmla="*/ 58 w 137"/>
                <a:gd name="T15" fmla="*/ 124 h 144"/>
                <a:gd name="T16" fmla="*/ 76 w 137"/>
                <a:gd name="T17" fmla="*/ 136 h 144"/>
                <a:gd name="T18" fmla="*/ 130 w 137"/>
                <a:gd name="T19" fmla="*/ 111 h 144"/>
                <a:gd name="T20" fmla="*/ 118 w 137"/>
                <a:gd name="T21" fmla="*/ 64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37" h="144">
                  <a:moveTo>
                    <a:pt x="118" y="64"/>
                  </a:moveTo>
                  <a:cubicBezTo>
                    <a:pt x="119" y="63"/>
                    <a:pt x="119" y="61"/>
                    <a:pt x="120" y="59"/>
                  </a:cubicBezTo>
                  <a:cubicBezTo>
                    <a:pt x="128" y="38"/>
                    <a:pt x="117" y="15"/>
                    <a:pt x="96" y="8"/>
                  </a:cubicBezTo>
                  <a:cubicBezTo>
                    <a:pt x="75" y="0"/>
                    <a:pt x="52" y="11"/>
                    <a:pt x="44" y="32"/>
                  </a:cubicBezTo>
                  <a:cubicBezTo>
                    <a:pt x="44" y="33"/>
                    <a:pt x="43" y="34"/>
                    <a:pt x="43" y="35"/>
                  </a:cubicBezTo>
                  <a:cubicBezTo>
                    <a:pt x="28" y="38"/>
                    <a:pt x="14" y="48"/>
                    <a:pt x="8" y="64"/>
                  </a:cubicBezTo>
                  <a:cubicBezTo>
                    <a:pt x="0" y="87"/>
                    <a:pt x="12" y="113"/>
                    <a:pt x="35" y="122"/>
                  </a:cubicBezTo>
                  <a:cubicBezTo>
                    <a:pt x="43" y="124"/>
                    <a:pt x="51" y="125"/>
                    <a:pt x="58" y="124"/>
                  </a:cubicBezTo>
                  <a:cubicBezTo>
                    <a:pt x="63" y="129"/>
                    <a:pt x="69" y="134"/>
                    <a:pt x="76" y="136"/>
                  </a:cubicBezTo>
                  <a:cubicBezTo>
                    <a:pt x="98" y="144"/>
                    <a:pt x="122" y="133"/>
                    <a:pt x="130" y="111"/>
                  </a:cubicBezTo>
                  <a:cubicBezTo>
                    <a:pt x="137" y="94"/>
                    <a:pt x="131" y="75"/>
                    <a:pt x="118" y="64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15" name="PA-îṥļídé">
              <a:extLst>
                <a:ext uri="{FF2B5EF4-FFF2-40B4-BE49-F238E27FC236}">
                  <a16:creationId xmlns:a16="http://schemas.microsoft.com/office/drawing/2014/main" id="{84DACB5F-2FA2-4EAC-9A24-330A40179E99}"/>
                </a:ext>
              </a:extLst>
            </p:cNvPr>
            <p:cNvSpPr/>
            <p:nvPr>
              <p:custDataLst>
                <p:tags r:id="rId181"/>
              </p:custDataLst>
            </p:nvPr>
          </p:nvSpPr>
          <p:spPr bwMode="auto">
            <a:xfrm rot="20386466">
              <a:off x="-717941" y="4943340"/>
              <a:ext cx="1890509" cy="2463390"/>
            </a:xfrm>
            <a:custGeom>
              <a:avLst/>
              <a:gdLst>
                <a:gd name="T0" fmla="*/ 95 w 95"/>
                <a:gd name="T1" fmla="*/ 7 h 124"/>
                <a:gd name="T2" fmla="*/ 44 w 95"/>
                <a:gd name="T3" fmla="*/ 32 h 124"/>
                <a:gd name="T4" fmla="*/ 43 w 95"/>
                <a:gd name="T5" fmla="*/ 35 h 124"/>
                <a:gd name="T6" fmla="*/ 8 w 95"/>
                <a:gd name="T7" fmla="*/ 64 h 124"/>
                <a:gd name="T8" fmla="*/ 35 w 95"/>
                <a:gd name="T9" fmla="*/ 122 h 124"/>
                <a:gd name="T10" fmla="*/ 53 w 95"/>
                <a:gd name="T11" fmla="*/ 124 h 124"/>
                <a:gd name="T12" fmla="*/ 95 w 95"/>
                <a:gd name="T13" fmla="*/ 7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5" h="124">
                  <a:moveTo>
                    <a:pt x="95" y="7"/>
                  </a:moveTo>
                  <a:cubicBezTo>
                    <a:pt x="74" y="0"/>
                    <a:pt x="52" y="11"/>
                    <a:pt x="44" y="32"/>
                  </a:cubicBezTo>
                  <a:cubicBezTo>
                    <a:pt x="44" y="33"/>
                    <a:pt x="43" y="34"/>
                    <a:pt x="43" y="35"/>
                  </a:cubicBezTo>
                  <a:cubicBezTo>
                    <a:pt x="28" y="38"/>
                    <a:pt x="14" y="48"/>
                    <a:pt x="8" y="64"/>
                  </a:cubicBezTo>
                  <a:cubicBezTo>
                    <a:pt x="0" y="87"/>
                    <a:pt x="12" y="113"/>
                    <a:pt x="35" y="122"/>
                  </a:cubicBezTo>
                  <a:cubicBezTo>
                    <a:pt x="41" y="124"/>
                    <a:pt x="47" y="124"/>
                    <a:pt x="53" y="124"/>
                  </a:cubicBezTo>
                  <a:lnTo>
                    <a:pt x="95" y="7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72" name="PA-îṥḷíḋe">
              <a:extLst>
                <a:ext uri="{FF2B5EF4-FFF2-40B4-BE49-F238E27FC236}">
                  <a16:creationId xmlns:a16="http://schemas.microsoft.com/office/drawing/2014/main" id="{1E6D3BCF-2041-42DA-A3BA-E7CF72E67E85}"/>
                </a:ext>
              </a:extLst>
            </p:cNvPr>
            <p:cNvSpPr/>
            <p:nvPr>
              <p:custDataLst>
                <p:tags r:id="rId182"/>
              </p:custDataLst>
            </p:nvPr>
          </p:nvSpPr>
          <p:spPr bwMode="auto">
            <a:xfrm rot="20386466">
              <a:off x="5419938" y="5417943"/>
              <a:ext cx="2038036" cy="2138150"/>
            </a:xfrm>
            <a:custGeom>
              <a:avLst/>
              <a:gdLst>
                <a:gd name="T0" fmla="*/ 118 w 137"/>
                <a:gd name="T1" fmla="*/ 64 h 144"/>
                <a:gd name="T2" fmla="*/ 120 w 137"/>
                <a:gd name="T3" fmla="*/ 59 h 144"/>
                <a:gd name="T4" fmla="*/ 96 w 137"/>
                <a:gd name="T5" fmla="*/ 8 h 144"/>
                <a:gd name="T6" fmla="*/ 44 w 137"/>
                <a:gd name="T7" fmla="*/ 32 h 144"/>
                <a:gd name="T8" fmla="*/ 43 w 137"/>
                <a:gd name="T9" fmla="*/ 35 h 144"/>
                <a:gd name="T10" fmla="*/ 8 w 137"/>
                <a:gd name="T11" fmla="*/ 64 h 144"/>
                <a:gd name="T12" fmla="*/ 35 w 137"/>
                <a:gd name="T13" fmla="*/ 122 h 144"/>
                <a:gd name="T14" fmla="*/ 58 w 137"/>
                <a:gd name="T15" fmla="*/ 124 h 144"/>
                <a:gd name="T16" fmla="*/ 76 w 137"/>
                <a:gd name="T17" fmla="*/ 136 h 144"/>
                <a:gd name="T18" fmla="*/ 130 w 137"/>
                <a:gd name="T19" fmla="*/ 111 h 144"/>
                <a:gd name="T20" fmla="*/ 118 w 137"/>
                <a:gd name="T21" fmla="*/ 64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37" h="144">
                  <a:moveTo>
                    <a:pt x="118" y="64"/>
                  </a:moveTo>
                  <a:cubicBezTo>
                    <a:pt x="119" y="63"/>
                    <a:pt x="119" y="61"/>
                    <a:pt x="120" y="59"/>
                  </a:cubicBezTo>
                  <a:cubicBezTo>
                    <a:pt x="128" y="38"/>
                    <a:pt x="117" y="15"/>
                    <a:pt x="96" y="8"/>
                  </a:cubicBezTo>
                  <a:cubicBezTo>
                    <a:pt x="75" y="0"/>
                    <a:pt x="52" y="11"/>
                    <a:pt x="44" y="32"/>
                  </a:cubicBezTo>
                  <a:cubicBezTo>
                    <a:pt x="44" y="33"/>
                    <a:pt x="43" y="34"/>
                    <a:pt x="43" y="35"/>
                  </a:cubicBezTo>
                  <a:cubicBezTo>
                    <a:pt x="28" y="38"/>
                    <a:pt x="14" y="48"/>
                    <a:pt x="8" y="64"/>
                  </a:cubicBezTo>
                  <a:cubicBezTo>
                    <a:pt x="0" y="87"/>
                    <a:pt x="12" y="113"/>
                    <a:pt x="35" y="122"/>
                  </a:cubicBezTo>
                  <a:cubicBezTo>
                    <a:pt x="43" y="124"/>
                    <a:pt x="51" y="125"/>
                    <a:pt x="58" y="124"/>
                  </a:cubicBezTo>
                  <a:cubicBezTo>
                    <a:pt x="63" y="129"/>
                    <a:pt x="69" y="134"/>
                    <a:pt x="76" y="136"/>
                  </a:cubicBezTo>
                  <a:cubicBezTo>
                    <a:pt x="98" y="144"/>
                    <a:pt x="122" y="133"/>
                    <a:pt x="130" y="111"/>
                  </a:cubicBezTo>
                  <a:cubicBezTo>
                    <a:pt x="137" y="94"/>
                    <a:pt x="131" y="75"/>
                    <a:pt x="118" y="64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 dirty="0"/>
            </a:p>
          </p:txBody>
        </p:sp>
        <p:sp>
          <p:nvSpPr>
            <p:cNvPr id="174" name="PA-îṥļídé">
              <a:extLst>
                <a:ext uri="{FF2B5EF4-FFF2-40B4-BE49-F238E27FC236}">
                  <a16:creationId xmlns:a16="http://schemas.microsoft.com/office/drawing/2014/main" id="{61EB7B6B-833F-43BA-87A7-29D62B0A017A}"/>
                </a:ext>
              </a:extLst>
            </p:cNvPr>
            <p:cNvSpPr/>
            <p:nvPr>
              <p:custDataLst>
                <p:tags r:id="rId183"/>
              </p:custDataLst>
            </p:nvPr>
          </p:nvSpPr>
          <p:spPr bwMode="auto">
            <a:xfrm rot="20386466">
              <a:off x="5388440" y="5534523"/>
              <a:ext cx="1415897" cy="1844957"/>
            </a:xfrm>
            <a:custGeom>
              <a:avLst/>
              <a:gdLst>
                <a:gd name="T0" fmla="*/ 95 w 95"/>
                <a:gd name="T1" fmla="*/ 7 h 124"/>
                <a:gd name="T2" fmla="*/ 44 w 95"/>
                <a:gd name="T3" fmla="*/ 32 h 124"/>
                <a:gd name="T4" fmla="*/ 43 w 95"/>
                <a:gd name="T5" fmla="*/ 35 h 124"/>
                <a:gd name="T6" fmla="*/ 8 w 95"/>
                <a:gd name="T7" fmla="*/ 64 h 124"/>
                <a:gd name="T8" fmla="*/ 35 w 95"/>
                <a:gd name="T9" fmla="*/ 122 h 124"/>
                <a:gd name="T10" fmla="*/ 53 w 95"/>
                <a:gd name="T11" fmla="*/ 124 h 124"/>
                <a:gd name="T12" fmla="*/ 95 w 95"/>
                <a:gd name="T13" fmla="*/ 7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5" h="124">
                  <a:moveTo>
                    <a:pt x="95" y="7"/>
                  </a:moveTo>
                  <a:cubicBezTo>
                    <a:pt x="74" y="0"/>
                    <a:pt x="52" y="11"/>
                    <a:pt x="44" y="32"/>
                  </a:cubicBezTo>
                  <a:cubicBezTo>
                    <a:pt x="44" y="33"/>
                    <a:pt x="43" y="34"/>
                    <a:pt x="43" y="35"/>
                  </a:cubicBezTo>
                  <a:cubicBezTo>
                    <a:pt x="28" y="38"/>
                    <a:pt x="14" y="48"/>
                    <a:pt x="8" y="64"/>
                  </a:cubicBezTo>
                  <a:cubicBezTo>
                    <a:pt x="0" y="87"/>
                    <a:pt x="12" y="113"/>
                    <a:pt x="35" y="122"/>
                  </a:cubicBezTo>
                  <a:cubicBezTo>
                    <a:pt x="41" y="124"/>
                    <a:pt x="47" y="124"/>
                    <a:pt x="53" y="124"/>
                  </a:cubicBezTo>
                  <a:lnTo>
                    <a:pt x="95" y="7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76" name="PA-íṣľidé">
              <a:extLst>
                <a:ext uri="{FF2B5EF4-FFF2-40B4-BE49-F238E27FC236}">
                  <a16:creationId xmlns:a16="http://schemas.microsoft.com/office/drawing/2014/main" id="{46EE2C7F-6868-46A9-BE66-948D0846B299}"/>
                </a:ext>
              </a:extLst>
            </p:cNvPr>
            <p:cNvSpPr/>
            <p:nvPr>
              <p:custDataLst>
                <p:tags r:id="rId184"/>
              </p:custDataLst>
            </p:nvPr>
          </p:nvSpPr>
          <p:spPr bwMode="auto">
            <a:xfrm rot="19801934">
              <a:off x="8882325" y="5571806"/>
              <a:ext cx="1318958" cy="1806973"/>
            </a:xfrm>
            <a:custGeom>
              <a:avLst/>
              <a:gdLst>
                <a:gd name="T0" fmla="*/ 75 w 96"/>
                <a:gd name="T1" fmla="*/ 108 h 132"/>
                <a:gd name="T2" fmla="*/ 24 w 96"/>
                <a:gd name="T3" fmla="*/ 121 h 132"/>
                <a:gd name="T4" fmla="*/ 10 w 96"/>
                <a:gd name="T5" fmla="*/ 70 h 132"/>
                <a:gd name="T6" fmla="*/ 87 w 96"/>
                <a:gd name="T7" fmla="*/ 3 h 132"/>
                <a:gd name="T8" fmla="*/ 95 w 96"/>
                <a:gd name="T9" fmla="*/ 8 h 132"/>
                <a:gd name="T10" fmla="*/ 75 w 96"/>
                <a:gd name="T11" fmla="*/ 108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6" h="132">
                  <a:moveTo>
                    <a:pt x="75" y="108"/>
                  </a:moveTo>
                  <a:cubicBezTo>
                    <a:pt x="65" y="126"/>
                    <a:pt x="42" y="132"/>
                    <a:pt x="24" y="121"/>
                  </a:cubicBezTo>
                  <a:cubicBezTo>
                    <a:pt x="6" y="111"/>
                    <a:pt x="0" y="88"/>
                    <a:pt x="10" y="70"/>
                  </a:cubicBezTo>
                  <a:cubicBezTo>
                    <a:pt x="18" y="57"/>
                    <a:pt x="66" y="19"/>
                    <a:pt x="87" y="3"/>
                  </a:cubicBezTo>
                  <a:cubicBezTo>
                    <a:pt x="90" y="0"/>
                    <a:pt x="96" y="4"/>
                    <a:pt x="95" y="8"/>
                  </a:cubicBezTo>
                  <a:cubicBezTo>
                    <a:pt x="92" y="34"/>
                    <a:pt x="83" y="94"/>
                    <a:pt x="75" y="108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79" name="PA-îslïďè">
              <a:extLst>
                <a:ext uri="{FF2B5EF4-FFF2-40B4-BE49-F238E27FC236}">
                  <a16:creationId xmlns:a16="http://schemas.microsoft.com/office/drawing/2014/main" id="{42BE008A-CAC0-4D47-AF86-20C6384C5C3D}"/>
                </a:ext>
              </a:extLst>
            </p:cNvPr>
            <p:cNvSpPr/>
            <p:nvPr>
              <p:custDataLst>
                <p:tags r:id="rId185"/>
              </p:custDataLst>
            </p:nvPr>
          </p:nvSpPr>
          <p:spPr bwMode="auto">
            <a:xfrm rot="19801934">
              <a:off x="8854558" y="5619737"/>
              <a:ext cx="1266200" cy="1628915"/>
            </a:xfrm>
            <a:custGeom>
              <a:avLst/>
              <a:gdLst>
                <a:gd name="T0" fmla="*/ 92 w 92"/>
                <a:gd name="T1" fmla="*/ 1 h 119"/>
                <a:gd name="T2" fmla="*/ 87 w 92"/>
                <a:gd name="T3" fmla="*/ 1 h 119"/>
                <a:gd name="T4" fmla="*/ 10 w 92"/>
                <a:gd name="T5" fmla="*/ 68 h 119"/>
                <a:gd name="T6" fmla="*/ 24 w 92"/>
                <a:gd name="T7" fmla="*/ 119 h 119"/>
                <a:gd name="T8" fmla="*/ 92 w 92"/>
                <a:gd name="T9" fmla="*/ 1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" h="119">
                  <a:moveTo>
                    <a:pt x="92" y="1"/>
                  </a:moveTo>
                  <a:cubicBezTo>
                    <a:pt x="91" y="0"/>
                    <a:pt x="88" y="0"/>
                    <a:pt x="87" y="1"/>
                  </a:cubicBezTo>
                  <a:cubicBezTo>
                    <a:pt x="66" y="17"/>
                    <a:pt x="18" y="55"/>
                    <a:pt x="10" y="68"/>
                  </a:cubicBezTo>
                  <a:cubicBezTo>
                    <a:pt x="0" y="86"/>
                    <a:pt x="6" y="109"/>
                    <a:pt x="24" y="119"/>
                  </a:cubicBezTo>
                  <a:lnTo>
                    <a:pt x="92" y="1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82" name="PA-iSlíḓe">
              <a:extLst>
                <a:ext uri="{FF2B5EF4-FFF2-40B4-BE49-F238E27FC236}">
                  <a16:creationId xmlns:a16="http://schemas.microsoft.com/office/drawing/2014/main" id="{90AE2606-E988-498B-A124-5D37C20893A9}"/>
                </a:ext>
              </a:extLst>
            </p:cNvPr>
            <p:cNvSpPr/>
            <p:nvPr>
              <p:custDataLst>
                <p:tags r:id="rId186"/>
              </p:custDataLst>
            </p:nvPr>
          </p:nvSpPr>
          <p:spPr bwMode="auto">
            <a:xfrm rot="21487648">
              <a:off x="6881229" y="5444686"/>
              <a:ext cx="943057" cy="1741025"/>
            </a:xfrm>
            <a:custGeom>
              <a:avLst/>
              <a:gdLst>
                <a:gd name="T0" fmla="*/ 69 w 69"/>
                <a:gd name="T1" fmla="*/ 93 h 127"/>
                <a:gd name="T2" fmla="*/ 35 w 69"/>
                <a:gd name="T3" fmla="*/ 127 h 127"/>
                <a:gd name="T4" fmla="*/ 0 w 69"/>
                <a:gd name="T5" fmla="*/ 93 h 127"/>
                <a:gd name="T6" fmla="*/ 30 w 69"/>
                <a:gd name="T7" fmla="*/ 4 h 127"/>
                <a:gd name="T8" fmla="*/ 39 w 69"/>
                <a:gd name="T9" fmla="*/ 4 h 127"/>
                <a:gd name="T10" fmla="*/ 69 w 69"/>
                <a:gd name="T11" fmla="*/ 93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9" h="127">
                  <a:moveTo>
                    <a:pt x="69" y="93"/>
                  </a:moveTo>
                  <a:cubicBezTo>
                    <a:pt x="69" y="112"/>
                    <a:pt x="54" y="127"/>
                    <a:pt x="35" y="127"/>
                  </a:cubicBezTo>
                  <a:cubicBezTo>
                    <a:pt x="16" y="127"/>
                    <a:pt x="0" y="112"/>
                    <a:pt x="0" y="93"/>
                  </a:cubicBezTo>
                  <a:cubicBezTo>
                    <a:pt x="0" y="78"/>
                    <a:pt x="21" y="27"/>
                    <a:pt x="30" y="4"/>
                  </a:cubicBezTo>
                  <a:cubicBezTo>
                    <a:pt x="32" y="0"/>
                    <a:pt x="37" y="0"/>
                    <a:pt x="39" y="4"/>
                  </a:cubicBezTo>
                  <a:cubicBezTo>
                    <a:pt x="48" y="27"/>
                    <a:pt x="69" y="78"/>
                    <a:pt x="69" y="93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83" name="PA-íşlidè">
              <a:extLst>
                <a:ext uri="{FF2B5EF4-FFF2-40B4-BE49-F238E27FC236}">
                  <a16:creationId xmlns:a16="http://schemas.microsoft.com/office/drawing/2014/main" id="{04A96690-A1B6-4AB1-9DCD-B6095E4E469B}"/>
                </a:ext>
              </a:extLst>
            </p:cNvPr>
            <p:cNvSpPr/>
            <p:nvPr>
              <p:custDataLst>
                <p:tags r:id="rId187"/>
              </p:custDataLst>
            </p:nvPr>
          </p:nvSpPr>
          <p:spPr bwMode="auto">
            <a:xfrm rot="21487648">
              <a:off x="6881571" y="5465522"/>
              <a:ext cx="474825" cy="1727835"/>
            </a:xfrm>
            <a:custGeom>
              <a:avLst/>
              <a:gdLst>
                <a:gd name="T0" fmla="*/ 35 w 35"/>
                <a:gd name="T1" fmla="*/ 0 h 126"/>
                <a:gd name="T2" fmla="*/ 30 w 35"/>
                <a:gd name="T3" fmla="*/ 3 h 126"/>
                <a:gd name="T4" fmla="*/ 0 w 35"/>
                <a:gd name="T5" fmla="*/ 92 h 126"/>
                <a:gd name="T6" fmla="*/ 35 w 35"/>
                <a:gd name="T7" fmla="*/ 126 h 126"/>
                <a:gd name="T8" fmla="*/ 35 w 35"/>
                <a:gd name="T9" fmla="*/ 0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126">
                  <a:moveTo>
                    <a:pt x="35" y="0"/>
                  </a:moveTo>
                  <a:cubicBezTo>
                    <a:pt x="33" y="0"/>
                    <a:pt x="31" y="1"/>
                    <a:pt x="30" y="3"/>
                  </a:cubicBezTo>
                  <a:cubicBezTo>
                    <a:pt x="21" y="26"/>
                    <a:pt x="0" y="77"/>
                    <a:pt x="0" y="92"/>
                  </a:cubicBezTo>
                  <a:cubicBezTo>
                    <a:pt x="0" y="111"/>
                    <a:pt x="16" y="126"/>
                    <a:pt x="35" y="126"/>
                  </a:cubicBezTo>
                  <a:lnTo>
                    <a:pt x="35" y="0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87" name="PA-ïśľïḍè">
              <a:extLst>
                <a:ext uri="{FF2B5EF4-FFF2-40B4-BE49-F238E27FC236}">
                  <a16:creationId xmlns:a16="http://schemas.microsoft.com/office/drawing/2014/main" id="{470C33A8-BFAE-4FC6-B417-DEE7250CC6CA}"/>
                </a:ext>
              </a:extLst>
            </p:cNvPr>
            <p:cNvSpPr/>
            <p:nvPr>
              <p:custDataLst>
                <p:tags r:id="rId188"/>
              </p:custDataLst>
            </p:nvPr>
          </p:nvSpPr>
          <p:spPr bwMode="auto">
            <a:xfrm rot="18299226">
              <a:off x="7582894" y="5844479"/>
              <a:ext cx="1688267" cy="1694863"/>
            </a:xfrm>
            <a:custGeom>
              <a:avLst/>
              <a:gdLst>
                <a:gd name="T0" fmla="*/ 101 w 123"/>
                <a:gd name="T1" fmla="*/ 71 h 124"/>
                <a:gd name="T2" fmla="*/ 105 w 123"/>
                <a:gd name="T3" fmla="*/ 69 h 124"/>
                <a:gd name="T4" fmla="*/ 112 w 123"/>
                <a:gd name="T5" fmla="*/ 19 h 124"/>
                <a:gd name="T6" fmla="*/ 62 w 123"/>
                <a:gd name="T7" fmla="*/ 12 h 124"/>
                <a:gd name="T8" fmla="*/ 60 w 123"/>
                <a:gd name="T9" fmla="*/ 14 h 124"/>
                <a:gd name="T10" fmla="*/ 21 w 123"/>
                <a:gd name="T11" fmla="*/ 19 h 124"/>
                <a:gd name="T12" fmla="*/ 13 w 123"/>
                <a:gd name="T13" fmla="*/ 74 h 124"/>
                <a:gd name="T14" fmla="*/ 28 w 123"/>
                <a:gd name="T15" fmla="*/ 86 h 124"/>
                <a:gd name="T16" fmla="*/ 36 w 123"/>
                <a:gd name="T17" fmla="*/ 104 h 124"/>
                <a:gd name="T18" fmla="*/ 87 w 123"/>
                <a:gd name="T19" fmla="*/ 111 h 124"/>
                <a:gd name="T20" fmla="*/ 101 w 123"/>
                <a:gd name="T21" fmla="*/ 71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3" h="124">
                  <a:moveTo>
                    <a:pt x="101" y="71"/>
                  </a:moveTo>
                  <a:cubicBezTo>
                    <a:pt x="102" y="70"/>
                    <a:pt x="103" y="69"/>
                    <a:pt x="105" y="69"/>
                  </a:cubicBezTo>
                  <a:cubicBezTo>
                    <a:pt x="120" y="57"/>
                    <a:pt x="123" y="35"/>
                    <a:pt x="112" y="19"/>
                  </a:cubicBezTo>
                  <a:cubicBezTo>
                    <a:pt x="100" y="4"/>
                    <a:pt x="78" y="0"/>
                    <a:pt x="62" y="12"/>
                  </a:cubicBezTo>
                  <a:cubicBezTo>
                    <a:pt x="61" y="13"/>
                    <a:pt x="61" y="13"/>
                    <a:pt x="60" y="14"/>
                  </a:cubicBezTo>
                  <a:cubicBezTo>
                    <a:pt x="47" y="9"/>
                    <a:pt x="32" y="10"/>
                    <a:pt x="21" y="19"/>
                  </a:cubicBezTo>
                  <a:cubicBezTo>
                    <a:pt x="3" y="32"/>
                    <a:pt x="0" y="56"/>
                    <a:pt x="13" y="74"/>
                  </a:cubicBezTo>
                  <a:cubicBezTo>
                    <a:pt x="17" y="79"/>
                    <a:pt x="22" y="83"/>
                    <a:pt x="28" y="86"/>
                  </a:cubicBezTo>
                  <a:cubicBezTo>
                    <a:pt x="29" y="92"/>
                    <a:pt x="31" y="99"/>
                    <a:pt x="36" y="104"/>
                  </a:cubicBezTo>
                  <a:cubicBezTo>
                    <a:pt x="48" y="120"/>
                    <a:pt x="71" y="124"/>
                    <a:pt x="87" y="111"/>
                  </a:cubicBezTo>
                  <a:cubicBezTo>
                    <a:pt x="100" y="102"/>
                    <a:pt x="105" y="86"/>
                    <a:pt x="101" y="71"/>
                  </a:cubicBezTo>
                  <a:close/>
                </a:path>
              </a:pathLst>
            </a:custGeom>
            <a:solidFill>
              <a:srgbClr val="70A83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189" name="PA-ïṥḷiḓe">
              <a:extLst>
                <a:ext uri="{FF2B5EF4-FFF2-40B4-BE49-F238E27FC236}">
                  <a16:creationId xmlns:a16="http://schemas.microsoft.com/office/drawing/2014/main" id="{B90FD88F-6607-4237-817F-CDDB876EE92B}"/>
                </a:ext>
              </a:extLst>
            </p:cNvPr>
            <p:cNvSpPr/>
            <p:nvPr>
              <p:custDataLst>
                <p:tags r:id="rId189"/>
              </p:custDataLst>
            </p:nvPr>
          </p:nvSpPr>
          <p:spPr bwMode="auto">
            <a:xfrm rot="18299226">
              <a:off x="7399237" y="6039149"/>
              <a:ext cx="1523399" cy="1134304"/>
            </a:xfrm>
            <a:custGeom>
              <a:avLst/>
              <a:gdLst>
                <a:gd name="T0" fmla="*/ 111 w 111"/>
                <a:gd name="T1" fmla="*/ 18 h 83"/>
                <a:gd name="T2" fmla="*/ 62 w 111"/>
                <a:gd name="T3" fmla="*/ 11 h 83"/>
                <a:gd name="T4" fmla="*/ 60 w 111"/>
                <a:gd name="T5" fmla="*/ 13 h 83"/>
                <a:gd name="T6" fmla="*/ 21 w 111"/>
                <a:gd name="T7" fmla="*/ 18 h 83"/>
                <a:gd name="T8" fmla="*/ 13 w 111"/>
                <a:gd name="T9" fmla="*/ 73 h 83"/>
                <a:gd name="T10" fmla="*/ 24 w 111"/>
                <a:gd name="T11" fmla="*/ 83 h 83"/>
                <a:gd name="T12" fmla="*/ 111 w 111"/>
                <a:gd name="T13" fmla="*/ 18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1" h="83">
                  <a:moveTo>
                    <a:pt x="111" y="18"/>
                  </a:moveTo>
                  <a:cubicBezTo>
                    <a:pt x="99" y="2"/>
                    <a:pt x="78" y="0"/>
                    <a:pt x="62" y="11"/>
                  </a:cubicBezTo>
                  <a:cubicBezTo>
                    <a:pt x="61" y="12"/>
                    <a:pt x="61" y="12"/>
                    <a:pt x="60" y="13"/>
                  </a:cubicBezTo>
                  <a:cubicBezTo>
                    <a:pt x="47" y="8"/>
                    <a:pt x="32" y="9"/>
                    <a:pt x="21" y="18"/>
                  </a:cubicBezTo>
                  <a:cubicBezTo>
                    <a:pt x="3" y="31"/>
                    <a:pt x="0" y="55"/>
                    <a:pt x="13" y="73"/>
                  </a:cubicBezTo>
                  <a:cubicBezTo>
                    <a:pt x="16" y="77"/>
                    <a:pt x="20" y="80"/>
                    <a:pt x="24" y="83"/>
                  </a:cubicBezTo>
                  <a:lnTo>
                    <a:pt x="111" y="18"/>
                  </a:ln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/>
            </a:p>
          </p:txBody>
        </p:sp>
        <p:sp>
          <p:nvSpPr>
            <p:cNvPr id="207" name="PA-íṣliďe">
              <a:extLst>
                <a:ext uri="{FF2B5EF4-FFF2-40B4-BE49-F238E27FC236}">
                  <a16:creationId xmlns:a16="http://schemas.microsoft.com/office/drawing/2014/main" id="{3E513075-6908-4686-B961-15DA0D0FC6A2}"/>
                </a:ext>
              </a:extLst>
            </p:cNvPr>
            <p:cNvSpPr/>
            <p:nvPr>
              <p:custDataLst>
                <p:tags r:id="rId190"/>
              </p:custDataLst>
            </p:nvPr>
          </p:nvSpPr>
          <p:spPr bwMode="auto">
            <a:xfrm>
              <a:off x="8800572" y="6415752"/>
              <a:ext cx="1206849" cy="778185"/>
            </a:xfrm>
            <a:custGeom>
              <a:avLst/>
              <a:gdLst>
                <a:gd name="T0" fmla="*/ 83 w 88"/>
                <a:gd name="T1" fmla="*/ 34 h 57"/>
                <a:gd name="T2" fmla="*/ 83 w 88"/>
                <a:gd name="T3" fmla="*/ 33 h 57"/>
                <a:gd name="T4" fmla="*/ 74 w 88"/>
                <a:gd name="T5" fmla="*/ 21 h 57"/>
                <a:gd name="T6" fmla="*/ 57 w 88"/>
                <a:gd name="T7" fmla="*/ 4 h 57"/>
                <a:gd name="T8" fmla="*/ 48 w 88"/>
                <a:gd name="T9" fmla="*/ 7 h 57"/>
                <a:gd name="T10" fmla="*/ 32 w 88"/>
                <a:gd name="T11" fmla="*/ 0 h 57"/>
                <a:gd name="T12" fmla="*/ 9 w 88"/>
                <a:gd name="T13" fmla="*/ 23 h 57"/>
                <a:gd name="T14" fmla="*/ 10 w 88"/>
                <a:gd name="T15" fmla="*/ 28 h 57"/>
                <a:gd name="T16" fmla="*/ 0 w 88"/>
                <a:gd name="T17" fmla="*/ 40 h 57"/>
                <a:gd name="T18" fmla="*/ 13 w 88"/>
                <a:gd name="T19" fmla="*/ 53 h 57"/>
                <a:gd name="T20" fmla="*/ 17 w 88"/>
                <a:gd name="T21" fmla="*/ 52 h 57"/>
                <a:gd name="T22" fmla="*/ 25 w 88"/>
                <a:gd name="T23" fmla="*/ 57 h 57"/>
                <a:gd name="T24" fmla="*/ 33 w 88"/>
                <a:gd name="T25" fmla="*/ 52 h 57"/>
                <a:gd name="T26" fmla="*/ 41 w 88"/>
                <a:gd name="T27" fmla="*/ 57 h 57"/>
                <a:gd name="T28" fmla="*/ 49 w 88"/>
                <a:gd name="T29" fmla="*/ 53 h 57"/>
                <a:gd name="T30" fmla="*/ 57 w 88"/>
                <a:gd name="T31" fmla="*/ 57 h 57"/>
                <a:gd name="T32" fmla="*/ 63 w 88"/>
                <a:gd name="T33" fmla="*/ 54 h 57"/>
                <a:gd name="T34" fmla="*/ 69 w 88"/>
                <a:gd name="T35" fmla="*/ 56 h 57"/>
                <a:gd name="T36" fmla="*/ 77 w 88"/>
                <a:gd name="T37" fmla="*/ 52 h 57"/>
                <a:gd name="T38" fmla="*/ 78 w 88"/>
                <a:gd name="T39" fmla="*/ 52 h 57"/>
                <a:gd name="T40" fmla="*/ 88 w 88"/>
                <a:gd name="T41" fmla="*/ 42 h 57"/>
                <a:gd name="T42" fmla="*/ 83 w 88"/>
                <a:gd name="T43" fmla="*/ 34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8" h="57">
                  <a:moveTo>
                    <a:pt x="83" y="34"/>
                  </a:moveTo>
                  <a:cubicBezTo>
                    <a:pt x="83" y="34"/>
                    <a:pt x="83" y="33"/>
                    <a:pt x="83" y="33"/>
                  </a:cubicBezTo>
                  <a:cubicBezTo>
                    <a:pt x="83" y="27"/>
                    <a:pt x="79" y="22"/>
                    <a:pt x="74" y="21"/>
                  </a:cubicBezTo>
                  <a:cubicBezTo>
                    <a:pt x="74" y="12"/>
                    <a:pt x="66" y="4"/>
                    <a:pt x="57" y="4"/>
                  </a:cubicBezTo>
                  <a:cubicBezTo>
                    <a:pt x="54" y="4"/>
                    <a:pt x="51" y="5"/>
                    <a:pt x="48" y="7"/>
                  </a:cubicBezTo>
                  <a:cubicBezTo>
                    <a:pt x="44" y="3"/>
                    <a:pt x="38" y="0"/>
                    <a:pt x="32" y="0"/>
                  </a:cubicBezTo>
                  <a:cubicBezTo>
                    <a:pt x="19" y="0"/>
                    <a:pt x="9" y="10"/>
                    <a:pt x="9" y="23"/>
                  </a:cubicBezTo>
                  <a:cubicBezTo>
                    <a:pt x="9" y="25"/>
                    <a:pt x="9" y="27"/>
                    <a:pt x="10" y="28"/>
                  </a:cubicBezTo>
                  <a:cubicBezTo>
                    <a:pt x="4" y="30"/>
                    <a:pt x="0" y="35"/>
                    <a:pt x="0" y="40"/>
                  </a:cubicBezTo>
                  <a:cubicBezTo>
                    <a:pt x="0" y="47"/>
                    <a:pt x="6" y="53"/>
                    <a:pt x="13" y="53"/>
                  </a:cubicBezTo>
                  <a:cubicBezTo>
                    <a:pt x="14" y="53"/>
                    <a:pt x="16" y="53"/>
                    <a:pt x="17" y="52"/>
                  </a:cubicBezTo>
                  <a:cubicBezTo>
                    <a:pt x="19" y="55"/>
                    <a:pt x="22" y="57"/>
                    <a:pt x="25" y="57"/>
                  </a:cubicBezTo>
                  <a:cubicBezTo>
                    <a:pt x="29" y="57"/>
                    <a:pt x="32" y="55"/>
                    <a:pt x="33" y="52"/>
                  </a:cubicBezTo>
                  <a:cubicBezTo>
                    <a:pt x="35" y="55"/>
                    <a:pt x="38" y="57"/>
                    <a:pt x="41" y="57"/>
                  </a:cubicBezTo>
                  <a:cubicBezTo>
                    <a:pt x="44" y="57"/>
                    <a:pt x="47" y="55"/>
                    <a:pt x="49" y="53"/>
                  </a:cubicBezTo>
                  <a:cubicBezTo>
                    <a:pt x="50" y="55"/>
                    <a:pt x="53" y="57"/>
                    <a:pt x="57" y="57"/>
                  </a:cubicBezTo>
                  <a:cubicBezTo>
                    <a:pt x="59" y="57"/>
                    <a:pt x="62" y="56"/>
                    <a:pt x="63" y="54"/>
                  </a:cubicBezTo>
                  <a:cubicBezTo>
                    <a:pt x="65" y="55"/>
                    <a:pt x="67" y="56"/>
                    <a:pt x="69" y="56"/>
                  </a:cubicBezTo>
                  <a:cubicBezTo>
                    <a:pt x="72" y="56"/>
                    <a:pt x="75" y="54"/>
                    <a:pt x="77" y="52"/>
                  </a:cubicBezTo>
                  <a:cubicBezTo>
                    <a:pt x="77" y="52"/>
                    <a:pt x="78" y="52"/>
                    <a:pt x="78" y="52"/>
                  </a:cubicBezTo>
                  <a:cubicBezTo>
                    <a:pt x="83" y="52"/>
                    <a:pt x="88" y="47"/>
                    <a:pt x="88" y="42"/>
                  </a:cubicBezTo>
                  <a:cubicBezTo>
                    <a:pt x="88" y="39"/>
                    <a:pt x="86" y="36"/>
                    <a:pt x="83" y="34"/>
                  </a:cubicBezTo>
                  <a:close/>
                </a:path>
              </a:pathLst>
            </a:custGeom>
            <a:solidFill>
              <a:srgbClr val="4F8E3A"/>
            </a:solidFill>
            <a:ln>
              <a:noFill/>
            </a:ln>
            <a:extLst/>
          </p:spPr>
          <p:txBody>
            <a:bodyPr anchor="ctr"/>
            <a:lstStyle/>
            <a:p>
              <a:pPr algn="ctr"/>
              <a:endParaRPr/>
            </a:p>
          </p:txBody>
        </p:sp>
      </p:grpSp>
      <p:sp>
        <p:nvSpPr>
          <p:cNvPr id="560" name="PA-文本框 559">
            <a:extLst>
              <a:ext uri="{FF2B5EF4-FFF2-40B4-BE49-F238E27FC236}">
                <a16:creationId xmlns:a16="http://schemas.microsoft.com/office/drawing/2014/main" id="{77AE770A-AEAC-44D6-BC92-8047FA3F1561}"/>
              </a:ext>
            </a:extLst>
          </p:cNvPr>
          <p:cNvSpPr txBox="1"/>
          <p:nvPr>
            <p:custDataLst>
              <p:tags r:id="rId147"/>
            </p:custDataLst>
          </p:nvPr>
        </p:nvSpPr>
        <p:spPr>
          <a:xfrm>
            <a:off x="4114800" y="2303924"/>
            <a:ext cx="3962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dirty="0">
                <a:solidFill>
                  <a:schemeClr val="bg1"/>
                </a:solidFill>
                <a:latin typeface="杨任东竹石体-Semibold" panose="02000000000000000000" pitchFamily="2" charset="-122"/>
                <a:ea typeface="杨任东竹石体-Semibold" panose="02000000000000000000" pitchFamily="2" charset="-122"/>
              </a:rPr>
              <a:t>在这儿输入文字</a:t>
            </a:r>
            <a:endParaRPr lang="zh-CN" altLang="en-US" sz="1400" dirty="0">
              <a:solidFill>
                <a:schemeClr val="bg1"/>
              </a:solidFill>
              <a:latin typeface="杨任东竹石体-Semibold" panose="02000000000000000000" pitchFamily="2" charset="-122"/>
              <a:ea typeface="杨任东竹石体-Semibold" panose="02000000000000000000" pitchFamily="2" charset="-122"/>
            </a:endParaRPr>
          </a:p>
        </p:txBody>
      </p:sp>
      <p:sp>
        <p:nvSpPr>
          <p:cNvPr id="559" name="PA-文本框 558">
            <a:extLst>
              <a:ext uri="{FF2B5EF4-FFF2-40B4-BE49-F238E27FC236}">
                <a16:creationId xmlns:a16="http://schemas.microsoft.com/office/drawing/2014/main" id="{AB7DF62A-DC0A-4452-AD1D-D1A44FC23988}"/>
              </a:ext>
            </a:extLst>
          </p:cNvPr>
          <p:cNvSpPr txBox="1"/>
          <p:nvPr>
            <p:custDataLst>
              <p:tags r:id="rId148"/>
            </p:custDataLst>
          </p:nvPr>
        </p:nvSpPr>
        <p:spPr>
          <a:xfrm rot="1620000">
            <a:off x="5979794" y="1977896"/>
            <a:ext cx="232410" cy="159787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</a:p>
          <a:p>
            <a:pPr>
              <a:lnSpc>
                <a:spcPts val="0"/>
              </a:lnSpc>
            </a:pPr>
            <a:r>
              <a:rPr lang="en-US" altLang="zh-CN">
                <a:solidFill>
                  <a:schemeClr val="bg1"/>
                </a:solidFill>
              </a:rPr>
              <a:t>•</a:t>
            </a:r>
            <a:endParaRPr lang="zh-CN" altLang="en-US">
              <a:solidFill>
                <a:schemeClr val="bg1"/>
              </a:solidFill>
            </a:endParaRPr>
          </a:p>
        </p:txBody>
      </p:sp>
      <p:pic>
        <p:nvPicPr>
          <p:cNvPr id="1157" name="泠鸢yousa - 前前前世（Slow Ver.）">
            <a:hlinkClick r:id="" action="ppaction://media"/>
            <a:extLst>
              <a:ext uri="{FF2B5EF4-FFF2-40B4-BE49-F238E27FC236}">
                <a16:creationId xmlns:a16="http://schemas.microsoft.com/office/drawing/2014/main" id="{64A401FE-6423-4180-B752-8CCCAEDD48E7}"/>
              </a:ext>
            </a:extLst>
          </p:cNvPr>
          <p:cNvPicPr>
            <a:picLocks noChangeAspect="1"/>
          </p:cNvPicPr>
          <p:nvPr>
            <a:audioFile r:link="rId149"/>
            <p:extLst>
              <p:ext uri="{DAA4B4D4-6D71-4841-9C94-3DE7FCFB9230}">
                <p14:media xmlns:p14="http://schemas.microsoft.com/office/powerpoint/2010/main" r:embed="rId150">
                  <p14:trim end="1637.8911"/>
                  <p14:fade out="1000"/>
                </p14:media>
              </p:ext>
            </p:extLst>
          </p:nvPr>
        </p:nvPicPr>
        <p:blipFill>
          <a:blip r:embed="rId202"/>
          <a:stretch>
            <a:fillRect/>
          </a:stretch>
        </p:blipFill>
        <p:spPr>
          <a:xfrm>
            <a:off x="185738" y="-2089150"/>
            <a:ext cx="487362" cy="48736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74621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4000"/>
    </mc:Choice>
    <mc:Fallback xmlns="">
      <p:transition spd="slow" advClick="0" advTm="2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22000" fill="hold"/>
                                        <p:tgtEl>
                                          <p:spTgt spid="1157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  <p:par>
                                <p:cTn id="7" presetID="26" presetClass="emph" presetSubtype="0" repeatCount="indefinite" fill="hold" grpId="0" nodeType="withEffect">
                                  <p:stCondLst>
                                    <p:cond delay="404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" dur="691" tmFilter="0, 0; .2, .5; .8, .5; 1, 0"/>
                                        <p:tgtEl>
                                          <p:spTgt spid="56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9" dur="346" autoRev="1" fill="hold"/>
                                        <p:tgtEl>
                                          <p:spTgt spid="56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26" presetClass="emph" presetSubtype="0" repeatCount="indefinite" fill="hold" grpId="0" nodeType="withEffect">
                                  <p:stCondLst>
                                    <p:cond delay="14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" dur="792" tmFilter="0, 0; .2, .5; .8, .5; 1, 0"/>
                                        <p:tgtEl>
                                          <p:spTgt spid="56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" dur="396" autoRev="1" fill="hold"/>
                                        <p:tgtEl>
                                          <p:spTgt spid="56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3" presetID="26" presetClass="emph" presetSubtype="0" repeatCount="indefinite" fill="hold" grpId="0" nodeType="withEffect">
                                  <p:stCondLst>
                                    <p:cond delay="80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874" tmFilter="0, 0; .2, .5; .8, .5; 1, 0"/>
                                        <p:tgtEl>
                                          <p:spTgt spid="56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5" dur="437" autoRev="1" fill="hold"/>
                                        <p:tgtEl>
                                          <p:spTgt spid="56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6" presetID="26" presetClass="emph" presetSubtype="0" repeatCount="indefinite" fill="hold" grpId="0" nodeType="withEffect">
                                  <p:stCondLst>
                                    <p:cond delay="261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" dur="740" tmFilter="0, 0; .2, .5; .8, .5; 1, 0"/>
                                        <p:tgtEl>
                                          <p:spTgt spid="56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8" dur="370" autoRev="1" fill="hold"/>
                                        <p:tgtEl>
                                          <p:spTgt spid="56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9" presetID="26" presetClass="emph" presetSubtype="0" repeatCount="indefinite" fill="hold" grpId="0" nodeType="withEffect">
                                  <p:stCondLst>
                                    <p:cond delay="91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0" dur="835" tmFilter="0, 0; .2, .5; .8, .5; 1, 0"/>
                                        <p:tgtEl>
                                          <p:spTgt spid="56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1" dur="418" autoRev="1" fill="hold"/>
                                        <p:tgtEl>
                                          <p:spTgt spid="56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2" presetID="26" presetClass="emph" presetSubtype="0" repeatCount="indefinite" fill="hold" grpId="0" nodeType="withEffect">
                                  <p:stCondLst>
                                    <p:cond delay="34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3" dur="897" tmFilter="0, 0; .2, .5; .8, .5; 1, 0"/>
                                        <p:tgtEl>
                                          <p:spTgt spid="56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4" dur="449" autoRev="1" fill="hold"/>
                                        <p:tgtEl>
                                          <p:spTgt spid="56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5" presetID="26" presetClass="emph" presetSubtype="0" repeatCount="indefinite" fill="hold" grpId="0" nodeType="withEffect">
                                  <p:stCondLst>
                                    <p:cond delay="371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" dur="813" tmFilter="0, 0; .2, .5; .8, .5; 1, 0"/>
                                        <p:tgtEl>
                                          <p:spTgt spid="56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7" dur="406" autoRev="1" fill="hold"/>
                                        <p:tgtEl>
                                          <p:spTgt spid="56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8" presetID="26" presetClass="emph" presetSubtype="0" repeatCount="indefinite" fill="hold" grpId="0" nodeType="withEffect">
                                  <p:stCondLst>
                                    <p:cond delay="197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9" dur="873" tmFilter="0, 0; .2, .5; .8, .5; 1, 0"/>
                                        <p:tgtEl>
                                          <p:spTgt spid="56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0" dur="437" autoRev="1" fill="hold"/>
                                        <p:tgtEl>
                                          <p:spTgt spid="56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1" presetID="26" presetClass="emph" presetSubtype="0" repeatCount="indefinite" fill="hold" grpId="0" nodeType="withEffect">
                                  <p:stCondLst>
                                    <p:cond delay="228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2" dur="958" tmFilter="0, 0; .2, .5; .8, .5; 1, 0"/>
                                        <p:tgtEl>
                                          <p:spTgt spid="56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3" dur="479" autoRev="1" fill="hold"/>
                                        <p:tgtEl>
                                          <p:spTgt spid="56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4" presetID="26" presetClass="emph" presetSubtype="0" repeatCount="indefinite" fill="hold" grpId="0" nodeType="withEffect">
                                  <p:stCondLst>
                                    <p:cond delay="290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5" dur="899" tmFilter="0, 0; .2, .5; .8, .5; 1, 0"/>
                                        <p:tgtEl>
                                          <p:spTgt spid="57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6" dur="449" autoRev="1" fill="hold"/>
                                        <p:tgtEl>
                                          <p:spTgt spid="57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7" presetID="26" presetClass="emph" presetSubtype="0" repeatCount="indefinite" fill="hold" grpId="0" nodeType="withEffect">
                                  <p:stCondLst>
                                    <p:cond delay="294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8" dur="899" tmFilter="0, 0; .2, .5; .8, .5; 1, 0"/>
                                        <p:tgtEl>
                                          <p:spTgt spid="57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9" dur="450" autoRev="1" fill="hold"/>
                                        <p:tgtEl>
                                          <p:spTgt spid="57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0" presetID="26" presetClass="emph" presetSubtype="0" repeatCount="indefinite" fill="hold" grpId="0" nodeType="withEffect">
                                  <p:stCondLst>
                                    <p:cond delay="303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1" dur="671" tmFilter="0, 0; .2, .5; .8, .5; 1, 0"/>
                                        <p:tgtEl>
                                          <p:spTgt spid="57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2" dur="336" autoRev="1" fill="hold"/>
                                        <p:tgtEl>
                                          <p:spTgt spid="57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3" presetID="26" presetClass="emph" presetSubtype="0" repeatCount="indefinite" fill="hold" grpId="0" nodeType="withEffect">
                                  <p:stCondLst>
                                    <p:cond delay="391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4" dur="646" tmFilter="0, 0; .2, .5; .8, .5; 1, 0"/>
                                        <p:tgtEl>
                                          <p:spTgt spid="57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5" dur="323" autoRev="1" fill="hold"/>
                                        <p:tgtEl>
                                          <p:spTgt spid="57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6" presetID="26" presetClass="emph" presetSubtype="0" repeatCount="indefinite" fill="hold" grpId="0" nodeType="withEffect">
                                  <p:stCondLst>
                                    <p:cond delay="379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7" dur="844" tmFilter="0, 0; .2, .5; .8, .5; 1, 0"/>
                                        <p:tgtEl>
                                          <p:spTgt spid="57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8" dur="422" autoRev="1" fill="hold"/>
                                        <p:tgtEl>
                                          <p:spTgt spid="57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9" presetID="26" presetClass="emph" presetSubtype="0" repeatCount="indefinite" fill="hold" grpId="0" nodeType="withEffect">
                                  <p:stCondLst>
                                    <p:cond delay="404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0" dur="814" tmFilter="0, 0; .2, .5; .8, .5; 1, 0"/>
                                        <p:tgtEl>
                                          <p:spTgt spid="57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1" dur="407" autoRev="1" fill="hold"/>
                                        <p:tgtEl>
                                          <p:spTgt spid="57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52" presetID="26" presetClass="emph" presetSubtype="0" repeatCount="indefinite" fill="hold" grpId="0" nodeType="withEffect">
                                  <p:stCondLst>
                                    <p:cond delay="106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3" dur="872" tmFilter="0, 0; .2, .5; .8, .5; 1, 0"/>
                                        <p:tgtEl>
                                          <p:spTgt spid="57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4" dur="436" autoRev="1" fill="hold"/>
                                        <p:tgtEl>
                                          <p:spTgt spid="57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55" presetID="26" presetClass="emph" presetSubtype="0" repeatCount="indefinite" fill="hold" grpId="0" nodeType="withEffect">
                                  <p:stCondLst>
                                    <p:cond delay="1501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6" dur="957" tmFilter="0, 0; .2, .5; .8, .5; 1, 0"/>
                                        <p:tgtEl>
                                          <p:spTgt spid="57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57" dur="478" autoRev="1" fill="hold"/>
                                        <p:tgtEl>
                                          <p:spTgt spid="57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58" presetID="26" presetClass="emph" presetSubtype="0" repeatCount="indefinite" fill="hold" grpId="0" nodeType="withEffect">
                                  <p:stCondLst>
                                    <p:cond delay="354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9" dur="682" tmFilter="0, 0; .2, .5; .8, .5; 1, 0"/>
                                        <p:tgtEl>
                                          <p:spTgt spid="57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0" dur="341" autoRev="1" fill="hold"/>
                                        <p:tgtEl>
                                          <p:spTgt spid="57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61" presetID="26" presetClass="emph" presetSubtype="0" repeatCount="indefinite" fill="hold" grpId="0" nodeType="withEffect">
                                  <p:stCondLst>
                                    <p:cond delay="457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2" dur="888" tmFilter="0, 0; .2, .5; .8, .5; 1, 0"/>
                                        <p:tgtEl>
                                          <p:spTgt spid="57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3" dur="444" autoRev="1" fill="hold"/>
                                        <p:tgtEl>
                                          <p:spTgt spid="57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64" presetID="26" presetClass="emph" presetSubtype="0" repeatCount="indefinite" fill="hold" grpId="0" nodeType="withEffect">
                                  <p:stCondLst>
                                    <p:cond delay="401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5" dur="637" tmFilter="0, 0; .2, .5; .8, .5; 1, 0"/>
                                        <p:tgtEl>
                                          <p:spTgt spid="58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6" dur="318" autoRev="1" fill="hold"/>
                                        <p:tgtEl>
                                          <p:spTgt spid="58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67" presetID="26" presetClass="emph" presetSubtype="0" repeatCount="indefinite" fill="hold" grpId="0" nodeType="withEffect">
                                  <p:stCondLst>
                                    <p:cond delay="166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8" dur="906" tmFilter="0, 0; .2, .5; .8, .5; 1, 0"/>
                                        <p:tgtEl>
                                          <p:spTgt spid="58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69" dur="453" autoRev="1" fill="hold"/>
                                        <p:tgtEl>
                                          <p:spTgt spid="58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70" presetID="26" presetClass="emph" presetSubtype="0" repeatCount="indefinite" fill="hold" grpId="0" nodeType="withEffect">
                                  <p:stCondLst>
                                    <p:cond delay="448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1" dur="914" tmFilter="0, 0; .2, .5; .8, .5; 1, 0"/>
                                        <p:tgtEl>
                                          <p:spTgt spid="58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2" dur="457" autoRev="1" fill="hold"/>
                                        <p:tgtEl>
                                          <p:spTgt spid="58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73" presetID="26" presetClass="emph" presetSubtype="0" repeatCount="indefinite" fill="hold" grpId="0" nodeType="withEffect">
                                  <p:stCondLst>
                                    <p:cond delay="336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700" tmFilter="0, 0; .2, .5; .8, .5; 1, 0"/>
                                        <p:tgtEl>
                                          <p:spTgt spid="58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5" dur="350" autoRev="1" fill="hold"/>
                                        <p:tgtEl>
                                          <p:spTgt spid="58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76" presetID="26" presetClass="emph" presetSubtype="0" repeatCount="indefinite" fill="hold" grpId="0" nodeType="withEffect">
                                  <p:stCondLst>
                                    <p:cond delay="275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632" tmFilter="0, 0; .2, .5; .8, .5; 1, 0"/>
                                        <p:tgtEl>
                                          <p:spTgt spid="58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8" dur="316" autoRev="1" fill="hold"/>
                                        <p:tgtEl>
                                          <p:spTgt spid="58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79" presetID="26" presetClass="emph" presetSubtype="0" repeatCount="indefinite" fill="hold" grpId="0" nodeType="withEffect">
                                  <p:stCondLst>
                                    <p:cond delay="279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0" dur="530" tmFilter="0, 0; .2, .5; .8, .5; 1, 0"/>
                                        <p:tgtEl>
                                          <p:spTgt spid="58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1" dur="265" autoRev="1" fill="hold"/>
                                        <p:tgtEl>
                                          <p:spTgt spid="58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82" presetID="26" presetClass="emph" presetSubtype="0" repeatCount="indefinite" fill="hold" grpId="0" nodeType="withEffect">
                                  <p:stCondLst>
                                    <p:cond delay="4743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3" dur="786" tmFilter="0, 0; .2, .5; .8, .5; 1, 0"/>
                                        <p:tgtEl>
                                          <p:spTgt spid="58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4" dur="393" autoRev="1" fill="hold"/>
                                        <p:tgtEl>
                                          <p:spTgt spid="58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85" presetID="26" presetClass="emph" presetSubtype="0" repeatCount="indefinite" fill="hold" grpId="0" nodeType="withEffect">
                                  <p:stCondLst>
                                    <p:cond delay="257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6" dur="600" tmFilter="0, 0; .2, .5; .8, .5; 1, 0"/>
                                        <p:tgtEl>
                                          <p:spTgt spid="58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7" dur="300" autoRev="1" fill="hold"/>
                                        <p:tgtEl>
                                          <p:spTgt spid="58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88" presetID="26" presetClass="emph" presetSubtype="0" repeatCount="indefinite" fill="hold" grpId="0" nodeType="withEffect">
                                  <p:stCondLst>
                                    <p:cond delay="267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9" dur="817" tmFilter="0, 0; .2, .5; .8, .5; 1, 0"/>
                                        <p:tgtEl>
                                          <p:spTgt spid="58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90" dur="408" autoRev="1" fill="hold"/>
                                        <p:tgtEl>
                                          <p:spTgt spid="58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91" presetID="26" presetClass="emph" presetSubtype="0" repeatCount="indefinite" fill="hold" grpId="0" nodeType="withEffect">
                                  <p:stCondLst>
                                    <p:cond delay="415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2" dur="911" tmFilter="0, 0; .2, .5; .8, .5; 1, 0"/>
                                        <p:tgtEl>
                                          <p:spTgt spid="58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93" dur="456" autoRev="1" fill="hold"/>
                                        <p:tgtEl>
                                          <p:spTgt spid="58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94" presetID="26" presetClass="emph" presetSubtype="0" repeatCount="indefinite" fill="hold" grpId="0" nodeType="withEffect">
                                  <p:stCondLst>
                                    <p:cond delay="442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5" dur="776" tmFilter="0, 0; .2, .5; .8, .5; 1, 0"/>
                                        <p:tgtEl>
                                          <p:spTgt spid="59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96" dur="388" autoRev="1" fill="hold"/>
                                        <p:tgtEl>
                                          <p:spTgt spid="59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97" presetID="26" presetClass="emph" presetSubtype="0" repeatCount="indefinite" fill="hold" grpId="0" nodeType="withEffect">
                                  <p:stCondLst>
                                    <p:cond delay="115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8" dur="600" tmFilter="0, 0; .2, .5; .8, .5; 1, 0"/>
                                        <p:tgtEl>
                                          <p:spTgt spid="59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99" dur="300" autoRev="1" fill="hold"/>
                                        <p:tgtEl>
                                          <p:spTgt spid="59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00" presetID="26" presetClass="emph" presetSubtype="0" repeatCount="indefinite" fill="hold" grpId="0" nodeType="withEffect">
                                  <p:stCondLst>
                                    <p:cond delay="258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1" dur="982" tmFilter="0, 0; .2, .5; .8, .5; 1, 0"/>
                                        <p:tgtEl>
                                          <p:spTgt spid="59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02" dur="491" autoRev="1" fill="hold"/>
                                        <p:tgtEl>
                                          <p:spTgt spid="59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03" presetID="26" presetClass="emph" presetSubtype="0" repeatCount="indefinite" fill="hold" grpId="0" nodeType="withEffect">
                                  <p:stCondLst>
                                    <p:cond delay="122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4" dur="620" tmFilter="0, 0; .2, .5; .8, .5; 1, 0"/>
                                        <p:tgtEl>
                                          <p:spTgt spid="59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05" dur="310" autoRev="1" fill="hold"/>
                                        <p:tgtEl>
                                          <p:spTgt spid="59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06" presetID="26" presetClass="emph" presetSubtype="0" repeatCount="indefinite" fill="hold" grpId="0" nodeType="withEffect">
                                  <p:stCondLst>
                                    <p:cond delay="204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7" dur="591" tmFilter="0, 0; .2, .5; .8, .5; 1, 0"/>
                                        <p:tgtEl>
                                          <p:spTgt spid="59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08" dur="295" autoRev="1" fill="hold"/>
                                        <p:tgtEl>
                                          <p:spTgt spid="59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09" presetID="26" presetClass="emph" presetSubtype="0" repeatCount="indefinite" fill="hold" grpId="0" nodeType="withEffect">
                                  <p:stCondLst>
                                    <p:cond delay="451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0" dur="553" tmFilter="0, 0; .2, .5; .8, .5; 1, 0"/>
                                        <p:tgtEl>
                                          <p:spTgt spid="59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11" dur="277" autoRev="1" fill="hold"/>
                                        <p:tgtEl>
                                          <p:spTgt spid="59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12" presetID="26" presetClass="emph" presetSubtype="0" repeatCount="indefinite" fill="hold" grpId="0" nodeType="withEffect">
                                  <p:stCondLst>
                                    <p:cond delay="3073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3" dur="505" tmFilter="0, 0; .2, .5; .8, .5; 1, 0"/>
                                        <p:tgtEl>
                                          <p:spTgt spid="59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14" dur="253" autoRev="1" fill="hold"/>
                                        <p:tgtEl>
                                          <p:spTgt spid="59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15" presetID="26" presetClass="emph" presetSubtype="0" repeatCount="indefinite" fill="hold" grpId="0" nodeType="withEffect">
                                  <p:stCondLst>
                                    <p:cond delay="429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6" dur="839" tmFilter="0, 0; .2, .5; .8, .5; 1, 0"/>
                                        <p:tgtEl>
                                          <p:spTgt spid="59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17" dur="419" autoRev="1" fill="hold"/>
                                        <p:tgtEl>
                                          <p:spTgt spid="59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18" presetID="26" presetClass="emph" presetSubtype="0" repeatCount="indefinite" fill="hold" grpId="0" nodeType="withEffect">
                                  <p:stCondLst>
                                    <p:cond delay="481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9" dur="516" tmFilter="0, 0; .2, .5; .8, .5; 1, 0"/>
                                        <p:tgtEl>
                                          <p:spTgt spid="59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0" dur="258" autoRev="1" fill="hold"/>
                                        <p:tgtEl>
                                          <p:spTgt spid="59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21" presetID="26" presetClass="emph" presetSubtype="0" repeatCount="indefinite" fill="hold" grpId="0" nodeType="withEffect">
                                  <p:stCondLst>
                                    <p:cond delay="98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2" dur="690" tmFilter="0, 0; .2, .5; .8, .5; 1, 0"/>
                                        <p:tgtEl>
                                          <p:spTgt spid="59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3" dur="345" autoRev="1" fill="hold"/>
                                        <p:tgtEl>
                                          <p:spTgt spid="59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24" presetID="26" presetClass="emph" presetSubtype="0" repeatCount="indefinite" fill="hold" grpId="0" nodeType="withEffect">
                                  <p:stCondLst>
                                    <p:cond delay="3771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5" dur="922" tmFilter="0, 0; .2, .5; .8, .5; 1, 0"/>
                                        <p:tgtEl>
                                          <p:spTgt spid="60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6" dur="461" autoRev="1" fill="hold"/>
                                        <p:tgtEl>
                                          <p:spTgt spid="60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27" presetID="26" presetClass="emph" presetSubtype="0" repeatCount="indefinite" fill="hold" grpId="0" nodeType="withEffect">
                                  <p:stCondLst>
                                    <p:cond delay="151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8" dur="720" tmFilter="0, 0; .2, .5; .8, .5; 1, 0"/>
                                        <p:tgtEl>
                                          <p:spTgt spid="60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9" dur="360" autoRev="1" fill="hold"/>
                                        <p:tgtEl>
                                          <p:spTgt spid="60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30" presetID="26" presetClass="emph" presetSubtype="0" repeatCount="indefinite" fill="hold" grpId="0" nodeType="withEffect">
                                  <p:stCondLst>
                                    <p:cond delay="59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1" dur="941" tmFilter="0, 0; .2, .5; .8, .5; 1, 0"/>
                                        <p:tgtEl>
                                          <p:spTgt spid="60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2" dur="471" autoRev="1" fill="hold"/>
                                        <p:tgtEl>
                                          <p:spTgt spid="60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33" presetID="26" presetClass="emph" presetSubtype="0" repeatCount="indefinite" fill="hold" grpId="0" nodeType="withEffect">
                                  <p:stCondLst>
                                    <p:cond delay="57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4" dur="535" tmFilter="0, 0; .2, .5; .8, .5; 1, 0"/>
                                        <p:tgtEl>
                                          <p:spTgt spid="60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5" dur="268" autoRev="1" fill="hold"/>
                                        <p:tgtEl>
                                          <p:spTgt spid="60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36" presetID="26" presetClass="emph" presetSubtype="0" repeatCount="indefinite" fill="hold" grpId="0" nodeType="withEffect">
                                  <p:stCondLst>
                                    <p:cond delay="377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7" dur="974" tmFilter="0, 0; .2, .5; .8, .5; 1, 0"/>
                                        <p:tgtEl>
                                          <p:spTgt spid="60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8" dur="487" autoRev="1" fill="hold"/>
                                        <p:tgtEl>
                                          <p:spTgt spid="60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39" presetID="26" presetClass="emph" presetSubtype="0" repeatCount="indefinite" fill="hold" grpId="0" nodeType="withEffect">
                                  <p:stCondLst>
                                    <p:cond delay="23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0" dur="691" tmFilter="0, 0; .2, .5; .8, .5; 1, 0"/>
                                        <p:tgtEl>
                                          <p:spTgt spid="177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1" dur="346" autoRev="1" fill="hold"/>
                                        <p:tgtEl>
                                          <p:spTgt spid="177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42" presetID="26" presetClass="emph" presetSubtype="0" repeatCount="indefinite" fill="hold" grpId="0" nodeType="withEffect">
                                  <p:stCondLst>
                                    <p:cond delay="223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3" dur="792" tmFilter="0, 0; .2, .5; .8, .5; 1, 0"/>
                                        <p:tgtEl>
                                          <p:spTgt spid="177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4" dur="396" autoRev="1" fill="hold"/>
                                        <p:tgtEl>
                                          <p:spTgt spid="177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45" presetID="26" presetClass="emph" presetSubtype="0" repeatCount="indefinite" fill="hold" grpId="0" nodeType="withEffect">
                                  <p:stCondLst>
                                    <p:cond delay="21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6" dur="835" tmFilter="0, 0; .2, .5; .8, .5; 1, 0"/>
                                        <p:tgtEl>
                                          <p:spTgt spid="177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7" dur="418" autoRev="1" fill="hold"/>
                                        <p:tgtEl>
                                          <p:spTgt spid="177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48" presetID="26" presetClass="emph" presetSubtype="0" repeatCount="indefinite" fill="hold" grpId="0" nodeType="withEffect">
                                  <p:stCondLst>
                                    <p:cond delay="138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9" dur="897" tmFilter="0, 0; .2, .5; .8, .5; 1, 0"/>
                                        <p:tgtEl>
                                          <p:spTgt spid="178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50" dur="449" autoRev="1" fill="hold"/>
                                        <p:tgtEl>
                                          <p:spTgt spid="178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51" presetID="26" presetClass="emph" presetSubtype="0" repeatCount="indefinite" fill="hold" grpId="0" nodeType="withEffect">
                                  <p:stCondLst>
                                    <p:cond delay="217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52" dur="813" tmFilter="0, 0; .2, .5; .8, .5; 1, 0"/>
                                        <p:tgtEl>
                                          <p:spTgt spid="178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53" dur="406" autoRev="1" fill="hold"/>
                                        <p:tgtEl>
                                          <p:spTgt spid="178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54" presetID="26" presetClass="emph" presetSubtype="0" repeatCount="indefinite" fill="hold" grpId="0" nodeType="withEffect">
                                  <p:stCondLst>
                                    <p:cond delay="2561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55" dur="873" tmFilter="0, 0; .2, .5; .8, .5; 1, 0"/>
                                        <p:tgtEl>
                                          <p:spTgt spid="178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56" dur="437" autoRev="1" fill="hold"/>
                                        <p:tgtEl>
                                          <p:spTgt spid="178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57" presetID="26" presetClass="emph" presetSubtype="0" repeatCount="indefinite" fill="hold" grpId="0" nodeType="withEffect">
                                  <p:stCondLst>
                                    <p:cond delay="275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58" dur="899" tmFilter="0, 0; .2, .5; .8, .5; 1, 0"/>
                                        <p:tgtEl>
                                          <p:spTgt spid="178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59" dur="449" autoRev="1" fill="hold"/>
                                        <p:tgtEl>
                                          <p:spTgt spid="178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60" presetID="26" presetClass="emph" presetSubtype="0" repeatCount="indefinite" fill="hold" grpId="0" nodeType="withEffect">
                                  <p:stCondLst>
                                    <p:cond delay="1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61" dur="671" tmFilter="0, 0; .2, .5; .8, .5; 1, 0"/>
                                        <p:tgtEl>
                                          <p:spTgt spid="178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62" dur="336" autoRev="1" fill="hold"/>
                                        <p:tgtEl>
                                          <p:spTgt spid="178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63" presetID="26" presetClass="emph" presetSubtype="0" repeatCount="indefinite" fill="hold" grpId="0" nodeType="withEffect">
                                  <p:stCondLst>
                                    <p:cond delay="237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64" dur="872" tmFilter="0, 0; .2, .5; .8, .5; 1, 0"/>
                                        <p:tgtEl>
                                          <p:spTgt spid="178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65" dur="436" autoRev="1" fill="hold"/>
                                        <p:tgtEl>
                                          <p:spTgt spid="178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66" presetID="26" presetClass="emph" presetSubtype="0" repeatCount="indefinite" fill="hold" grpId="0" nodeType="withEffect">
                                  <p:stCondLst>
                                    <p:cond delay="430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67" dur="888" tmFilter="0, 0; .2, .5; .8, .5; 1, 0"/>
                                        <p:tgtEl>
                                          <p:spTgt spid="178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68" dur="444" autoRev="1" fill="hold"/>
                                        <p:tgtEl>
                                          <p:spTgt spid="178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69" presetID="26" presetClass="emph" presetSubtype="0" repeatCount="indefinite" fill="hold" grpId="0" nodeType="withEffect">
                                  <p:stCondLst>
                                    <p:cond delay="1923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0" dur="914" tmFilter="0, 0; .2, .5; .8, .5; 1, 0"/>
                                        <p:tgtEl>
                                          <p:spTgt spid="178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1" dur="457" autoRev="1" fill="hold"/>
                                        <p:tgtEl>
                                          <p:spTgt spid="178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72" presetID="26" presetClass="emph" presetSubtype="0" repeatCount="indefinite" fill="hold" grpId="0" nodeType="withEffect">
                                  <p:stCondLst>
                                    <p:cond delay="2591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3" dur="632" tmFilter="0, 0; .2, .5; .8, .5; 1, 0"/>
                                        <p:tgtEl>
                                          <p:spTgt spid="178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4" dur="316" autoRev="1" fill="hold"/>
                                        <p:tgtEl>
                                          <p:spTgt spid="178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75" presetID="26" presetClass="emph" presetSubtype="0" repeatCount="indefinite" fill="hold" grpId="0" nodeType="withEffect">
                                  <p:stCondLst>
                                    <p:cond delay="424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6" dur="786" tmFilter="0, 0; .2, .5; .8, .5; 1, 0"/>
                                        <p:tgtEl>
                                          <p:spTgt spid="178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7" dur="393" autoRev="1" fill="hold"/>
                                        <p:tgtEl>
                                          <p:spTgt spid="178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78" presetID="26" presetClass="emph" presetSubtype="0" repeatCount="indefinite" fill="hold" grpId="0" nodeType="withEffect">
                                  <p:stCondLst>
                                    <p:cond delay="3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9" dur="817" tmFilter="0, 0; .2, .5; .8, .5; 1, 0"/>
                                        <p:tgtEl>
                                          <p:spTgt spid="179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80" dur="408" autoRev="1" fill="hold"/>
                                        <p:tgtEl>
                                          <p:spTgt spid="179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81" presetID="26" presetClass="emph" presetSubtype="0" repeatCount="indefinite" fill="hold" grpId="0" nodeType="withEffect">
                                  <p:stCondLst>
                                    <p:cond delay="362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2" dur="911" tmFilter="0, 0; .2, .5; .8, .5; 1, 0"/>
                                        <p:tgtEl>
                                          <p:spTgt spid="179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83" dur="456" autoRev="1" fill="hold"/>
                                        <p:tgtEl>
                                          <p:spTgt spid="179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84" presetID="26" presetClass="emph" presetSubtype="0" repeatCount="indefinite" fill="hold" grpId="0" nodeType="withEffect">
                                  <p:stCondLst>
                                    <p:cond delay="1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5" dur="600" tmFilter="0, 0; .2, .5; .8, .5; 1, 0"/>
                                        <p:tgtEl>
                                          <p:spTgt spid="179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86" dur="300" autoRev="1" fill="hold"/>
                                        <p:tgtEl>
                                          <p:spTgt spid="179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87" presetID="26" presetClass="emph" presetSubtype="0" repeatCount="indefinite" fill="hold" grpId="0" nodeType="withEffect">
                                  <p:stCondLst>
                                    <p:cond delay="20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8" dur="982" tmFilter="0, 0; .2, .5; .8, .5; 1, 0"/>
                                        <p:tgtEl>
                                          <p:spTgt spid="179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89" dur="491" autoRev="1" fill="hold"/>
                                        <p:tgtEl>
                                          <p:spTgt spid="179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90" presetID="26" presetClass="emph" presetSubtype="0" repeatCount="indefinite" fill="hold" grpId="0" nodeType="withEffect">
                                  <p:stCondLst>
                                    <p:cond delay="55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91" dur="620" tmFilter="0, 0; .2, .5; .8, .5; 1, 0"/>
                                        <p:tgtEl>
                                          <p:spTgt spid="179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92" dur="310" autoRev="1" fill="hold"/>
                                        <p:tgtEl>
                                          <p:spTgt spid="179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93" presetID="26" presetClass="emph" presetSubtype="0" repeatCount="indefinite" fill="hold" grpId="0" nodeType="withEffect">
                                  <p:stCondLst>
                                    <p:cond delay="334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94" dur="553" tmFilter="0, 0; .2, .5; .8, .5; 1, 0"/>
                                        <p:tgtEl>
                                          <p:spTgt spid="179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95" dur="277" autoRev="1" fill="hold"/>
                                        <p:tgtEl>
                                          <p:spTgt spid="179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96" presetID="26" presetClass="emph" presetSubtype="0" repeatCount="indefinite" fill="hold" grpId="0" nodeType="withEffect">
                                  <p:stCondLst>
                                    <p:cond delay="243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97" dur="516" tmFilter="0, 0; .2, .5; .8, .5; 1, 0"/>
                                        <p:tgtEl>
                                          <p:spTgt spid="179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98" dur="258" autoRev="1" fill="hold"/>
                                        <p:tgtEl>
                                          <p:spTgt spid="179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199" presetID="26" presetClass="emph" presetSubtype="0" repeatCount="indefinite" fill="hold" grpId="0" nodeType="withEffect">
                                  <p:stCondLst>
                                    <p:cond delay="397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00" dur="922" tmFilter="0, 0; .2, .5; .8, .5; 1, 0"/>
                                        <p:tgtEl>
                                          <p:spTgt spid="179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01" dur="461" autoRev="1" fill="hold"/>
                                        <p:tgtEl>
                                          <p:spTgt spid="179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02" presetID="26" presetClass="emph" presetSubtype="0" repeatCount="indefinite" fill="hold" grpId="0" nodeType="withEffect">
                                  <p:stCondLst>
                                    <p:cond delay="100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03" dur="720" tmFilter="0, 0; .2, .5; .8, .5; 1, 0"/>
                                        <p:tgtEl>
                                          <p:spTgt spid="179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04" dur="360" autoRev="1" fill="hold"/>
                                        <p:tgtEl>
                                          <p:spTgt spid="179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05" presetID="26" presetClass="emph" presetSubtype="0" repeatCount="indefinite" fill="hold" grpId="0" nodeType="withEffect">
                                  <p:stCondLst>
                                    <p:cond delay="168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06" dur="941" tmFilter="0, 0; .2, .5; .8, .5; 1, 0"/>
                                        <p:tgtEl>
                                          <p:spTgt spid="179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07" dur="471" autoRev="1" fill="hold"/>
                                        <p:tgtEl>
                                          <p:spTgt spid="179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08" presetID="26" presetClass="emph" presetSubtype="0" repeatCount="indefinite" fill="hold" grpId="0" nodeType="withEffect">
                                  <p:stCondLst>
                                    <p:cond delay="136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09" dur="535" tmFilter="0, 0; .2, .5; .8, .5; 1, 0"/>
                                        <p:tgtEl>
                                          <p:spTgt spid="180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10" dur="268" autoRev="1" fill="hold"/>
                                        <p:tgtEl>
                                          <p:spTgt spid="180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11" presetID="26" presetClass="emph" presetSubtype="0" repeatCount="indefinite" fill="hold" grpId="0" nodeType="withEffect">
                                  <p:stCondLst>
                                    <p:cond delay="425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12" dur="974" tmFilter="0, 0; .2, .5; .8, .5; 1, 0"/>
                                        <p:tgtEl>
                                          <p:spTgt spid="180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13" dur="487" autoRev="1" fill="hold"/>
                                        <p:tgtEl>
                                          <p:spTgt spid="180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14" presetID="26" presetClass="emph" presetSubtype="0" repeatCount="indefinite" fill="hold" grpId="0" nodeType="withEffect">
                                  <p:stCondLst>
                                    <p:cond delay="122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15" dur="691" tmFilter="0, 0; .2, .5; .8, .5; 1, 0"/>
                                        <p:tgtEl>
                                          <p:spTgt spid="118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16" dur="346" autoRev="1" fill="hold"/>
                                        <p:tgtEl>
                                          <p:spTgt spid="118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17" presetID="26" presetClass="emph" presetSubtype="0" repeatCount="indefinite" fill="hold" grpId="0" nodeType="withEffect">
                                  <p:stCondLst>
                                    <p:cond delay="3161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18" dur="792" tmFilter="0, 0; .2, .5; .8, .5; 1, 0"/>
                                        <p:tgtEl>
                                          <p:spTgt spid="118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19" dur="396" autoRev="1" fill="hold"/>
                                        <p:tgtEl>
                                          <p:spTgt spid="118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20" presetID="26" presetClass="emph" presetSubtype="0" repeatCount="indefinite" fill="hold" grpId="0" nodeType="withEffect">
                                  <p:stCondLst>
                                    <p:cond delay="283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21" dur="835" tmFilter="0, 0; .2, .5; .8, .5; 1, 0"/>
                                        <p:tgtEl>
                                          <p:spTgt spid="118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22" dur="418" autoRev="1" fill="hold"/>
                                        <p:tgtEl>
                                          <p:spTgt spid="118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23" presetID="26" presetClass="emph" presetSubtype="0" repeatCount="indefinite" fill="hold" grpId="0" nodeType="withEffect">
                                  <p:stCondLst>
                                    <p:cond delay="237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24" dur="897" tmFilter="0, 0; .2, .5; .8, .5; 1, 0"/>
                                        <p:tgtEl>
                                          <p:spTgt spid="118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25" dur="449" autoRev="1" fill="hold"/>
                                        <p:tgtEl>
                                          <p:spTgt spid="118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26" presetID="26" presetClass="emph" presetSubtype="0" repeatCount="indefinite" fill="hold" grpId="0" nodeType="withEffect">
                                  <p:stCondLst>
                                    <p:cond delay="232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27" dur="813" tmFilter="0, 0; .2, .5; .8, .5; 1, 0"/>
                                        <p:tgtEl>
                                          <p:spTgt spid="118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28" dur="406" autoRev="1" fill="hold"/>
                                        <p:tgtEl>
                                          <p:spTgt spid="118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29" presetID="26" presetClass="emph" presetSubtype="0" repeatCount="indefinite" fill="hold" grpId="0" nodeType="withEffect">
                                  <p:stCondLst>
                                    <p:cond delay="244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30" dur="873" tmFilter="0, 0; .2, .5; .8, .5; 1, 0"/>
                                        <p:tgtEl>
                                          <p:spTgt spid="118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31" dur="437" autoRev="1" fill="hold"/>
                                        <p:tgtEl>
                                          <p:spTgt spid="118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32" presetID="26" presetClass="emph" presetSubtype="0" repeatCount="indefinite" fill="hold" grpId="0" nodeType="withEffect">
                                  <p:stCondLst>
                                    <p:cond delay="381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33" dur="899" tmFilter="0, 0; .2, .5; .8, .5; 1, 0"/>
                                        <p:tgtEl>
                                          <p:spTgt spid="119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34" dur="449" autoRev="1" fill="hold"/>
                                        <p:tgtEl>
                                          <p:spTgt spid="119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35" presetID="26" presetClass="emph" presetSubtype="0" repeatCount="indefinite" fill="hold" grpId="0" nodeType="withEffect">
                                  <p:stCondLst>
                                    <p:cond delay="387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36" dur="671" tmFilter="0, 0; .2, .5; .8, .5; 1, 0"/>
                                        <p:tgtEl>
                                          <p:spTgt spid="119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37" dur="336" autoRev="1" fill="hold"/>
                                        <p:tgtEl>
                                          <p:spTgt spid="119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38" presetID="26" presetClass="emph" presetSubtype="0" repeatCount="indefinite" fill="hold" grpId="0" nodeType="withEffect">
                                  <p:stCondLst>
                                    <p:cond delay="417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39" dur="872" tmFilter="0, 0; .2, .5; .8, .5; 1, 0"/>
                                        <p:tgtEl>
                                          <p:spTgt spid="119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40" dur="436" autoRev="1" fill="hold"/>
                                        <p:tgtEl>
                                          <p:spTgt spid="119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41" presetID="26" presetClass="emph" presetSubtype="0" repeatCount="indefinite" fill="hold" grpId="0" nodeType="withEffect">
                                  <p:stCondLst>
                                    <p:cond delay="139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2" dur="888" tmFilter="0, 0; .2, .5; .8, .5; 1, 0"/>
                                        <p:tgtEl>
                                          <p:spTgt spid="119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43" dur="444" autoRev="1" fill="hold"/>
                                        <p:tgtEl>
                                          <p:spTgt spid="119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44" presetID="26" presetClass="emph" presetSubtype="0" repeatCount="indefinite" fill="hold" grpId="0" nodeType="withEffect">
                                  <p:stCondLst>
                                    <p:cond delay="386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5" dur="914" tmFilter="0, 0; .2, .5; .8, .5; 1, 0"/>
                                        <p:tgtEl>
                                          <p:spTgt spid="119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46" dur="457" autoRev="1" fill="hold"/>
                                        <p:tgtEl>
                                          <p:spTgt spid="119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47" presetID="26" presetClass="emph" presetSubtype="0" repeatCount="indefinite" fill="hold" grpId="0" nodeType="withEffect">
                                  <p:stCondLst>
                                    <p:cond delay="466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8" dur="632" tmFilter="0, 0; .2, .5; .8, .5; 1, 0"/>
                                        <p:tgtEl>
                                          <p:spTgt spid="119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49" dur="316" autoRev="1" fill="hold"/>
                                        <p:tgtEl>
                                          <p:spTgt spid="119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50" presetID="26" presetClass="emph" presetSubtype="0" repeatCount="indefinite" fill="hold" grpId="0" nodeType="withEffect">
                                  <p:stCondLst>
                                    <p:cond delay="322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51" dur="786" tmFilter="0, 0; .2, .5; .8, .5; 1, 0"/>
                                        <p:tgtEl>
                                          <p:spTgt spid="120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52" dur="393" autoRev="1" fill="hold"/>
                                        <p:tgtEl>
                                          <p:spTgt spid="120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53" presetID="26" presetClass="emph" presetSubtype="0" repeatCount="indefinite" fill="hold" grpId="0" nodeType="withEffect">
                                  <p:stCondLst>
                                    <p:cond delay="348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54" dur="817" tmFilter="0, 0; .2, .5; .8, .5; 1, 0"/>
                                        <p:tgtEl>
                                          <p:spTgt spid="120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55" dur="408" autoRev="1" fill="hold"/>
                                        <p:tgtEl>
                                          <p:spTgt spid="120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56" presetID="26" presetClass="emph" presetSubtype="0" repeatCount="indefinite" fill="hold" grpId="0" nodeType="withEffect">
                                  <p:stCondLst>
                                    <p:cond delay="3223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57" dur="911" tmFilter="0, 0; .2, .5; .8, .5; 1, 0"/>
                                        <p:tgtEl>
                                          <p:spTgt spid="120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58" dur="456" autoRev="1" fill="hold"/>
                                        <p:tgtEl>
                                          <p:spTgt spid="120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59" presetID="26" presetClass="emph" presetSubtype="0" repeatCount="indefinite" fill="hold" grpId="0" nodeType="withEffect">
                                  <p:stCondLst>
                                    <p:cond delay="394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0" dur="600" tmFilter="0, 0; .2, .5; .8, .5; 1, 0"/>
                                        <p:tgtEl>
                                          <p:spTgt spid="120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61" dur="300" autoRev="1" fill="hold"/>
                                        <p:tgtEl>
                                          <p:spTgt spid="120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62" presetID="26" presetClass="emph" presetSubtype="0" repeatCount="indefinite" fill="hold" grpId="0" nodeType="withEffect">
                                  <p:stCondLst>
                                    <p:cond delay="2621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3" dur="982" tmFilter="0, 0; .2, .5; .8, .5; 1, 0"/>
                                        <p:tgtEl>
                                          <p:spTgt spid="120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64" dur="491" autoRev="1" fill="hold"/>
                                        <p:tgtEl>
                                          <p:spTgt spid="120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65" presetID="26" presetClass="emph" presetSubtype="0" repeatCount="indefinite" fill="hold" grpId="0" nodeType="withEffect">
                                  <p:stCondLst>
                                    <p:cond delay="276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6" dur="620" tmFilter="0, 0; .2, .5; .8, .5; 1, 0"/>
                                        <p:tgtEl>
                                          <p:spTgt spid="120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67" dur="310" autoRev="1" fill="hold"/>
                                        <p:tgtEl>
                                          <p:spTgt spid="120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68" presetID="26" presetClass="emph" presetSubtype="0" repeatCount="indefinite" fill="hold" grpId="0" nodeType="withEffect">
                                  <p:stCondLst>
                                    <p:cond delay="60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9" dur="553" tmFilter="0, 0; .2, .5; .8, .5; 1, 0"/>
                                        <p:tgtEl>
                                          <p:spTgt spid="121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70" dur="277" autoRev="1" fill="hold"/>
                                        <p:tgtEl>
                                          <p:spTgt spid="121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71" presetID="26" presetClass="emph" presetSubtype="0" repeatCount="indefinite" fill="hold" grpId="0" nodeType="withEffect">
                                  <p:stCondLst>
                                    <p:cond delay="444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72" dur="516" tmFilter="0, 0; .2, .5; .8, .5; 1, 0"/>
                                        <p:tgtEl>
                                          <p:spTgt spid="121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73" dur="258" autoRev="1" fill="hold"/>
                                        <p:tgtEl>
                                          <p:spTgt spid="121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74" presetID="26" presetClass="emph" presetSubtype="0" repeatCount="indefinite" fill="hold" grpId="0" nodeType="withEffect">
                                  <p:stCondLst>
                                    <p:cond delay="217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75" dur="922" tmFilter="0, 0; .2, .5; .8, .5; 1, 0"/>
                                        <p:tgtEl>
                                          <p:spTgt spid="12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76" dur="461" autoRev="1" fill="hold"/>
                                        <p:tgtEl>
                                          <p:spTgt spid="12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77" presetID="26" presetClass="emph" presetSubtype="0" repeatCount="indefinite" fill="hold" grpId="0" nodeType="withEffect">
                                  <p:stCondLst>
                                    <p:cond delay="418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78" dur="720" tmFilter="0, 0; .2, .5; .8, .5; 1, 0"/>
                                        <p:tgtEl>
                                          <p:spTgt spid="172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79" dur="360" autoRev="1" fill="hold"/>
                                        <p:tgtEl>
                                          <p:spTgt spid="172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80" presetID="26" presetClass="emph" presetSubtype="0" repeatCount="indefinite" fill="hold" grpId="0" nodeType="withEffect">
                                  <p:stCondLst>
                                    <p:cond delay="437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81" dur="941" tmFilter="0, 0; .2, .5; .8, .5; 1, 0"/>
                                        <p:tgtEl>
                                          <p:spTgt spid="172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82" dur="471" autoRev="1" fill="hold"/>
                                        <p:tgtEl>
                                          <p:spTgt spid="172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83" presetID="26" presetClass="emph" presetSubtype="0" repeatCount="indefinite" fill="hold" grpId="0" nodeType="withEffect">
                                  <p:stCondLst>
                                    <p:cond delay="355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84" dur="535" tmFilter="0, 0; .2, .5; .8, .5; 1, 0"/>
                                        <p:tgtEl>
                                          <p:spTgt spid="173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85" dur="268" autoRev="1" fill="hold"/>
                                        <p:tgtEl>
                                          <p:spTgt spid="173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86" presetID="26" presetClass="emph" presetSubtype="0" repeatCount="indefinite" fill="hold" grpId="0" nodeType="withEffect">
                                  <p:stCondLst>
                                    <p:cond delay="322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87" dur="974" tmFilter="0, 0; .2, .5; .8, .5; 1, 0"/>
                                        <p:tgtEl>
                                          <p:spTgt spid="17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88" dur="487" autoRev="1" fill="hold"/>
                                        <p:tgtEl>
                                          <p:spTgt spid="17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89" presetID="26" presetClass="emph" presetSubtype="0" repeatCount="indefinite" fill="hold" grpId="0" nodeType="withEffect">
                                  <p:stCondLst>
                                    <p:cond delay="22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90" dur="691" tmFilter="0, 0; .2, .5; .8, .5; 1, 0"/>
                                        <p:tgtEl>
                                          <p:spTgt spid="173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91" dur="346" autoRev="1" fill="hold"/>
                                        <p:tgtEl>
                                          <p:spTgt spid="173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92" presetID="26" presetClass="emph" presetSubtype="0" repeatCount="indefinite" fill="hold" grpId="0" nodeType="withEffect">
                                  <p:stCondLst>
                                    <p:cond delay="315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93" dur="792" tmFilter="0, 0; .2, .5; .8, .5; 1, 0"/>
                                        <p:tgtEl>
                                          <p:spTgt spid="173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94" dur="396" autoRev="1" fill="hold"/>
                                        <p:tgtEl>
                                          <p:spTgt spid="173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95" presetID="26" presetClass="emph" presetSubtype="0" repeatCount="indefinite" fill="hold" grpId="0" nodeType="withEffect">
                                  <p:stCondLst>
                                    <p:cond delay="452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96" dur="874" tmFilter="0, 0; .2, .5; .8, .5; 1, 0"/>
                                        <p:tgtEl>
                                          <p:spTgt spid="173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97" dur="437" autoRev="1" fill="hold"/>
                                        <p:tgtEl>
                                          <p:spTgt spid="173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298" presetID="26" presetClass="emph" presetSubtype="0" repeatCount="indefinite" fill="hold" grpId="0" nodeType="withEffect">
                                  <p:stCondLst>
                                    <p:cond delay="381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99" dur="740" tmFilter="0, 0; .2, .5; .8, .5; 1, 0"/>
                                        <p:tgtEl>
                                          <p:spTgt spid="173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00" dur="370" autoRev="1" fill="hold"/>
                                        <p:tgtEl>
                                          <p:spTgt spid="173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01" presetID="26" presetClass="emph" presetSubtype="0" repeatCount="indefinite" fill="hold" grpId="0" nodeType="withEffect">
                                  <p:stCondLst>
                                    <p:cond delay="334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02" dur="835" tmFilter="0, 0; .2, .5; .8, .5; 1, 0"/>
                                        <p:tgtEl>
                                          <p:spTgt spid="173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03" dur="418" autoRev="1" fill="hold"/>
                                        <p:tgtEl>
                                          <p:spTgt spid="173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04" presetID="26" presetClass="emph" presetSubtype="0" repeatCount="indefinite" fill="hold" grpId="0" nodeType="withEffect">
                                  <p:stCondLst>
                                    <p:cond delay="226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05" dur="897" tmFilter="0, 0; .2, .5; .8, .5; 1, 0"/>
                                        <p:tgtEl>
                                          <p:spTgt spid="173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06" dur="449" autoRev="1" fill="hold"/>
                                        <p:tgtEl>
                                          <p:spTgt spid="173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07" presetID="26" presetClass="emph" presetSubtype="0" repeatCount="indefinite" fill="hold" grpId="0" nodeType="withEffect">
                                  <p:stCondLst>
                                    <p:cond delay="410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08" dur="813" tmFilter="0, 0; .2, .5; .8, .5; 1, 0"/>
                                        <p:tgtEl>
                                          <p:spTgt spid="173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09" dur="406" autoRev="1" fill="hold"/>
                                        <p:tgtEl>
                                          <p:spTgt spid="173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10" presetID="26" presetClass="emph" presetSubtype="0" repeatCount="indefinite" fill="hold" grpId="0" nodeType="withEffect">
                                  <p:stCondLst>
                                    <p:cond delay="95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11" dur="873" tmFilter="0, 0; .2, .5; .8, .5; 1, 0"/>
                                        <p:tgtEl>
                                          <p:spTgt spid="174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12" dur="437" autoRev="1" fill="hold"/>
                                        <p:tgtEl>
                                          <p:spTgt spid="174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13" presetID="26" presetClass="emph" presetSubtype="0" repeatCount="indefinite" fill="hold" grpId="0" nodeType="withEffect">
                                  <p:stCondLst>
                                    <p:cond delay="188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14" dur="958" tmFilter="0, 0; .2, .5; .8, .5; 1, 0"/>
                                        <p:tgtEl>
                                          <p:spTgt spid="174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15" dur="479" autoRev="1" fill="hold"/>
                                        <p:tgtEl>
                                          <p:spTgt spid="174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16" presetID="26" presetClass="emph" presetSubtype="0" repeatCount="indefinite" fill="hold" grpId="0" nodeType="withEffect">
                                  <p:stCondLst>
                                    <p:cond delay="42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17" dur="899" tmFilter="0, 0; .2, .5; .8, .5; 1, 0"/>
                                        <p:tgtEl>
                                          <p:spTgt spid="174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18" dur="449" autoRev="1" fill="hold"/>
                                        <p:tgtEl>
                                          <p:spTgt spid="174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19" presetID="26" presetClass="emph" presetSubtype="0" repeatCount="indefinite" fill="hold" grpId="0" nodeType="withEffect">
                                  <p:stCondLst>
                                    <p:cond delay="319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20" dur="899" tmFilter="0, 0; .2, .5; .8, .5; 1, 0"/>
                                        <p:tgtEl>
                                          <p:spTgt spid="174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21" dur="450" autoRev="1" fill="hold"/>
                                        <p:tgtEl>
                                          <p:spTgt spid="174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22" presetID="26" presetClass="emph" presetSubtype="0" repeatCount="indefinite" fill="hold" grpId="0" nodeType="withEffect">
                                  <p:stCondLst>
                                    <p:cond delay="101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23" dur="671" tmFilter="0, 0; .2, .5; .8, .5; 1, 0"/>
                                        <p:tgtEl>
                                          <p:spTgt spid="174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24" dur="336" autoRev="1" fill="hold"/>
                                        <p:tgtEl>
                                          <p:spTgt spid="174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25" presetID="26" presetClass="emph" presetSubtype="0" repeatCount="indefinite" fill="hold" grpId="0" nodeType="withEffect">
                                  <p:stCondLst>
                                    <p:cond delay="3293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26" dur="646" tmFilter="0, 0; .2, .5; .8, .5; 1, 0"/>
                                        <p:tgtEl>
                                          <p:spTgt spid="174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27" dur="323" autoRev="1" fill="hold"/>
                                        <p:tgtEl>
                                          <p:spTgt spid="174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28" presetID="26" presetClass="emph" presetSubtype="0" repeatCount="indefinite" fill="hold" grpId="0" nodeType="withEffect">
                                  <p:stCondLst>
                                    <p:cond delay="168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29" dur="844" tmFilter="0, 0; .2, .5; .8, .5; 1, 0"/>
                                        <p:tgtEl>
                                          <p:spTgt spid="174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30" dur="422" autoRev="1" fill="hold"/>
                                        <p:tgtEl>
                                          <p:spTgt spid="174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31" presetID="26" presetClass="emph" presetSubtype="0" repeatCount="indefinite" fill="hold" grpId="0" nodeType="withEffect">
                                  <p:stCondLst>
                                    <p:cond delay="310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2" dur="814" tmFilter="0, 0; .2, .5; .8, .5; 1, 0"/>
                                        <p:tgtEl>
                                          <p:spTgt spid="174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33" dur="407" autoRev="1" fill="hold"/>
                                        <p:tgtEl>
                                          <p:spTgt spid="174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34" presetID="26" presetClass="emph" presetSubtype="0" repeatCount="indefinite" fill="hold" grpId="0" nodeType="withEffect">
                                  <p:stCondLst>
                                    <p:cond delay="99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5" dur="872" tmFilter="0, 0; .2, .5; .8, .5; 1, 0"/>
                                        <p:tgtEl>
                                          <p:spTgt spid="174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36" dur="436" autoRev="1" fill="hold"/>
                                        <p:tgtEl>
                                          <p:spTgt spid="174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37" presetID="26" presetClass="emph" presetSubtype="0" repeatCount="indefinite" fill="hold" grpId="0" nodeType="withEffect">
                                  <p:stCondLst>
                                    <p:cond delay="227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8" dur="957" tmFilter="0, 0; .2, .5; .8, .5; 1, 0"/>
                                        <p:tgtEl>
                                          <p:spTgt spid="174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39" dur="478" autoRev="1" fill="hold"/>
                                        <p:tgtEl>
                                          <p:spTgt spid="174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40" presetID="26" presetClass="emph" presetSubtype="0" repeatCount="indefinite" fill="hold" grpId="0" nodeType="withEffect">
                                  <p:stCondLst>
                                    <p:cond delay="462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41" dur="682" tmFilter="0, 0; .2, .5; .8, .5; 1, 0"/>
                                        <p:tgtEl>
                                          <p:spTgt spid="175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42" dur="341" autoRev="1" fill="hold"/>
                                        <p:tgtEl>
                                          <p:spTgt spid="175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43" presetID="26" presetClass="emph" presetSubtype="0" repeatCount="indefinite" fill="hold" grpId="0" nodeType="withEffect">
                                  <p:stCondLst>
                                    <p:cond delay="232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44" dur="888" tmFilter="0, 0; .2, .5; .8, .5; 1, 0"/>
                                        <p:tgtEl>
                                          <p:spTgt spid="175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45" dur="444" autoRev="1" fill="hold"/>
                                        <p:tgtEl>
                                          <p:spTgt spid="175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46" presetID="26" presetClass="emph" presetSubtype="0" repeatCount="indefinite" fill="hold" grpId="0" nodeType="withEffect">
                                  <p:stCondLst>
                                    <p:cond delay="70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47" dur="637" tmFilter="0, 0; .2, .5; .8, .5; 1, 0"/>
                                        <p:tgtEl>
                                          <p:spTgt spid="175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48" dur="318" autoRev="1" fill="hold"/>
                                        <p:tgtEl>
                                          <p:spTgt spid="175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49" presetID="26" presetClass="emph" presetSubtype="0" repeatCount="indefinite" fill="hold" grpId="0" nodeType="withEffect">
                                  <p:stCondLst>
                                    <p:cond delay="272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50" dur="906" tmFilter="0, 0; .2, .5; .8, .5; 1, 0"/>
                                        <p:tgtEl>
                                          <p:spTgt spid="175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51" dur="453" autoRev="1" fill="hold"/>
                                        <p:tgtEl>
                                          <p:spTgt spid="175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52" presetID="26" presetClass="emph" presetSubtype="0" repeatCount="indefinite" fill="hold" grpId="0" nodeType="withEffect">
                                  <p:stCondLst>
                                    <p:cond delay="28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53" dur="914" tmFilter="0, 0; .2, .5; .8, .5; 1, 0"/>
                                        <p:tgtEl>
                                          <p:spTgt spid="175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54" dur="457" autoRev="1" fill="hold"/>
                                        <p:tgtEl>
                                          <p:spTgt spid="175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55" presetID="26" presetClass="emph" presetSubtype="0" repeatCount="indefinite" fill="hold" grpId="0" nodeType="withEffect">
                                  <p:stCondLst>
                                    <p:cond delay="255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56" dur="700" tmFilter="0, 0; .2, .5; .8, .5; 1, 0"/>
                                        <p:tgtEl>
                                          <p:spTgt spid="175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57" dur="350" autoRev="1" fill="hold"/>
                                        <p:tgtEl>
                                          <p:spTgt spid="175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58" presetID="26" presetClass="emph" presetSubtype="0" repeatCount="indefinite" fill="hold" grpId="0" nodeType="withEffect">
                                  <p:stCondLst>
                                    <p:cond delay="1911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59" dur="632" tmFilter="0, 0; .2, .5; .8, .5; 1, 0"/>
                                        <p:tgtEl>
                                          <p:spTgt spid="175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60" dur="316" autoRev="1" fill="hold"/>
                                        <p:tgtEl>
                                          <p:spTgt spid="175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61" presetID="26" presetClass="emph" presetSubtype="0" repeatCount="indefinite" fill="hold" grpId="0" nodeType="withEffect">
                                  <p:stCondLst>
                                    <p:cond delay="156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2" dur="530" tmFilter="0, 0; .2, .5; .8, .5; 1, 0"/>
                                        <p:tgtEl>
                                          <p:spTgt spid="175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63" dur="265" autoRev="1" fill="hold"/>
                                        <p:tgtEl>
                                          <p:spTgt spid="175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64" presetID="26" presetClass="emph" presetSubtype="0" repeatCount="indefinite" fill="hold" grpId="0" nodeType="withEffect">
                                  <p:stCondLst>
                                    <p:cond delay="2586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5" dur="786" tmFilter="0, 0; .2, .5; .8, .5; 1, 0"/>
                                        <p:tgtEl>
                                          <p:spTgt spid="175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66" dur="393" autoRev="1" fill="hold"/>
                                        <p:tgtEl>
                                          <p:spTgt spid="175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67" presetID="26" presetClass="emph" presetSubtype="0" repeatCount="indefinite" fill="hold" grpId="0" nodeType="withEffect">
                                  <p:stCondLst>
                                    <p:cond delay="238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8" dur="600" tmFilter="0, 0; .2, .5; .8, .5; 1, 0"/>
                                        <p:tgtEl>
                                          <p:spTgt spid="175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69" dur="300" autoRev="1" fill="hold"/>
                                        <p:tgtEl>
                                          <p:spTgt spid="175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70" presetID="26" presetClass="emph" presetSubtype="0" repeatCount="indefinite" fill="hold" grpId="0" nodeType="withEffect">
                                  <p:stCondLst>
                                    <p:cond delay="4692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71" dur="817" tmFilter="0, 0; .2, .5; .8, .5; 1, 0"/>
                                        <p:tgtEl>
                                          <p:spTgt spid="176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72" dur="408" autoRev="1" fill="hold"/>
                                        <p:tgtEl>
                                          <p:spTgt spid="176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73" presetID="26" presetClass="emph" presetSubtype="0" repeatCount="indefinite" fill="hold" grpId="0" nodeType="withEffect">
                                  <p:stCondLst>
                                    <p:cond delay="4883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74" dur="911" tmFilter="0, 0; .2, .5; .8, .5; 1, 0"/>
                                        <p:tgtEl>
                                          <p:spTgt spid="176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75" dur="456" autoRev="1" fill="hold"/>
                                        <p:tgtEl>
                                          <p:spTgt spid="176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76" presetID="26" presetClass="emph" presetSubtype="0" repeatCount="indefinite" fill="hold" grpId="0" nodeType="withEffect">
                                  <p:stCondLst>
                                    <p:cond delay="50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77" dur="776" tmFilter="0, 0; .2, .5; .8, .5; 1, 0"/>
                                        <p:tgtEl>
                                          <p:spTgt spid="176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78" dur="388" autoRev="1" fill="hold"/>
                                        <p:tgtEl>
                                          <p:spTgt spid="176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79" presetID="26" presetClass="emph" presetSubtype="0" repeatCount="indefinite" fill="hold" grpId="0" nodeType="withEffect">
                                  <p:stCondLst>
                                    <p:cond delay="367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80" dur="600" tmFilter="0, 0; .2, .5; .8, .5; 1, 0"/>
                                        <p:tgtEl>
                                          <p:spTgt spid="176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81" dur="300" autoRev="1" fill="hold"/>
                                        <p:tgtEl>
                                          <p:spTgt spid="176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82" presetID="26" presetClass="emph" presetSubtype="0" repeatCount="indefinite" fill="hold" grpId="0" nodeType="withEffect">
                                  <p:stCondLst>
                                    <p:cond delay="257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83" dur="982" tmFilter="0, 0; .2, .5; .8, .5; 1, 0"/>
                                        <p:tgtEl>
                                          <p:spTgt spid="176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84" dur="491" autoRev="1" fill="hold"/>
                                        <p:tgtEl>
                                          <p:spTgt spid="176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85" presetID="26" presetClass="emph" presetSubtype="0" repeatCount="indefinite" fill="hold" grpId="0" nodeType="withEffect">
                                  <p:stCondLst>
                                    <p:cond delay="2293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86" dur="620" tmFilter="0, 0; .2, .5; .8, .5; 1, 0"/>
                                        <p:tgtEl>
                                          <p:spTgt spid="176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87" dur="310" autoRev="1" fill="hold"/>
                                        <p:tgtEl>
                                          <p:spTgt spid="176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88" presetID="26" presetClass="emph" presetSubtype="0" repeatCount="indefinite" fill="hold" grpId="0" nodeType="withEffect">
                                  <p:stCondLst>
                                    <p:cond delay="46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89" dur="591" tmFilter="0, 0; .2, .5; .8, .5; 1, 0"/>
                                        <p:tgtEl>
                                          <p:spTgt spid="176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90" dur="295" autoRev="1" fill="hold"/>
                                        <p:tgtEl>
                                          <p:spTgt spid="176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91" presetID="26" presetClass="emph" presetSubtype="0" repeatCount="indefinite" fill="hold" grpId="0" nodeType="withEffect">
                                  <p:stCondLst>
                                    <p:cond delay="2853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92" dur="553" tmFilter="0, 0; .2, .5; .8, .5; 1, 0"/>
                                        <p:tgtEl>
                                          <p:spTgt spid="176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93" dur="277" autoRev="1" fill="hold"/>
                                        <p:tgtEl>
                                          <p:spTgt spid="176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94" presetID="26" presetClass="emph" presetSubtype="0" repeatCount="indefinite" fill="hold" grpId="0" nodeType="withEffect">
                                  <p:stCondLst>
                                    <p:cond delay="464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95" dur="505" tmFilter="0, 0; .2, .5; .8, .5; 1, 0"/>
                                        <p:tgtEl>
                                          <p:spTgt spid="176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96" dur="253" autoRev="1" fill="hold"/>
                                        <p:tgtEl>
                                          <p:spTgt spid="176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397" presetID="26" presetClass="emph" presetSubtype="0" repeatCount="indefinite" fill="hold" grpId="0" nodeType="withEffect">
                                  <p:stCondLst>
                                    <p:cond delay="288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98" dur="839" tmFilter="0, 0; .2, .5; .8, .5; 1, 0"/>
                                        <p:tgtEl>
                                          <p:spTgt spid="176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99" dur="419" autoRev="1" fill="hold"/>
                                        <p:tgtEl>
                                          <p:spTgt spid="1769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00" presetID="26" presetClass="emph" presetSubtype="0" repeatCount="indefinite" fill="hold" grpId="0" nodeType="withEffect">
                                  <p:stCondLst>
                                    <p:cond delay="4605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01" dur="516" tmFilter="0, 0; .2, .5; .8, .5; 1, 0"/>
                                        <p:tgtEl>
                                          <p:spTgt spid="177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02" dur="258" autoRev="1" fill="hold"/>
                                        <p:tgtEl>
                                          <p:spTgt spid="177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03" presetID="26" presetClass="emph" presetSubtype="0" repeatCount="indefinite" fill="hold" grpId="0" nodeType="withEffect">
                                  <p:stCondLst>
                                    <p:cond delay="248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04" dur="690" tmFilter="0, 0; .2, .5; .8, .5; 1, 0"/>
                                        <p:tgtEl>
                                          <p:spTgt spid="177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05" dur="345" autoRev="1" fill="hold"/>
                                        <p:tgtEl>
                                          <p:spTgt spid="177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06" presetID="26" presetClass="emph" presetSubtype="0" repeatCount="indefinite" fill="hold" grpId="0" nodeType="withEffect">
                                  <p:stCondLst>
                                    <p:cond delay="4031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07" dur="922" tmFilter="0, 0; .2, .5; .8, .5; 1, 0"/>
                                        <p:tgtEl>
                                          <p:spTgt spid="1772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08" dur="461" autoRev="1" fill="hold"/>
                                        <p:tgtEl>
                                          <p:spTgt spid="177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09" presetID="26" presetClass="emph" presetSubtype="0" repeatCount="indefinite" fill="hold" grpId="0" nodeType="withEffect">
                                  <p:stCondLst>
                                    <p:cond delay="934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10" dur="720" tmFilter="0, 0; .2, .5; .8, .5; 1, 0"/>
                                        <p:tgtEl>
                                          <p:spTgt spid="177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11" dur="360" autoRev="1" fill="hold"/>
                                        <p:tgtEl>
                                          <p:spTgt spid="177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12" presetID="26" presetClass="emph" presetSubtype="0" repeatCount="indefinite" fill="hold" grpId="0" nodeType="withEffect">
                                  <p:stCondLst>
                                    <p:cond delay="57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13" dur="941" tmFilter="0, 0; .2, .5; .8, .5; 1, 0"/>
                                        <p:tgtEl>
                                          <p:spTgt spid="177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14" dur="471" autoRev="1" fill="hold"/>
                                        <p:tgtEl>
                                          <p:spTgt spid="177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15" presetID="26" presetClass="emph" presetSubtype="0" repeatCount="indefinite" fill="hold" grpId="0" nodeType="withEffect">
                                  <p:stCondLst>
                                    <p:cond delay="1167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16" dur="535" tmFilter="0, 0; .2, .5; .8, .5; 1, 0"/>
                                        <p:tgtEl>
                                          <p:spTgt spid="1775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17" dur="268" autoRev="1" fill="hold"/>
                                        <p:tgtEl>
                                          <p:spTgt spid="177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18" presetID="26" presetClass="emph" presetSubtype="0" repeatCount="indefinite" fill="hold" grpId="0" nodeType="withEffect">
                                  <p:stCondLst>
                                    <p:cond delay="3279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19" dur="974" tmFilter="0, 0; .2, .5; .8, .5; 1, 0"/>
                                        <p:tgtEl>
                                          <p:spTgt spid="177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20" dur="487" autoRev="1" fill="hold"/>
                                        <p:tgtEl>
                                          <p:spTgt spid="177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21" presetID="42" presetClass="path" presetSubtype="0" decel="100000" fill="hold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0 -3.33333E-6 L 0 -0.89143 " pathEditMode="relative" rAng="0" ptsTypes="AA">
                                      <p:cBhvr>
                                        <p:cTn id="422" dur="4000" fill="hold"/>
                                        <p:tgtEl>
                                          <p:spTgt spid="54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44583"/>
                                    </p:animMotion>
                                  </p:childTnLst>
                                </p:cTn>
                              </p:par>
                              <p:par>
                                <p:cTn id="423" presetID="8" presetClass="emph" presetSubtype="0" repeatCount="indefinite" fill="hold" nodeType="withEffect">
                                  <p:stCondLst>
                                    <p:cond delay="2000"/>
                                  </p:stCondLst>
                                  <p:childTnLst>
                                    <p:animRot by="21600000">
                                      <p:cBhvr>
                                        <p:cTn id="424" dur="1000" fill="hold"/>
                                        <p:tgtEl>
                                          <p:spTgt spid="54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25" presetID="42" presetClass="path" presetSubtype="0" decel="100000" fill="hold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0 -2.22222E-6 L 0 -0.89282 " pathEditMode="relative" rAng="0" ptsTypes="AA">
                                      <p:cBhvr>
                                        <p:cTn id="426" dur="4000" fill="hold"/>
                                        <p:tgtEl>
                                          <p:spTgt spid="55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44653"/>
                                    </p:animMotion>
                                  </p:childTnLst>
                                </p:cTn>
                              </p:par>
                              <p:par>
                                <p:cTn id="427" presetID="26" presetClass="emph" presetSubtype="0" repeatCount="indefinite" fill="hold" nodeType="withEffect">
                                  <p:stCondLst>
                                    <p:cond delay="2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28" dur="1000" tmFilter="0, 0; .2, .5; .8, .5; 1, 0"/>
                                        <p:tgtEl>
                                          <p:spTgt spid="55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429" dur="500" autoRev="1" fill="hold"/>
                                        <p:tgtEl>
                                          <p:spTgt spid="55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  <p:par>
                                <p:cTn id="430" presetID="10" presetClass="exit" presetSubtype="0" fill="hold" grpId="0" nodeType="withEffect">
                                  <p:stCondLst>
                                    <p:cond delay="2000"/>
                                  </p:stCondLst>
                                  <p:iterate type="wd">
                                    <p:tmPct val="1300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431" dur="1000"/>
                                        <p:tgtEl>
                                          <p:spTgt spid="55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32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  <p:anim to="" calcmode="lin" valueType="num">
                                      <p:cBhvr>
                                        <p:cTn id="433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+rand(0.05)"/>
                                          </p:val>
                                        </p:tav>
                                      </p:tavLst>
                                    </p:anim>
                                    <p:anim to="" calcmode="lin" valueType="num">
                                      <p:cBhvr>
                                        <p:cTn id="43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rand(0.25)+0.15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5" presetID="42" presetClass="path" presetSubtype="0" decel="100000" fill="hold" grpId="1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0 -2.22222E-06 L 9.536743E-08 -0.8928682" pathEditMode="relative" ptsTypes="">
                                      <p:cBhvr>
                                        <p:cTn id="436" dur="4000" fill="hold"/>
                                        <p:tgtEl>
                                          <p:spTgt spid="55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437" presetID="10" presetClass="exit" presetSubtype="0" fill="hold" grpId="0" nodeType="withEffect">
                                  <p:stCondLst>
                                    <p:cond delay="2000"/>
                                  </p:stCondLst>
                                  <p:iterate type="wd">
                                    <p:tmPct val="1300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438" dur="1000"/>
                                        <p:tgtEl>
                                          <p:spTgt spid="55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3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  <p:anim to="" calcmode="lin" valueType="num">
                                      <p:cBhvr>
                                        <p:cTn id="44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+rand(0.05)"/>
                                          </p:val>
                                        </p:tav>
                                      </p:tavLst>
                                    </p:anim>
                                    <p:anim to="" calcmode="lin" valueType="num">
                                      <p:cBhvr>
                                        <p:cTn id="441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rand(0.25)+0.15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2" presetID="42" presetClass="path" presetSubtype="0" decel="100000" fill="hold" grpId="1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0 -3.7037E-6 L 0 -0.89282 " pathEditMode="relative" rAng="0" ptsTypes="AA">
                                      <p:cBhvr>
                                        <p:cTn id="443" dur="4000" fill="hold"/>
                                        <p:tgtEl>
                                          <p:spTgt spid="55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44653"/>
                                    </p:animMotion>
                                  </p:childTnLst>
                                </p:cTn>
                              </p:par>
                              <p:par>
                                <p:cTn id="444" presetID="10" presetClass="exit" presetSubtype="0" fill="hold" grpId="0" nodeType="withEffect">
                                  <p:stCondLst>
                                    <p:cond delay="2000"/>
                                  </p:stCondLst>
                                  <p:iterate type="wd">
                                    <p:tmPct val="1300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445" dur="1000"/>
                                        <p:tgtEl>
                                          <p:spTgt spid="55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4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  <p:anim to="" calcmode="lin" valueType="num">
                                      <p:cBhvr>
                                        <p:cTn id="447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+rand(0.05)"/>
                                          </p:val>
                                        </p:tav>
                                      </p:tavLst>
                                    </p:anim>
                                    <p:anim to="" calcmode="lin" valueType="num">
                                      <p:cBhvr>
                                        <p:cTn id="448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9" presetID="42" presetClass="path" presetSubtype="0" decel="100000" fill="hold" grpId="1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0 2.22222E-6 L 0 -0.89283 " pathEditMode="relative" rAng="0" ptsTypes="AA">
                                      <p:cBhvr>
                                        <p:cTn id="450" dur="4000" fill="hold"/>
                                        <p:tgtEl>
                                          <p:spTgt spid="55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44653"/>
                                    </p:animMotion>
                                  </p:childTnLst>
                                </p:cTn>
                              </p:par>
                              <p:par>
                                <p:cTn id="451" presetID="10" presetClass="exit" presetSubtype="0" fill="hold" grpId="0" nodeType="withEffect">
                                  <p:stCondLst>
                                    <p:cond delay="2000"/>
                                  </p:stCondLst>
                                  <p:iterate type="wd">
                                    <p:tmPct val="1300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452" dur="1000"/>
                                        <p:tgtEl>
                                          <p:spTgt spid="20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5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2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  <p:anim to="" calcmode="lin" valueType="num">
                                      <p:cBhvr>
                                        <p:cTn id="45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+rand(0.05)"/>
                                          </p:val>
                                        </p:tav>
                                      </p:tavLst>
                                    </p:anim>
                                    <p:anim to="" calcmode="lin" valueType="num">
                                      <p:cBhvr>
                                        <p:cTn id="45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rand(0.25)+0.15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6" presetID="42" presetClass="path" presetSubtype="0" decel="100000" fill="hold" grpId="1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0 -2.22222E-6 L 0 -0.89282 " pathEditMode="relative" rAng="0" ptsTypes="AA">
                                      <p:cBhvr>
                                        <p:cTn id="457" dur="4000" fill="hold"/>
                                        <p:tgtEl>
                                          <p:spTgt spid="20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44653"/>
                                    </p:animMotion>
                                  </p:childTnLst>
                                </p:cTn>
                              </p:par>
                              <p:par>
                                <p:cTn id="458" presetID="10" presetClass="exit" presetSubtype="0" fill="hold" nodeType="withEffect">
                                  <p:stCondLst>
                                    <p:cond delay="16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59" dur="500"/>
                                        <p:tgtEl>
                                          <p:spTgt spid="54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1" presetID="10" presetClass="exit" presetSubtype="0" fill="hold" grpId="2" nodeType="withEffect">
                                  <p:stCondLst>
                                    <p:cond delay="16000"/>
                                  </p:stCondLst>
                                  <p:iterate type="wd">
                                    <p:tmPct val="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462" dur="500"/>
                                        <p:tgtEl>
                                          <p:spTgt spid="55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6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4" presetID="10" presetClass="exit" presetSubtype="0" fill="hold" grpId="2" nodeType="withEffect">
                                  <p:stCondLst>
                                    <p:cond delay="16000"/>
                                  </p:stCondLst>
                                  <p:iterate type="wd">
                                    <p:tmPct val="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465" dur="500"/>
                                        <p:tgtEl>
                                          <p:spTgt spid="20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7" presetID="10" presetClass="exit" presetSubtype="0" fill="hold" grpId="2" nodeType="withEffect">
                                  <p:stCondLst>
                                    <p:cond delay="16000"/>
                                  </p:stCondLst>
                                  <p:iterate type="wd">
                                    <p:tmPct val="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468" dur="500"/>
                                        <p:tgtEl>
                                          <p:spTgt spid="55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6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0" presetID="10" presetClass="exit" presetSubtype="0" fill="hold" grpId="2" nodeType="withEffect">
                                  <p:stCondLst>
                                    <p:cond delay="16000"/>
                                  </p:stCondLst>
                                  <p:iterate type="wd">
                                    <p:tmPct val="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471" dur="500"/>
                                        <p:tgtEl>
                                          <p:spTgt spid="55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7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3" presetID="9" presetClass="exit" presetSubtype="0" fill="hold" nodeType="withEffect">
                                  <p:stCondLst>
                                    <p:cond delay="1600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474" dur="500"/>
                                        <p:tgtEl>
                                          <p:spTgt spid="55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7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6" presetID="10" presetClass="exit" presetSubtype="0" fill="hold" grpId="0" nodeType="withEffect">
                                  <p:stCondLst>
                                    <p:cond delay="16000"/>
                                  </p:stCondLst>
                                  <p:iterate type="wd">
                                    <p:tmPct val="500"/>
                                  </p:iterate>
                                  <p:childTnLst>
                                    <p:animEffect transition="out" filter="fade">
                                      <p:cBhvr>
                                        <p:cTn id="477" dur="500"/>
                                        <p:tgtEl>
                                          <p:spTgt spid="55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  <p:anim to="" calcmode="lin" valueType="num">
                                      <p:cBhvr>
                                        <p:cTn id="479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+(rand(0.25)-0.125)"/>
                                          </p:val>
                                        </p:tav>
                                      </p:tavLst>
                                    </p:anim>
                                    <p:anim to="" calcmode="lin" valueType="num">
                                      <p:cBhvr>
                                        <p:cTn id="480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(rand(0.3)-0)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iterate type="wd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4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3" presetID="1" presetClass="entr" presetSubtype="0" fill="hold" grpId="2" nodeType="withEffect">
                                  <p:stCondLst>
                                    <p:cond delay="16000"/>
                                  </p:stCondLst>
                                  <p:iterate type="wd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4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5" presetID="0" presetClass="entr" presetSubtype="0" fill="hold" grpId="0" nodeType="withEffect">
                                  <p:stCondLst>
                                    <p:cond delay="160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86" dur="7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87" dur="7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 fmla="#ppt_h-#ppt_h*((1.5-1.5*$)^3-(1.5-1.5*$)^2)">
                                          <p:val>
                                            <p:str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1"/>
                                          </p:val>
                                        </p:tav>
                                      </p:tavLst>
                                    </p:anim>
                                    <p:anim to="" calcmode="lin" valueType="num">
                                      <p:cBhvr>
                                        <p:cTn id="488" dur="7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-#ppt_w*((1.5-1.5*$)^3-(1.5-1.5*$)^2)">
                                          <p:val>
                                            <p:str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1"/>
                                          </p:val>
                                        </p:tav>
                                      </p:tavLst>
                                    </p:anim>
                                    <p:anim to="" calcmode="lin" valueType="num">
                                      <p:cBhvr>
                                        <p:cTn id="489" dur="7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"/>
                                        </p:tgtEl>
                                        <p:attrNameLst>
                                          <p:attrName>transform.rotation_z</p:attrName>
                                        </p:attrNameLst>
                                      </p:cBhvr>
                                      <p:tavLst>
                                        <p:tav tm="0" fmla="#ppt_r+45*((1.5-1.5*$)^3-(1.5-1.5*$)^2)">
                                          <p:val>
                                            <p:strVal val="0"/>
                                          </p:val>
                                        </p:tav>
                                        <p:tav tm="0" fmla="#ppt_r+45*((1.5-1.5*$)^3-(1.5-1.5*$)^2)">
                                          <p:val>
                                            <p:strVal val="0"/>
                                          </p:val>
                                        </p:tav>
                                      </p:tavLst>
                                    </p:anim>
                                    <p:animEffect filter="fade">
                                      <p:cBhvr>
                                        <p:cTn id="490" dur="75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1" presetID="42" presetClass="path" presetSubtype="0" accel="60000" decel="40000" fill="hold" nodeType="withEffect">
                                  <p:stCondLst>
                                    <p:cond delay="5000"/>
                                  </p:stCondLst>
                                  <p:childTnLst>
                                    <p:animMotion origin="layout" path="M 4.16667E-6 2.96296E-6 L 0.0013 0.63356 " pathEditMode="relative" rAng="0" ptsTypes="AA">
                                      <p:cBhvr>
                                        <p:cTn id="492" dur="10000" fill="hold"/>
                                        <p:tgtEl>
                                          <p:spTgt spid="53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5" y="3166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vol="80000">
                <p:cTn id="493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1157"/>
                </p:tgtEl>
              </p:cMediaNode>
            </p:audio>
          </p:childTnLst>
        </p:cTn>
      </p:par>
    </p:tnLst>
    <p:bldLst>
      <p:bldP spid="561" grpId="0" animBg="1"/>
      <p:bldP spid="562" grpId="0" animBg="1"/>
      <p:bldP spid="563" grpId="0" animBg="1"/>
      <p:bldP spid="564" grpId="0" animBg="1"/>
      <p:bldP spid="565" grpId="0" animBg="1"/>
      <p:bldP spid="566" grpId="0" animBg="1"/>
      <p:bldP spid="567" grpId="0" animBg="1"/>
      <p:bldP spid="568" grpId="0" animBg="1"/>
      <p:bldP spid="569" grpId="0" animBg="1"/>
      <p:bldP spid="570" grpId="0" animBg="1"/>
      <p:bldP spid="571" grpId="0" animBg="1"/>
      <p:bldP spid="572" grpId="0" animBg="1"/>
      <p:bldP spid="573" grpId="0" animBg="1"/>
      <p:bldP spid="574" grpId="0" animBg="1"/>
      <p:bldP spid="575" grpId="0" animBg="1"/>
      <p:bldP spid="576" grpId="0" animBg="1"/>
      <p:bldP spid="577" grpId="0" animBg="1"/>
      <p:bldP spid="578" grpId="0" animBg="1"/>
      <p:bldP spid="579" grpId="0" animBg="1"/>
      <p:bldP spid="580" grpId="0" animBg="1"/>
      <p:bldP spid="581" grpId="0" animBg="1"/>
      <p:bldP spid="582" grpId="0" animBg="1"/>
      <p:bldP spid="583" grpId="0" animBg="1"/>
      <p:bldP spid="584" grpId="0" animBg="1"/>
      <p:bldP spid="585" grpId="0" animBg="1"/>
      <p:bldP spid="586" grpId="0" animBg="1"/>
      <p:bldP spid="587" grpId="0" animBg="1"/>
      <p:bldP spid="588" grpId="0" animBg="1"/>
      <p:bldP spid="589" grpId="0" animBg="1"/>
      <p:bldP spid="590" grpId="0" animBg="1"/>
      <p:bldP spid="591" grpId="0" animBg="1"/>
      <p:bldP spid="592" grpId="0" animBg="1"/>
      <p:bldP spid="593" grpId="0" animBg="1"/>
      <p:bldP spid="594" grpId="0" animBg="1"/>
      <p:bldP spid="595" grpId="0" animBg="1"/>
      <p:bldP spid="596" grpId="0" animBg="1"/>
      <p:bldP spid="597" grpId="0" animBg="1"/>
      <p:bldP spid="598" grpId="0" animBg="1"/>
      <p:bldP spid="599" grpId="0" animBg="1"/>
      <p:bldP spid="600" grpId="0" animBg="1"/>
      <p:bldP spid="601" grpId="0" animBg="1"/>
      <p:bldP spid="602" grpId="0" animBg="1"/>
      <p:bldP spid="603" grpId="0" animBg="1"/>
      <p:bldP spid="604" grpId="0" animBg="1"/>
      <p:bldP spid="1181" grpId="0" animBg="1"/>
      <p:bldP spid="1182" grpId="0" animBg="1"/>
      <p:bldP spid="1183" grpId="0" animBg="1"/>
      <p:bldP spid="1186" grpId="0" animBg="1"/>
      <p:bldP spid="1187" grpId="0" animBg="1"/>
      <p:bldP spid="1188" grpId="0" animBg="1"/>
      <p:bldP spid="1191" grpId="0" animBg="1"/>
      <p:bldP spid="1192" grpId="0" animBg="1"/>
      <p:bldP spid="1193" grpId="0" animBg="1"/>
      <p:bldP spid="1196" grpId="0" animBg="1"/>
      <p:bldP spid="1197" grpId="0" animBg="1"/>
      <p:bldP spid="1198" grpId="0" animBg="1"/>
      <p:bldP spid="1201" grpId="0" animBg="1"/>
      <p:bldP spid="1202" grpId="0" animBg="1"/>
      <p:bldP spid="1203" grpId="0" animBg="1"/>
      <p:bldP spid="1206" grpId="0" animBg="1"/>
      <p:bldP spid="1207" grpId="0" animBg="1"/>
      <p:bldP spid="1208" grpId="0" animBg="1"/>
      <p:bldP spid="1211" grpId="0" animBg="1"/>
      <p:bldP spid="1212" grpId="0" animBg="1"/>
      <p:bldP spid="1213" grpId="0" animBg="1"/>
      <p:bldP spid="1728" grpId="0" animBg="1"/>
      <p:bldP spid="1729" grpId="0" animBg="1"/>
      <p:bldP spid="1730" grpId="0" animBg="1"/>
      <p:bldP spid="1731" grpId="0" animBg="1"/>
      <p:bldP spid="1733" grpId="0" animBg="1"/>
      <p:bldP spid="1734" grpId="0" animBg="1"/>
      <p:bldP spid="1735" grpId="0" animBg="1"/>
      <p:bldP spid="1736" grpId="0" animBg="1"/>
      <p:bldP spid="1737" grpId="0" animBg="1"/>
      <p:bldP spid="1738" grpId="0" animBg="1"/>
      <p:bldP spid="1739" grpId="0" animBg="1"/>
      <p:bldP spid="1740" grpId="0" animBg="1"/>
      <p:bldP spid="1741" grpId="0" animBg="1"/>
      <p:bldP spid="1742" grpId="0" animBg="1"/>
      <p:bldP spid="1743" grpId="0" animBg="1"/>
      <p:bldP spid="1744" grpId="0" animBg="1"/>
      <p:bldP spid="1745" grpId="0" animBg="1"/>
      <p:bldP spid="1746" grpId="0" animBg="1"/>
      <p:bldP spid="1747" grpId="0" animBg="1"/>
      <p:bldP spid="1748" grpId="0" animBg="1"/>
      <p:bldP spid="1749" grpId="0" animBg="1"/>
      <p:bldP spid="1750" grpId="0" animBg="1"/>
      <p:bldP spid="1751" grpId="0" animBg="1"/>
      <p:bldP spid="1752" grpId="0" animBg="1"/>
      <p:bldP spid="1753" grpId="0" animBg="1"/>
      <p:bldP spid="1754" grpId="0" animBg="1"/>
      <p:bldP spid="1755" grpId="0" animBg="1"/>
      <p:bldP spid="1756" grpId="0" animBg="1"/>
      <p:bldP spid="1757" grpId="0" animBg="1"/>
      <p:bldP spid="1758" grpId="0" animBg="1"/>
      <p:bldP spid="1759" grpId="0" animBg="1"/>
      <p:bldP spid="1760" grpId="0" animBg="1"/>
      <p:bldP spid="1761" grpId="0" animBg="1"/>
      <p:bldP spid="1762" grpId="0" animBg="1"/>
      <p:bldP spid="1763" grpId="0" animBg="1"/>
      <p:bldP spid="1764" grpId="0" animBg="1"/>
      <p:bldP spid="1765" grpId="0" animBg="1"/>
      <p:bldP spid="1766" grpId="0" animBg="1"/>
      <p:bldP spid="1767" grpId="0" animBg="1"/>
      <p:bldP spid="1768" grpId="0" animBg="1"/>
      <p:bldP spid="1769" grpId="0" animBg="1"/>
      <p:bldP spid="1770" grpId="0" animBg="1"/>
      <p:bldP spid="1771" grpId="0" animBg="1"/>
      <p:bldP spid="1772" grpId="0" animBg="1"/>
      <p:bldP spid="1773" grpId="0" animBg="1"/>
      <p:bldP spid="1774" grpId="0" animBg="1"/>
      <p:bldP spid="1775" grpId="0" animBg="1"/>
      <p:bldP spid="1776" grpId="0" animBg="1"/>
      <p:bldP spid="1777" grpId="0" animBg="1"/>
      <p:bldP spid="1778" grpId="0" animBg="1"/>
      <p:bldP spid="1779" grpId="0" animBg="1"/>
      <p:bldP spid="1780" grpId="0" animBg="1"/>
      <p:bldP spid="1781" grpId="0" animBg="1"/>
      <p:bldP spid="1782" grpId="0" animBg="1"/>
      <p:bldP spid="1783" grpId="0" animBg="1"/>
      <p:bldP spid="1784" grpId="0" animBg="1"/>
      <p:bldP spid="1785" grpId="0" animBg="1"/>
      <p:bldP spid="1786" grpId="0" animBg="1"/>
      <p:bldP spid="1787" grpId="0" animBg="1"/>
      <p:bldP spid="1788" grpId="0" animBg="1"/>
      <p:bldP spid="1789" grpId="0" animBg="1"/>
      <p:bldP spid="1790" grpId="0" animBg="1"/>
      <p:bldP spid="1791" grpId="0" animBg="1"/>
      <p:bldP spid="1792" grpId="0" animBg="1"/>
      <p:bldP spid="1793" grpId="0" animBg="1"/>
      <p:bldP spid="1794" grpId="0" animBg="1"/>
      <p:bldP spid="1795" grpId="0" animBg="1"/>
      <p:bldP spid="1796" grpId="0" animBg="1"/>
      <p:bldP spid="1797" grpId="0" animBg="1"/>
      <p:bldP spid="1798" grpId="0" animBg="1"/>
      <p:bldP spid="1799" grpId="0" animBg="1"/>
      <p:bldP spid="1800" grpId="0" animBg="1"/>
      <p:bldP spid="1801" grpId="0" animBg="1"/>
      <p:bldP spid="556" grpId="0"/>
      <p:bldP spid="556" grpId="1"/>
      <p:bldP spid="556" grpId="2"/>
      <p:bldP spid="557" grpId="0"/>
      <p:bldP spid="557" grpId="1"/>
      <p:bldP spid="557" grpId="2"/>
      <p:bldP spid="200" grpId="0"/>
      <p:bldP spid="200" grpId="1"/>
      <p:bldP spid="200" grpId="2"/>
      <p:bldP spid="558" grpId="0"/>
      <p:bldP spid="558" grpId="1"/>
      <p:bldP spid="558" grpId="2"/>
      <p:bldP spid="560" grpId="0"/>
      <p:bldP spid="559" grpId="0"/>
      <p:bldP spid="559" grpId="1"/>
      <p:bldP spid="559" grpId="2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0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  <p:tag name="RESOURCELIBID_ANIM" val="463"/>
</p:tagLst>
</file>

<file path=ppt/tags/tag1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8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19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9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9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9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9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9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9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9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19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5.0.6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8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ags/tag9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NUMSHAPE" val="true"/>
  <p:tag name="PA" val="v5.0.6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223</TotalTime>
  <Words>294</Words>
  <Application>Microsoft Office PowerPoint</Application>
  <PresentationFormat>宽屏</PresentationFormat>
  <Paragraphs>291</Paragraphs>
  <Slides>1</Slides>
  <Notes>0</Notes>
  <HiddenSlides>0</HiddenSlides>
  <MMClips>1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等线</vt:lpstr>
      <vt:lpstr>等线 Light</vt:lpstr>
      <vt:lpstr>杨任东竹石体-Semibold</vt:lpstr>
      <vt:lpstr>Arial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徐安</dc:creator>
  <cp:lastModifiedBy>baba</cp:lastModifiedBy>
  <cp:revision>25</cp:revision>
  <dcterms:created xsi:type="dcterms:W3CDTF">2018-08-08T05:27:58Z</dcterms:created>
  <dcterms:modified xsi:type="dcterms:W3CDTF">2020-10-18T13:04:43Z</dcterms:modified>
</cp:coreProperties>
</file>

<file path=docProps/thumbnail.jpeg>
</file>