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4" d="100"/>
          <a:sy n="74" d="100"/>
        </p:scale>
        <p:origin x="53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FEF9AF9-90DF-40DF-B378-C4DCDBCF8FC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E1E1175B-3770-44DA-86C5-A7B30AF69C8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B9D1FA08-5326-423A-99F8-B5BD04C03E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D740CEA-13EC-46A3-AE64-28170D50C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4E7E75C-28EC-4B94-94A3-D1C0019100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565239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85CE1B2-3D92-4806-9162-C7AAD53288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BF3D6E63-D81B-4056-A9C7-9F5DF2997A0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8E7F2DA6-DA68-4152-8297-211DF1A727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C4247C1-8B37-4D81-A071-C495961997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1EAFBE3-5164-4A5C-9769-4AB179526D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423661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F2F9DD8B-2F90-42FC-BEBE-4C627D4B707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AE42DF15-4DC7-4313-87C0-C9C91DE1193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D8C3F79-C238-4B38-A92F-C18F520A4F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A9FE99A-C2C9-448C-B561-BBB69A3893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841A662-97D9-4D84-9358-632DED857B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414316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BEFF1AD-9E1D-4894-AA1C-945B616C4F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90DF22B1-D0AC-4A22-AD7C-ADE4C85B059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737AB1F-045A-4CEC-845C-DE5C676062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0E96CBA1-5709-4141-AAC9-B9CF02E5FD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E630C89-A24F-487A-A883-6A2705C9A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363170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57EFE36-6687-4062-BF11-B849187780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BBE7B8B9-8F50-469F-A3E3-03511271C6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C814CF8-99CC-4BC7-A0A1-4DE9385CF5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F4F75F1-9C76-4D73-B886-59CA105205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8B4866E-106F-43CC-B8D5-733F20EA7F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56121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0C82AD4-C251-499A-8772-81AB6F0561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34557019-1D5D-4652-9A92-0C410600227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26CC0DE9-B5B7-4F0F-8BCF-A43C55C4688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24276049-314C-424A-A13C-BFC57653E7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2ECF02D0-225B-48F8-8A48-FA0534EBA4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01B32E4A-B22E-421F-AB01-22EDEA1040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320449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38177DC-68C5-4021-861A-D1AFF4EFEA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3A6A8C5A-91F7-4C94-B27A-F557DDCF4F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A207D654-019C-44BF-8C5A-CF7F82807A3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E9DEF749-050B-4E76-8E48-381617B1EA2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44C68DB7-74DE-4FDB-A84E-9B7906F156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B5AEF9B8-CE86-452A-866C-F9493AF0B9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FF0ACC6F-6CF1-4699-9EF9-A37C70AEDD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73FB22DD-6CA5-415D-8958-7AE54D5A3C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492306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8463532-2C05-452B-8FE1-90A7066986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6EC416B9-B226-49F4-8D42-2760804F00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C113BC71-55E9-457B-8C9F-842AA03DBC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6FD450FA-0E9F-463D-BA92-4CFF2C5928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1263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C6E3C24E-B894-48FB-A792-FD2DCE9989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D10CBD42-EEE7-4388-A136-A7FFB24682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3AC3AFFA-7162-4EFC-97D1-F7CF016F02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36880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36DE28D-7A7E-4FD9-BA25-DD989830ED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CC94802-3938-4C61-9561-F587F29D67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459A0249-7F9E-43C0-AE1A-46AB221F62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AF900D38-B7E3-4E7F-9061-2FE654771A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2FC77194-8F2D-4E63-B3C4-02E1CB1A37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F545CD47-2FB9-4312-BE2E-BE023E903B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414035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677D81F-2C72-4975-96DB-E983600C41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8B32EDA1-531D-4C6F-B051-D8227D9C788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DDE836C6-A6F4-4C34-AF40-99D5D3E699A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97608962-7A2A-4610-8432-7BC859AB97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D1663EF-9887-4AFE-8026-BC977334E9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91192636-85D0-43F2-95ED-AF16FD96DA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231393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ABCE3411-1AA8-44E1-87B7-78D13F81B1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F878FDC7-10DE-4155-8513-92B5C31210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A91A7D90-1F0F-4111-B972-0F61CD56D5A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0365E6-BA33-4896-9226-5130C5E328C5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CB85FA6-C6F9-4CBE-90DD-023AACE39D6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A063BC4-5AF2-44EF-A237-DB1F14461C7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76DE21-A85F-443C-8A31-C26B70D620A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961208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tags" Target="../tags/tag8.xml"/><Relationship Id="rId13" Type="http://schemas.openxmlformats.org/officeDocument/2006/relationships/tags" Target="../tags/tag13.xml"/><Relationship Id="rId18" Type="http://schemas.openxmlformats.org/officeDocument/2006/relationships/tags" Target="../tags/tag18.xml"/><Relationship Id="rId26" Type="http://schemas.openxmlformats.org/officeDocument/2006/relationships/tags" Target="../tags/tag26.xml"/><Relationship Id="rId3" Type="http://schemas.openxmlformats.org/officeDocument/2006/relationships/tags" Target="../tags/tag3.xml"/><Relationship Id="rId21" Type="http://schemas.openxmlformats.org/officeDocument/2006/relationships/tags" Target="../tags/tag21.xml"/><Relationship Id="rId7" Type="http://schemas.openxmlformats.org/officeDocument/2006/relationships/tags" Target="../tags/tag7.xml"/><Relationship Id="rId12" Type="http://schemas.openxmlformats.org/officeDocument/2006/relationships/tags" Target="../tags/tag12.xml"/><Relationship Id="rId17" Type="http://schemas.openxmlformats.org/officeDocument/2006/relationships/tags" Target="../tags/tag17.xml"/><Relationship Id="rId25" Type="http://schemas.openxmlformats.org/officeDocument/2006/relationships/tags" Target="../tags/tag25.xml"/><Relationship Id="rId3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6" Type="http://schemas.openxmlformats.org/officeDocument/2006/relationships/tags" Target="../tags/tag16.xml"/><Relationship Id="rId20" Type="http://schemas.openxmlformats.org/officeDocument/2006/relationships/tags" Target="../tags/tag20.xml"/><Relationship Id="rId29" Type="http://schemas.openxmlformats.org/officeDocument/2006/relationships/tags" Target="../tags/tag29.xml"/><Relationship Id="rId1" Type="http://schemas.openxmlformats.org/officeDocument/2006/relationships/tags" Target="../tags/tag1.xml"/><Relationship Id="rId6" Type="http://schemas.openxmlformats.org/officeDocument/2006/relationships/tags" Target="../tags/tag6.xml"/><Relationship Id="rId11" Type="http://schemas.openxmlformats.org/officeDocument/2006/relationships/tags" Target="../tags/tag11.xml"/><Relationship Id="rId24" Type="http://schemas.openxmlformats.org/officeDocument/2006/relationships/tags" Target="../tags/tag24.xml"/><Relationship Id="rId32" Type="http://schemas.openxmlformats.org/officeDocument/2006/relationships/tags" Target="../tags/tag32.xml"/><Relationship Id="rId5" Type="http://schemas.openxmlformats.org/officeDocument/2006/relationships/tags" Target="../tags/tag5.xml"/><Relationship Id="rId15" Type="http://schemas.openxmlformats.org/officeDocument/2006/relationships/tags" Target="../tags/tag15.xml"/><Relationship Id="rId23" Type="http://schemas.openxmlformats.org/officeDocument/2006/relationships/tags" Target="../tags/tag23.xml"/><Relationship Id="rId28" Type="http://schemas.openxmlformats.org/officeDocument/2006/relationships/tags" Target="../tags/tag28.xml"/><Relationship Id="rId10" Type="http://schemas.openxmlformats.org/officeDocument/2006/relationships/tags" Target="../tags/tag10.xml"/><Relationship Id="rId19" Type="http://schemas.openxmlformats.org/officeDocument/2006/relationships/tags" Target="../tags/tag19.xml"/><Relationship Id="rId31" Type="http://schemas.openxmlformats.org/officeDocument/2006/relationships/tags" Target="../tags/tag31.xml"/><Relationship Id="rId4" Type="http://schemas.openxmlformats.org/officeDocument/2006/relationships/tags" Target="../tags/tag4.xml"/><Relationship Id="rId9" Type="http://schemas.openxmlformats.org/officeDocument/2006/relationships/tags" Target="../tags/tag9.xml"/><Relationship Id="rId14" Type="http://schemas.openxmlformats.org/officeDocument/2006/relationships/tags" Target="../tags/tag14.xml"/><Relationship Id="rId22" Type="http://schemas.openxmlformats.org/officeDocument/2006/relationships/tags" Target="../tags/tag22.xml"/><Relationship Id="rId27" Type="http://schemas.openxmlformats.org/officeDocument/2006/relationships/tags" Target="../tags/tag27.xml"/><Relationship Id="rId30" Type="http://schemas.openxmlformats.org/officeDocument/2006/relationships/tags" Target="../tags/tag3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0" name="PA-1">
            <a:extLst>
              <a:ext uri="{FF2B5EF4-FFF2-40B4-BE49-F238E27FC236}">
                <a16:creationId xmlns:a16="http://schemas.microsoft.com/office/drawing/2014/main" id="{88AEEF92-E180-40C2-9917-F15D1F0E3CDE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5457825" y="2790825"/>
            <a:ext cx="1276350" cy="1276350"/>
          </a:xfrm>
          <a:custGeom>
            <a:avLst/>
            <a:gdLst>
              <a:gd name="connsiteX0" fmla="*/ 638175 w 1276350"/>
              <a:gd name="connsiteY0" fmla="*/ 0 h 1276350"/>
              <a:gd name="connsiteX1" fmla="*/ 1276350 w 1276350"/>
              <a:gd name="connsiteY1" fmla="*/ 638175 h 1276350"/>
              <a:gd name="connsiteX2" fmla="*/ 638175 w 1276350"/>
              <a:gd name="connsiteY2" fmla="*/ 1276350 h 1276350"/>
              <a:gd name="connsiteX3" fmla="*/ 0 w 1276350"/>
              <a:gd name="connsiteY3" fmla="*/ 638175 h 1276350"/>
              <a:gd name="connsiteX4" fmla="*/ 638175 w 1276350"/>
              <a:gd name="connsiteY4" fmla="*/ 0 h 1276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6350" h="1276350">
                <a:moveTo>
                  <a:pt x="638175" y="0"/>
                </a:moveTo>
                <a:cubicBezTo>
                  <a:pt x="990629" y="0"/>
                  <a:pt x="1276350" y="285721"/>
                  <a:pt x="1276350" y="638175"/>
                </a:cubicBezTo>
                <a:cubicBezTo>
                  <a:pt x="1276350" y="990629"/>
                  <a:pt x="990629" y="1276350"/>
                  <a:pt x="638175" y="1276350"/>
                </a:cubicBezTo>
                <a:cubicBezTo>
                  <a:pt x="285721" y="1276350"/>
                  <a:pt x="0" y="990629"/>
                  <a:pt x="0" y="638175"/>
                </a:cubicBezTo>
                <a:cubicBezTo>
                  <a:pt x="0" y="285721"/>
                  <a:pt x="285721" y="0"/>
                  <a:pt x="638175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92" name="PA-2">
            <a:extLst>
              <a:ext uri="{FF2B5EF4-FFF2-40B4-BE49-F238E27FC236}">
                <a16:creationId xmlns:a16="http://schemas.microsoft.com/office/drawing/2014/main" id="{0024B8E8-3BF1-40AD-B524-6E5183FBDAC5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>
            <a:off x="5394223" y="2727222"/>
            <a:ext cx="1403556" cy="1403556"/>
          </a:xfrm>
          <a:custGeom>
            <a:avLst/>
            <a:gdLst>
              <a:gd name="connsiteX0" fmla="*/ 701778 w 1403556"/>
              <a:gd name="connsiteY0" fmla="*/ 0 h 1403556"/>
              <a:gd name="connsiteX1" fmla="*/ 1094149 w 1403556"/>
              <a:gd name="connsiteY1" fmla="*/ 119853 h 1403556"/>
              <a:gd name="connsiteX2" fmla="*/ 1135402 w 1403556"/>
              <a:gd name="connsiteY2" fmla="*/ 153890 h 1403556"/>
              <a:gd name="connsiteX3" fmla="*/ 1155601 w 1403556"/>
              <a:gd name="connsiteY3" fmla="*/ 247955 h 1403556"/>
              <a:gd name="connsiteX4" fmla="*/ 1249667 w 1403556"/>
              <a:gd name="connsiteY4" fmla="*/ 268155 h 1403556"/>
              <a:gd name="connsiteX5" fmla="*/ 1283703 w 1403556"/>
              <a:gd name="connsiteY5" fmla="*/ 309407 h 1403556"/>
              <a:gd name="connsiteX6" fmla="*/ 1403556 w 1403556"/>
              <a:gd name="connsiteY6" fmla="*/ 701778 h 1403556"/>
              <a:gd name="connsiteX7" fmla="*/ 1283703 w 1403556"/>
              <a:gd name="connsiteY7" fmla="*/ 1094149 h 1403556"/>
              <a:gd name="connsiteX8" fmla="*/ 1249666 w 1403556"/>
              <a:gd name="connsiteY8" fmla="*/ 1135403 h 1403556"/>
              <a:gd name="connsiteX9" fmla="*/ 1155601 w 1403556"/>
              <a:gd name="connsiteY9" fmla="*/ 1155602 h 1403556"/>
              <a:gd name="connsiteX10" fmla="*/ 1135402 w 1403556"/>
              <a:gd name="connsiteY10" fmla="*/ 1249666 h 1403556"/>
              <a:gd name="connsiteX11" fmla="*/ 1094149 w 1403556"/>
              <a:gd name="connsiteY11" fmla="*/ 1283703 h 1403556"/>
              <a:gd name="connsiteX12" fmla="*/ 701778 w 1403556"/>
              <a:gd name="connsiteY12" fmla="*/ 1403556 h 1403556"/>
              <a:gd name="connsiteX13" fmla="*/ 309407 w 1403556"/>
              <a:gd name="connsiteY13" fmla="*/ 1283703 h 1403556"/>
              <a:gd name="connsiteX14" fmla="*/ 268153 w 1403556"/>
              <a:gd name="connsiteY14" fmla="*/ 1249665 h 1403556"/>
              <a:gd name="connsiteX15" fmla="*/ 247954 w 1403556"/>
              <a:gd name="connsiteY15" fmla="*/ 1155602 h 1403556"/>
              <a:gd name="connsiteX16" fmla="*/ 153891 w 1403556"/>
              <a:gd name="connsiteY16" fmla="*/ 1135403 h 1403556"/>
              <a:gd name="connsiteX17" fmla="*/ 119853 w 1403556"/>
              <a:gd name="connsiteY17" fmla="*/ 1094149 h 1403556"/>
              <a:gd name="connsiteX18" fmla="*/ 0 w 1403556"/>
              <a:gd name="connsiteY18" fmla="*/ 701778 h 1403556"/>
              <a:gd name="connsiteX19" fmla="*/ 119853 w 1403556"/>
              <a:gd name="connsiteY19" fmla="*/ 309407 h 1403556"/>
              <a:gd name="connsiteX20" fmla="*/ 153890 w 1403556"/>
              <a:gd name="connsiteY20" fmla="*/ 268154 h 1403556"/>
              <a:gd name="connsiteX21" fmla="*/ 247954 w 1403556"/>
              <a:gd name="connsiteY21" fmla="*/ 247955 h 1403556"/>
              <a:gd name="connsiteX22" fmla="*/ 268153 w 1403556"/>
              <a:gd name="connsiteY22" fmla="*/ 153891 h 1403556"/>
              <a:gd name="connsiteX23" fmla="*/ 309407 w 1403556"/>
              <a:gd name="connsiteY23" fmla="*/ 119853 h 1403556"/>
              <a:gd name="connsiteX24" fmla="*/ 701778 w 1403556"/>
              <a:gd name="connsiteY24" fmla="*/ 0 h 1403556"/>
              <a:gd name="connsiteX25" fmla="*/ 701777 w 1403556"/>
              <a:gd name="connsiteY25" fmla="*/ 63603 h 1403556"/>
              <a:gd name="connsiteX26" fmla="*/ 63602 w 1403556"/>
              <a:gd name="connsiteY26" fmla="*/ 701778 h 1403556"/>
              <a:gd name="connsiteX27" fmla="*/ 701777 w 1403556"/>
              <a:gd name="connsiteY27" fmla="*/ 1339953 h 1403556"/>
              <a:gd name="connsiteX28" fmla="*/ 1339952 w 1403556"/>
              <a:gd name="connsiteY28" fmla="*/ 701778 h 1403556"/>
              <a:gd name="connsiteX29" fmla="*/ 701777 w 1403556"/>
              <a:gd name="connsiteY29" fmla="*/ 63603 h 14035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1403556" h="1403556">
                <a:moveTo>
                  <a:pt x="701778" y="0"/>
                </a:moveTo>
                <a:cubicBezTo>
                  <a:pt x="847121" y="0"/>
                  <a:pt x="982144" y="44184"/>
                  <a:pt x="1094149" y="119853"/>
                </a:cubicBezTo>
                <a:lnTo>
                  <a:pt x="1135402" y="153890"/>
                </a:lnTo>
                <a:lnTo>
                  <a:pt x="1155601" y="247955"/>
                </a:lnTo>
                <a:lnTo>
                  <a:pt x="1249667" y="268155"/>
                </a:lnTo>
                <a:lnTo>
                  <a:pt x="1283703" y="309407"/>
                </a:lnTo>
                <a:cubicBezTo>
                  <a:pt x="1359372" y="421412"/>
                  <a:pt x="1403556" y="556435"/>
                  <a:pt x="1403556" y="701778"/>
                </a:cubicBezTo>
                <a:cubicBezTo>
                  <a:pt x="1403556" y="847121"/>
                  <a:pt x="1359372" y="982144"/>
                  <a:pt x="1283703" y="1094149"/>
                </a:cubicBezTo>
                <a:lnTo>
                  <a:pt x="1249666" y="1135403"/>
                </a:lnTo>
                <a:lnTo>
                  <a:pt x="1155601" y="1155602"/>
                </a:lnTo>
                <a:lnTo>
                  <a:pt x="1135402" y="1249666"/>
                </a:lnTo>
                <a:lnTo>
                  <a:pt x="1094149" y="1283703"/>
                </a:lnTo>
                <a:cubicBezTo>
                  <a:pt x="982144" y="1359372"/>
                  <a:pt x="847121" y="1403556"/>
                  <a:pt x="701778" y="1403556"/>
                </a:cubicBezTo>
                <a:cubicBezTo>
                  <a:pt x="556435" y="1403556"/>
                  <a:pt x="421412" y="1359372"/>
                  <a:pt x="309407" y="1283703"/>
                </a:cubicBezTo>
                <a:lnTo>
                  <a:pt x="268153" y="1249665"/>
                </a:lnTo>
                <a:lnTo>
                  <a:pt x="247954" y="1155602"/>
                </a:lnTo>
                <a:lnTo>
                  <a:pt x="153891" y="1135403"/>
                </a:lnTo>
                <a:lnTo>
                  <a:pt x="119853" y="1094149"/>
                </a:lnTo>
                <a:cubicBezTo>
                  <a:pt x="44184" y="982144"/>
                  <a:pt x="0" y="847121"/>
                  <a:pt x="0" y="701778"/>
                </a:cubicBezTo>
                <a:cubicBezTo>
                  <a:pt x="0" y="556435"/>
                  <a:pt x="44184" y="421412"/>
                  <a:pt x="119853" y="309407"/>
                </a:cubicBezTo>
                <a:lnTo>
                  <a:pt x="153890" y="268154"/>
                </a:lnTo>
                <a:lnTo>
                  <a:pt x="247954" y="247955"/>
                </a:lnTo>
                <a:lnTo>
                  <a:pt x="268153" y="153891"/>
                </a:lnTo>
                <a:lnTo>
                  <a:pt x="309407" y="119853"/>
                </a:lnTo>
                <a:cubicBezTo>
                  <a:pt x="421412" y="44184"/>
                  <a:pt x="556435" y="0"/>
                  <a:pt x="701778" y="0"/>
                </a:cubicBezTo>
                <a:close/>
                <a:moveTo>
                  <a:pt x="701777" y="63603"/>
                </a:moveTo>
                <a:cubicBezTo>
                  <a:pt x="349323" y="63603"/>
                  <a:pt x="63602" y="349324"/>
                  <a:pt x="63602" y="701778"/>
                </a:cubicBezTo>
                <a:cubicBezTo>
                  <a:pt x="63602" y="1054232"/>
                  <a:pt x="349323" y="1339953"/>
                  <a:pt x="701777" y="1339953"/>
                </a:cubicBezTo>
                <a:cubicBezTo>
                  <a:pt x="1054231" y="1339953"/>
                  <a:pt x="1339952" y="1054232"/>
                  <a:pt x="1339952" y="701778"/>
                </a:cubicBezTo>
                <a:cubicBezTo>
                  <a:pt x="1339952" y="349324"/>
                  <a:pt x="1054231" y="63603"/>
                  <a:pt x="701777" y="63603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36" name="PA-3">
            <a:extLst>
              <a:ext uri="{FF2B5EF4-FFF2-40B4-BE49-F238E27FC236}">
                <a16:creationId xmlns:a16="http://schemas.microsoft.com/office/drawing/2014/main" id="{29DDE365-13ED-446F-AD3E-FD2C9C1CF453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5330619" y="2663620"/>
            <a:ext cx="1530760" cy="1530760"/>
          </a:xfrm>
          <a:custGeom>
            <a:avLst/>
            <a:gdLst>
              <a:gd name="connsiteX0" fmla="*/ 331756 w 1530760"/>
              <a:gd name="connsiteY0" fmla="*/ 1313267 h 1530760"/>
              <a:gd name="connsiteX1" fmla="*/ 373010 w 1530760"/>
              <a:gd name="connsiteY1" fmla="*/ 1347305 h 1530760"/>
              <a:gd name="connsiteX2" fmla="*/ 765381 w 1530760"/>
              <a:gd name="connsiteY2" fmla="*/ 1467158 h 1530760"/>
              <a:gd name="connsiteX3" fmla="*/ 1157752 w 1530760"/>
              <a:gd name="connsiteY3" fmla="*/ 1347305 h 1530760"/>
              <a:gd name="connsiteX4" fmla="*/ 1199005 w 1530760"/>
              <a:gd name="connsiteY4" fmla="*/ 1313268 h 1530760"/>
              <a:gd name="connsiteX5" fmla="*/ 1178664 w 1530760"/>
              <a:gd name="connsiteY5" fmla="*/ 1407996 h 1530760"/>
              <a:gd name="connsiteX6" fmla="*/ 1063301 w 1530760"/>
              <a:gd name="connsiteY6" fmla="*/ 1470613 h 1530760"/>
              <a:gd name="connsiteX7" fmla="*/ 765380 w 1530760"/>
              <a:gd name="connsiteY7" fmla="*/ 1530760 h 1530760"/>
              <a:gd name="connsiteX8" fmla="*/ 467459 w 1530760"/>
              <a:gd name="connsiteY8" fmla="*/ 1470613 h 1530760"/>
              <a:gd name="connsiteX9" fmla="*/ 352098 w 1530760"/>
              <a:gd name="connsiteY9" fmla="*/ 1407996 h 1530760"/>
              <a:gd name="connsiteX10" fmla="*/ 1313270 w 1530760"/>
              <a:gd name="connsiteY10" fmla="*/ 331757 h 1530760"/>
              <a:gd name="connsiteX11" fmla="*/ 1407996 w 1530760"/>
              <a:gd name="connsiteY11" fmla="*/ 352098 h 1530760"/>
              <a:gd name="connsiteX12" fmla="*/ 1470613 w 1530760"/>
              <a:gd name="connsiteY12" fmla="*/ 467459 h 1530760"/>
              <a:gd name="connsiteX13" fmla="*/ 1530760 w 1530760"/>
              <a:gd name="connsiteY13" fmla="*/ 765380 h 1530760"/>
              <a:gd name="connsiteX14" fmla="*/ 1470613 w 1530760"/>
              <a:gd name="connsiteY14" fmla="*/ 1063301 h 1530760"/>
              <a:gd name="connsiteX15" fmla="*/ 1407996 w 1530760"/>
              <a:gd name="connsiteY15" fmla="*/ 1178664 h 1530760"/>
              <a:gd name="connsiteX16" fmla="*/ 1313269 w 1530760"/>
              <a:gd name="connsiteY16" fmla="*/ 1199005 h 1530760"/>
              <a:gd name="connsiteX17" fmla="*/ 1347306 w 1530760"/>
              <a:gd name="connsiteY17" fmla="*/ 1157751 h 1530760"/>
              <a:gd name="connsiteX18" fmla="*/ 1467159 w 1530760"/>
              <a:gd name="connsiteY18" fmla="*/ 765380 h 1530760"/>
              <a:gd name="connsiteX19" fmla="*/ 1347306 w 1530760"/>
              <a:gd name="connsiteY19" fmla="*/ 373009 h 1530760"/>
              <a:gd name="connsiteX20" fmla="*/ 217493 w 1530760"/>
              <a:gd name="connsiteY20" fmla="*/ 331756 h 1530760"/>
              <a:gd name="connsiteX21" fmla="*/ 183456 w 1530760"/>
              <a:gd name="connsiteY21" fmla="*/ 373009 h 1530760"/>
              <a:gd name="connsiteX22" fmla="*/ 63603 w 1530760"/>
              <a:gd name="connsiteY22" fmla="*/ 765380 h 1530760"/>
              <a:gd name="connsiteX23" fmla="*/ 183456 w 1530760"/>
              <a:gd name="connsiteY23" fmla="*/ 1157751 h 1530760"/>
              <a:gd name="connsiteX24" fmla="*/ 217494 w 1530760"/>
              <a:gd name="connsiteY24" fmla="*/ 1199005 h 1530760"/>
              <a:gd name="connsiteX25" fmla="*/ 122765 w 1530760"/>
              <a:gd name="connsiteY25" fmla="*/ 1178663 h 1530760"/>
              <a:gd name="connsiteX26" fmla="*/ 60147 w 1530760"/>
              <a:gd name="connsiteY26" fmla="*/ 1063301 h 1530760"/>
              <a:gd name="connsiteX27" fmla="*/ 0 w 1530760"/>
              <a:gd name="connsiteY27" fmla="*/ 765380 h 1530760"/>
              <a:gd name="connsiteX28" fmla="*/ 60147 w 1530760"/>
              <a:gd name="connsiteY28" fmla="*/ 467459 h 1530760"/>
              <a:gd name="connsiteX29" fmla="*/ 122764 w 1530760"/>
              <a:gd name="connsiteY29" fmla="*/ 352098 h 1530760"/>
              <a:gd name="connsiteX30" fmla="*/ 765380 w 1530760"/>
              <a:gd name="connsiteY30" fmla="*/ 0 h 1530760"/>
              <a:gd name="connsiteX31" fmla="*/ 1063301 w 1530760"/>
              <a:gd name="connsiteY31" fmla="*/ 60147 h 1530760"/>
              <a:gd name="connsiteX32" fmla="*/ 1178664 w 1530760"/>
              <a:gd name="connsiteY32" fmla="*/ 122764 h 1530760"/>
              <a:gd name="connsiteX33" fmla="*/ 1199005 w 1530760"/>
              <a:gd name="connsiteY33" fmla="*/ 217492 h 1530760"/>
              <a:gd name="connsiteX34" fmla="*/ 1157752 w 1530760"/>
              <a:gd name="connsiteY34" fmla="*/ 183455 h 1530760"/>
              <a:gd name="connsiteX35" fmla="*/ 765381 w 1530760"/>
              <a:gd name="connsiteY35" fmla="*/ 63602 h 1530760"/>
              <a:gd name="connsiteX36" fmla="*/ 373010 w 1530760"/>
              <a:gd name="connsiteY36" fmla="*/ 183455 h 1530760"/>
              <a:gd name="connsiteX37" fmla="*/ 331756 w 1530760"/>
              <a:gd name="connsiteY37" fmla="*/ 217493 h 1530760"/>
              <a:gd name="connsiteX38" fmla="*/ 352098 w 1530760"/>
              <a:gd name="connsiteY38" fmla="*/ 122764 h 1530760"/>
              <a:gd name="connsiteX39" fmla="*/ 467459 w 1530760"/>
              <a:gd name="connsiteY39" fmla="*/ 60147 h 1530760"/>
              <a:gd name="connsiteX40" fmla="*/ 765380 w 1530760"/>
              <a:gd name="connsiteY40" fmla="*/ 0 h 1530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1530760" h="1530760">
                <a:moveTo>
                  <a:pt x="331756" y="1313267"/>
                </a:moveTo>
                <a:lnTo>
                  <a:pt x="373010" y="1347305"/>
                </a:lnTo>
                <a:cubicBezTo>
                  <a:pt x="485015" y="1422974"/>
                  <a:pt x="620038" y="1467158"/>
                  <a:pt x="765381" y="1467158"/>
                </a:cubicBezTo>
                <a:cubicBezTo>
                  <a:pt x="910724" y="1467158"/>
                  <a:pt x="1045747" y="1422974"/>
                  <a:pt x="1157752" y="1347305"/>
                </a:cubicBezTo>
                <a:lnTo>
                  <a:pt x="1199005" y="1313268"/>
                </a:lnTo>
                <a:lnTo>
                  <a:pt x="1178664" y="1407996"/>
                </a:lnTo>
                <a:lnTo>
                  <a:pt x="1063301" y="1470613"/>
                </a:lnTo>
                <a:cubicBezTo>
                  <a:pt x="971732" y="1509343"/>
                  <a:pt x="871057" y="1530760"/>
                  <a:pt x="765380" y="1530760"/>
                </a:cubicBezTo>
                <a:cubicBezTo>
                  <a:pt x="659703" y="1530760"/>
                  <a:pt x="559028" y="1509343"/>
                  <a:pt x="467459" y="1470613"/>
                </a:cubicBezTo>
                <a:lnTo>
                  <a:pt x="352098" y="1407996"/>
                </a:lnTo>
                <a:close/>
                <a:moveTo>
                  <a:pt x="1313270" y="331757"/>
                </a:moveTo>
                <a:lnTo>
                  <a:pt x="1407996" y="352098"/>
                </a:lnTo>
                <a:lnTo>
                  <a:pt x="1470613" y="467459"/>
                </a:lnTo>
                <a:cubicBezTo>
                  <a:pt x="1509343" y="559028"/>
                  <a:pt x="1530760" y="659703"/>
                  <a:pt x="1530760" y="765380"/>
                </a:cubicBezTo>
                <a:cubicBezTo>
                  <a:pt x="1530760" y="871057"/>
                  <a:pt x="1509343" y="971732"/>
                  <a:pt x="1470613" y="1063301"/>
                </a:cubicBezTo>
                <a:lnTo>
                  <a:pt x="1407996" y="1178664"/>
                </a:lnTo>
                <a:lnTo>
                  <a:pt x="1313269" y="1199005"/>
                </a:lnTo>
                <a:lnTo>
                  <a:pt x="1347306" y="1157751"/>
                </a:lnTo>
                <a:cubicBezTo>
                  <a:pt x="1422975" y="1045746"/>
                  <a:pt x="1467159" y="910723"/>
                  <a:pt x="1467159" y="765380"/>
                </a:cubicBezTo>
                <a:cubicBezTo>
                  <a:pt x="1467159" y="620037"/>
                  <a:pt x="1422975" y="485014"/>
                  <a:pt x="1347306" y="373009"/>
                </a:cubicBezTo>
                <a:close/>
                <a:moveTo>
                  <a:pt x="217493" y="331756"/>
                </a:moveTo>
                <a:lnTo>
                  <a:pt x="183456" y="373009"/>
                </a:lnTo>
                <a:cubicBezTo>
                  <a:pt x="107787" y="485014"/>
                  <a:pt x="63603" y="620037"/>
                  <a:pt x="63603" y="765380"/>
                </a:cubicBezTo>
                <a:cubicBezTo>
                  <a:pt x="63603" y="910723"/>
                  <a:pt x="107787" y="1045746"/>
                  <a:pt x="183456" y="1157751"/>
                </a:cubicBezTo>
                <a:lnTo>
                  <a:pt x="217494" y="1199005"/>
                </a:lnTo>
                <a:lnTo>
                  <a:pt x="122765" y="1178663"/>
                </a:lnTo>
                <a:lnTo>
                  <a:pt x="60147" y="1063301"/>
                </a:lnTo>
                <a:cubicBezTo>
                  <a:pt x="21417" y="971732"/>
                  <a:pt x="0" y="871057"/>
                  <a:pt x="0" y="765380"/>
                </a:cubicBezTo>
                <a:cubicBezTo>
                  <a:pt x="0" y="659703"/>
                  <a:pt x="21417" y="559028"/>
                  <a:pt x="60147" y="467459"/>
                </a:cubicBezTo>
                <a:lnTo>
                  <a:pt x="122764" y="352098"/>
                </a:lnTo>
                <a:close/>
                <a:moveTo>
                  <a:pt x="765380" y="0"/>
                </a:moveTo>
                <a:cubicBezTo>
                  <a:pt x="871057" y="0"/>
                  <a:pt x="971732" y="21417"/>
                  <a:pt x="1063301" y="60147"/>
                </a:cubicBezTo>
                <a:lnTo>
                  <a:pt x="1178664" y="122764"/>
                </a:lnTo>
                <a:lnTo>
                  <a:pt x="1199005" y="217492"/>
                </a:lnTo>
                <a:lnTo>
                  <a:pt x="1157752" y="183455"/>
                </a:lnTo>
                <a:cubicBezTo>
                  <a:pt x="1045747" y="107786"/>
                  <a:pt x="910724" y="63602"/>
                  <a:pt x="765381" y="63602"/>
                </a:cubicBezTo>
                <a:cubicBezTo>
                  <a:pt x="620038" y="63602"/>
                  <a:pt x="485015" y="107786"/>
                  <a:pt x="373010" y="183455"/>
                </a:cubicBezTo>
                <a:lnTo>
                  <a:pt x="331756" y="217493"/>
                </a:lnTo>
                <a:lnTo>
                  <a:pt x="352098" y="122764"/>
                </a:lnTo>
                <a:lnTo>
                  <a:pt x="467459" y="60147"/>
                </a:lnTo>
                <a:cubicBezTo>
                  <a:pt x="559028" y="21417"/>
                  <a:pt x="659703" y="0"/>
                  <a:pt x="765380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37" name="PA-4">
            <a:extLst>
              <a:ext uri="{FF2B5EF4-FFF2-40B4-BE49-F238E27FC236}">
                <a16:creationId xmlns:a16="http://schemas.microsoft.com/office/drawing/2014/main" id="{99918154-ACD0-4898-9739-60D21E0229FF}"/>
              </a:ext>
            </a:extLst>
          </p:cNvPr>
          <p:cNvSpPr/>
          <p:nvPr>
            <p:custDataLst>
              <p:tags r:id="rId4"/>
            </p:custDataLst>
          </p:nvPr>
        </p:nvSpPr>
        <p:spPr>
          <a:xfrm>
            <a:off x="5267018" y="2600018"/>
            <a:ext cx="1657964" cy="1657964"/>
          </a:xfrm>
          <a:custGeom>
            <a:avLst/>
            <a:gdLst>
              <a:gd name="connsiteX0" fmla="*/ 415700 w 1657964"/>
              <a:gd name="connsiteY0" fmla="*/ 1471598 h 1657964"/>
              <a:gd name="connsiteX1" fmla="*/ 531061 w 1657964"/>
              <a:gd name="connsiteY1" fmla="*/ 1534215 h 1657964"/>
              <a:gd name="connsiteX2" fmla="*/ 828982 w 1657964"/>
              <a:gd name="connsiteY2" fmla="*/ 1594362 h 1657964"/>
              <a:gd name="connsiteX3" fmla="*/ 1126903 w 1657964"/>
              <a:gd name="connsiteY3" fmla="*/ 1534215 h 1657964"/>
              <a:gd name="connsiteX4" fmla="*/ 1242266 w 1657964"/>
              <a:gd name="connsiteY4" fmla="*/ 1471598 h 1657964"/>
              <a:gd name="connsiteX5" fmla="*/ 1224755 w 1657964"/>
              <a:gd name="connsiteY5" fmla="*/ 1553144 h 1657964"/>
              <a:gd name="connsiteX6" fmla="*/ 1151659 w 1657964"/>
              <a:gd name="connsiteY6" fmla="*/ 1592818 h 1657964"/>
              <a:gd name="connsiteX7" fmla="*/ 828982 w 1657964"/>
              <a:gd name="connsiteY7" fmla="*/ 1657964 h 1657964"/>
              <a:gd name="connsiteX8" fmla="*/ 506305 w 1657964"/>
              <a:gd name="connsiteY8" fmla="*/ 1592818 h 1657964"/>
              <a:gd name="connsiteX9" fmla="*/ 433211 w 1657964"/>
              <a:gd name="connsiteY9" fmla="*/ 1553144 h 1657964"/>
              <a:gd name="connsiteX10" fmla="*/ 1471598 w 1657964"/>
              <a:gd name="connsiteY10" fmla="*/ 415700 h 1657964"/>
              <a:gd name="connsiteX11" fmla="*/ 1553144 w 1657964"/>
              <a:gd name="connsiteY11" fmla="*/ 433211 h 1657964"/>
              <a:gd name="connsiteX12" fmla="*/ 1592818 w 1657964"/>
              <a:gd name="connsiteY12" fmla="*/ 506305 h 1657964"/>
              <a:gd name="connsiteX13" fmla="*/ 1657964 w 1657964"/>
              <a:gd name="connsiteY13" fmla="*/ 828982 h 1657964"/>
              <a:gd name="connsiteX14" fmla="*/ 1592818 w 1657964"/>
              <a:gd name="connsiteY14" fmla="*/ 1151659 h 1657964"/>
              <a:gd name="connsiteX15" fmla="*/ 1553144 w 1657964"/>
              <a:gd name="connsiteY15" fmla="*/ 1224755 h 1657964"/>
              <a:gd name="connsiteX16" fmla="*/ 1471598 w 1657964"/>
              <a:gd name="connsiteY16" fmla="*/ 1242266 h 1657964"/>
              <a:gd name="connsiteX17" fmla="*/ 1534215 w 1657964"/>
              <a:gd name="connsiteY17" fmla="*/ 1126903 h 1657964"/>
              <a:gd name="connsiteX18" fmla="*/ 1594362 w 1657964"/>
              <a:gd name="connsiteY18" fmla="*/ 828982 h 1657964"/>
              <a:gd name="connsiteX19" fmla="*/ 1534215 w 1657964"/>
              <a:gd name="connsiteY19" fmla="*/ 531061 h 1657964"/>
              <a:gd name="connsiteX20" fmla="*/ 186366 w 1657964"/>
              <a:gd name="connsiteY20" fmla="*/ 415700 h 1657964"/>
              <a:gd name="connsiteX21" fmla="*/ 123749 w 1657964"/>
              <a:gd name="connsiteY21" fmla="*/ 531061 h 1657964"/>
              <a:gd name="connsiteX22" fmla="*/ 63602 w 1657964"/>
              <a:gd name="connsiteY22" fmla="*/ 828982 h 1657964"/>
              <a:gd name="connsiteX23" fmla="*/ 123749 w 1657964"/>
              <a:gd name="connsiteY23" fmla="*/ 1126903 h 1657964"/>
              <a:gd name="connsiteX24" fmla="*/ 186367 w 1657964"/>
              <a:gd name="connsiteY24" fmla="*/ 1242265 h 1657964"/>
              <a:gd name="connsiteX25" fmla="*/ 104821 w 1657964"/>
              <a:gd name="connsiteY25" fmla="*/ 1224754 h 1657964"/>
              <a:gd name="connsiteX26" fmla="*/ 65146 w 1657964"/>
              <a:gd name="connsiteY26" fmla="*/ 1151659 h 1657964"/>
              <a:gd name="connsiteX27" fmla="*/ 0 w 1657964"/>
              <a:gd name="connsiteY27" fmla="*/ 828982 h 1657964"/>
              <a:gd name="connsiteX28" fmla="*/ 65146 w 1657964"/>
              <a:gd name="connsiteY28" fmla="*/ 506305 h 1657964"/>
              <a:gd name="connsiteX29" fmla="*/ 104820 w 1657964"/>
              <a:gd name="connsiteY29" fmla="*/ 433211 h 1657964"/>
              <a:gd name="connsiteX30" fmla="*/ 828982 w 1657964"/>
              <a:gd name="connsiteY30" fmla="*/ 0 h 1657964"/>
              <a:gd name="connsiteX31" fmla="*/ 1151659 w 1657964"/>
              <a:gd name="connsiteY31" fmla="*/ 65146 h 1657964"/>
              <a:gd name="connsiteX32" fmla="*/ 1224755 w 1657964"/>
              <a:gd name="connsiteY32" fmla="*/ 104821 h 1657964"/>
              <a:gd name="connsiteX33" fmla="*/ 1242266 w 1657964"/>
              <a:gd name="connsiteY33" fmla="*/ 186366 h 1657964"/>
              <a:gd name="connsiteX34" fmla="*/ 1126903 w 1657964"/>
              <a:gd name="connsiteY34" fmla="*/ 123749 h 1657964"/>
              <a:gd name="connsiteX35" fmla="*/ 828982 w 1657964"/>
              <a:gd name="connsiteY35" fmla="*/ 63602 h 1657964"/>
              <a:gd name="connsiteX36" fmla="*/ 531061 w 1657964"/>
              <a:gd name="connsiteY36" fmla="*/ 123749 h 1657964"/>
              <a:gd name="connsiteX37" fmla="*/ 415700 w 1657964"/>
              <a:gd name="connsiteY37" fmla="*/ 186366 h 1657964"/>
              <a:gd name="connsiteX38" fmla="*/ 433211 w 1657964"/>
              <a:gd name="connsiteY38" fmla="*/ 104820 h 1657964"/>
              <a:gd name="connsiteX39" fmla="*/ 506305 w 1657964"/>
              <a:gd name="connsiteY39" fmla="*/ 65146 h 1657964"/>
              <a:gd name="connsiteX40" fmla="*/ 828982 w 1657964"/>
              <a:gd name="connsiteY40" fmla="*/ 0 h 16579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1657964" h="1657964">
                <a:moveTo>
                  <a:pt x="415700" y="1471598"/>
                </a:moveTo>
                <a:lnTo>
                  <a:pt x="531061" y="1534215"/>
                </a:lnTo>
                <a:cubicBezTo>
                  <a:pt x="622630" y="1572945"/>
                  <a:pt x="723305" y="1594362"/>
                  <a:pt x="828982" y="1594362"/>
                </a:cubicBezTo>
                <a:cubicBezTo>
                  <a:pt x="934659" y="1594362"/>
                  <a:pt x="1035334" y="1572945"/>
                  <a:pt x="1126903" y="1534215"/>
                </a:cubicBezTo>
                <a:lnTo>
                  <a:pt x="1242266" y="1471598"/>
                </a:lnTo>
                <a:lnTo>
                  <a:pt x="1224755" y="1553144"/>
                </a:lnTo>
                <a:lnTo>
                  <a:pt x="1151659" y="1592818"/>
                </a:lnTo>
                <a:cubicBezTo>
                  <a:pt x="1052481" y="1634767"/>
                  <a:pt x="943441" y="1657964"/>
                  <a:pt x="828982" y="1657964"/>
                </a:cubicBezTo>
                <a:cubicBezTo>
                  <a:pt x="714524" y="1657964"/>
                  <a:pt x="605483" y="1634767"/>
                  <a:pt x="506305" y="1592818"/>
                </a:cubicBezTo>
                <a:lnTo>
                  <a:pt x="433211" y="1553144"/>
                </a:lnTo>
                <a:close/>
                <a:moveTo>
                  <a:pt x="1471598" y="415700"/>
                </a:moveTo>
                <a:lnTo>
                  <a:pt x="1553144" y="433211"/>
                </a:lnTo>
                <a:lnTo>
                  <a:pt x="1592818" y="506305"/>
                </a:lnTo>
                <a:cubicBezTo>
                  <a:pt x="1634767" y="605483"/>
                  <a:pt x="1657964" y="714524"/>
                  <a:pt x="1657964" y="828982"/>
                </a:cubicBezTo>
                <a:cubicBezTo>
                  <a:pt x="1657964" y="943441"/>
                  <a:pt x="1634767" y="1052481"/>
                  <a:pt x="1592818" y="1151659"/>
                </a:cubicBezTo>
                <a:lnTo>
                  <a:pt x="1553144" y="1224755"/>
                </a:lnTo>
                <a:lnTo>
                  <a:pt x="1471598" y="1242266"/>
                </a:lnTo>
                <a:lnTo>
                  <a:pt x="1534215" y="1126903"/>
                </a:lnTo>
                <a:cubicBezTo>
                  <a:pt x="1572945" y="1035334"/>
                  <a:pt x="1594362" y="934659"/>
                  <a:pt x="1594362" y="828982"/>
                </a:cubicBezTo>
                <a:cubicBezTo>
                  <a:pt x="1594362" y="723305"/>
                  <a:pt x="1572945" y="622630"/>
                  <a:pt x="1534215" y="531061"/>
                </a:cubicBezTo>
                <a:close/>
                <a:moveTo>
                  <a:pt x="186366" y="415700"/>
                </a:moveTo>
                <a:lnTo>
                  <a:pt x="123749" y="531061"/>
                </a:lnTo>
                <a:cubicBezTo>
                  <a:pt x="85019" y="622630"/>
                  <a:pt x="63602" y="723305"/>
                  <a:pt x="63602" y="828982"/>
                </a:cubicBezTo>
                <a:cubicBezTo>
                  <a:pt x="63602" y="934659"/>
                  <a:pt x="85019" y="1035334"/>
                  <a:pt x="123749" y="1126903"/>
                </a:cubicBezTo>
                <a:lnTo>
                  <a:pt x="186367" y="1242265"/>
                </a:lnTo>
                <a:lnTo>
                  <a:pt x="104821" y="1224754"/>
                </a:lnTo>
                <a:lnTo>
                  <a:pt x="65146" y="1151659"/>
                </a:lnTo>
                <a:cubicBezTo>
                  <a:pt x="23197" y="1052481"/>
                  <a:pt x="0" y="943441"/>
                  <a:pt x="0" y="828982"/>
                </a:cubicBezTo>
                <a:cubicBezTo>
                  <a:pt x="0" y="714524"/>
                  <a:pt x="23197" y="605483"/>
                  <a:pt x="65146" y="506305"/>
                </a:cubicBezTo>
                <a:lnTo>
                  <a:pt x="104820" y="433211"/>
                </a:lnTo>
                <a:close/>
                <a:moveTo>
                  <a:pt x="828982" y="0"/>
                </a:moveTo>
                <a:cubicBezTo>
                  <a:pt x="943441" y="0"/>
                  <a:pt x="1052481" y="23197"/>
                  <a:pt x="1151659" y="65146"/>
                </a:cubicBezTo>
                <a:lnTo>
                  <a:pt x="1224755" y="104821"/>
                </a:lnTo>
                <a:lnTo>
                  <a:pt x="1242266" y="186366"/>
                </a:lnTo>
                <a:lnTo>
                  <a:pt x="1126903" y="123749"/>
                </a:lnTo>
                <a:cubicBezTo>
                  <a:pt x="1035334" y="85019"/>
                  <a:pt x="934659" y="63602"/>
                  <a:pt x="828982" y="63602"/>
                </a:cubicBezTo>
                <a:cubicBezTo>
                  <a:pt x="723305" y="63602"/>
                  <a:pt x="622630" y="85019"/>
                  <a:pt x="531061" y="123749"/>
                </a:cubicBezTo>
                <a:lnTo>
                  <a:pt x="415700" y="186366"/>
                </a:lnTo>
                <a:lnTo>
                  <a:pt x="433211" y="104820"/>
                </a:lnTo>
                <a:lnTo>
                  <a:pt x="506305" y="65146"/>
                </a:lnTo>
                <a:cubicBezTo>
                  <a:pt x="605483" y="23197"/>
                  <a:pt x="714524" y="0"/>
                  <a:pt x="828982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38" name="PA-5">
            <a:extLst>
              <a:ext uri="{FF2B5EF4-FFF2-40B4-BE49-F238E27FC236}">
                <a16:creationId xmlns:a16="http://schemas.microsoft.com/office/drawing/2014/main" id="{4856016D-A73D-4AF7-AFE9-066AABCDA112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>
            <a:off x="5203414" y="2536415"/>
            <a:ext cx="1785170" cy="1785170"/>
          </a:xfrm>
          <a:custGeom>
            <a:avLst/>
            <a:gdLst>
              <a:gd name="connsiteX0" fmla="*/ 496814 w 1785170"/>
              <a:gd name="connsiteY0" fmla="*/ 1616747 h 1785170"/>
              <a:gd name="connsiteX1" fmla="*/ 569908 w 1785170"/>
              <a:gd name="connsiteY1" fmla="*/ 1656421 h 1785170"/>
              <a:gd name="connsiteX2" fmla="*/ 892585 w 1785170"/>
              <a:gd name="connsiteY2" fmla="*/ 1721567 h 1785170"/>
              <a:gd name="connsiteX3" fmla="*/ 1215262 w 1785170"/>
              <a:gd name="connsiteY3" fmla="*/ 1656421 h 1785170"/>
              <a:gd name="connsiteX4" fmla="*/ 1288358 w 1785170"/>
              <a:gd name="connsiteY4" fmla="*/ 1616747 h 1785170"/>
              <a:gd name="connsiteX5" fmla="*/ 1270396 w 1785170"/>
              <a:gd name="connsiteY5" fmla="*/ 1700393 h 1785170"/>
              <a:gd name="connsiteX6" fmla="*/ 1240019 w 1785170"/>
              <a:gd name="connsiteY6" fmla="*/ 1715026 h 1785170"/>
              <a:gd name="connsiteX7" fmla="*/ 892585 w 1785170"/>
              <a:gd name="connsiteY7" fmla="*/ 1785170 h 1785170"/>
              <a:gd name="connsiteX8" fmla="*/ 545151 w 1785170"/>
              <a:gd name="connsiteY8" fmla="*/ 1715026 h 1785170"/>
              <a:gd name="connsiteX9" fmla="*/ 514776 w 1785170"/>
              <a:gd name="connsiteY9" fmla="*/ 1700394 h 1785170"/>
              <a:gd name="connsiteX10" fmla="*/ 1616747 w 1785170"/>
              <a:gd name="connsiteY10" fmla="*/ 496814 h 1785170"/>
              <a:gd name="connsiteX11" fmla="*/ 1700394 w 1785170"/>
              <a:gd name="connsiteY11" fmla="*/ 514776 h 1785170"/>
              <a:gd name="connsiteX12" fmla="*/ 1715026 w 1785170"/>
              <a:gd name="connsiteY12" fmla="*/ 545151 h 1785170"/>
              <a:gd name="connsiteX13" fmla="*/ 1785170 w 1785170"/>
              <a:gd name="connsiteY13" fmla="*/ 892585 h 1785170"/>
              <a:gd name="connsiteX14" fmla="*/ 1715026 w 1785170"/>
              <a:gd name="connsiteY14" fmla="*/ 1240019 h 1785170"/>
              <a:gd name="connsiteX15" fmla="*/ 1700393 w 1785170"/>
              <a:gd name="connsiteY15" fmla="*/ 1270396 h 1785170"/>
              <a:gd name="connsiteX16" fmla="*/ 1616747 w 1785170"/>
              <a:gd name="connsiteY16" fmla="*/ 1288358 h 1785170"/>
              <a:gd name="connsiteX17" fmla="*/ 1656421 w 1785170"/>
              <a:gd name="connsiteY17" fmla="*/ 1215262 h 1785170"/>
              <a:gd name="connsiteX18" fmla="*/ 1721567 w 1785170"/>
              <a:gd name="connsiteY18" fmla="*/ 892585 h 1785170"/>
              <a:gd name="connsiteX19" fmla="*/ 1656421 w 1785170"/>
              <a:gd name="connsiteY19" fmla="*/ 569908 h 1785170"/>
              <a:gd name="connsiteX20" fmla="*/ 168423 w 1785170"/>
              <a:gd name="connsiteY20" fmla="*/ 496814 h 1785170"/>
              <a:gd name="connsiteX21" fmla="*/ 128749 w 1785170"/>
              <a:gd name="connsiteY21" fmla="*/ 569908 h 1785170"/>
              <a:gd name="connsiteX22" fmla="*/ 63603 w 1785170"/>
              <a:gd name="connsiteY22" fmla="*/ 892585 h 1785170"/>
              <a:gd name="connsiteX23" fmla="*/ 128749 w 1785170"/>
              <a:gd name="connsiteY23" fmla="*/ 1215262 h 1785170"/>
              <a:gd name="connsiteX24" fmla="*/ 168424 w 1785170"/>
              <a:gd name="connsiteY24" fmla="*/ 1288357 h 1785170"/>
              <a:gd name="connsiteX25" fmla="*/ 84777 w 1785170"/>
              <a:gd name="connsiteY25" fmla="*/ 1270395 h 1785170"/>
              <a:gd name="connsiteX26" fmla="*/ 70144 w 1785170"/>
              <a:gd name="connsiteY26" fmla="*/ 1240019 h 1785170"/>
              <a:gd name="connsiteX27" fmla="*/ 0 w 1785170"/>
              <a:gd name="connsiteY27" fmla="*/ 892585 h 1785170"/>
              <a:gd name="connsiteX28" fmla="*/ 70144 w 1785170"/>
              <a:gd name="connsiteY28" fmla="*/ 545151 h 1785170"/>
              <a:gd name="connsiteX29" fmla="*/ 84776 w 1785170"/>
              <a:gd name="connsiteY29" fmla="*/ 514776 h 1785170"/>
              <a:gd name="connsiteX30" fmla="*/ 892585 w 1785170"/>
              <a:gd name="connsiteY30" fmla="*/ 0 h 1785170"/>
              <a:gd name="connsiteX31" fmla="*/ 1240019 w 1785170"/>
              <a:gd name="connsiteY31" fmla="*/ 70144 h 1785170"/>
              <a:gd name="connsiteX32" fmla="*/ 1270396 w 1785170"/>
              <a:gd name="connsiteY32" fmla="*/ 84777 h 1785170"/>
              <a:gd name="connsiteX33" fmla="*/ 1288358 w 1785170"/>
              <a:gd name="connsiteY33" fmla="*/ 168424 h 1785170"/>
              <a:gd name="connsiteX34" fmla="*/ 1215262 w 1785170"/>
              <a:gd name="connsiteY34" fmla="*/ 128749 h 1785170"/>
              <a:gd name="connsiteX35" fmla="*/ 892585 w 1785170"/>
              <a:gd name="connsiteY35" fmla="*/ 63603 h 1785170"/>
              <a:gd name="connsiteX36" fmla="*/ 569908 w 1785170"/>
              <a:gd name="connsiteY36" fmla="*/ 128749 h 1785170"/>
              <a:gd name="connsiteX37" fmla="*/ 496814 w 1785170"/>
              <a:gd name="connsiteY37" fmla="*/ 168423 h 1785170"/>
              <a:gd name="connsiteX38" fmla="*/ 514776 w 1785170"/>
              <a:gd name="connsiteY38" fmla="*/ 84776 h 1785170"/>
              <a:gd name="connsiteX39" fmla="*/ 545151 w 1785170"/>
              <a:gd name="connsiteY39" fmla="*/ 70144 h 1785170"/>
              <a:gd name="connsiteX40" fmla="*/ 892585 w 1785170"/>
              <a:gd name="connsiteY40" fmla="*/ 0 h 17851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1785170" h="1785170">
                <a:moveTo>
                  <a:pt x="496814" y="1616747"/>
                </a:moveTo>
                <a:lnTo>
                  <a:pt x="569908" y="1656421"/>
                </a:lnTo>
                <a:cubicBezTo>
                  <a:pt x="669086" y="1698370"/>
                  <a:pt x="778127" y="1721567"/>
                  <a:pt x="892585" y="1721567"/>
                </a:cubicBezTo>
                <a:cubicBezTo>
                  <a:pt x="1007044" y="1721567"/>
                  <a:pt x="1116084" y="1698370"/>
                  <a:pt x="1215262" y="1656421"/>
                </a:cubicBezTo>
                <a:lnTo>
                  <a:pt x="1288358" y="1616747"/>
                </a:lnTo>
                <a:lnTo>
                  <a:pt x="1270396" y="1700393"/>
                </a:lnTo>
                <a:lnTo>
                  <a:pt x="1240019" y="1715026"/>
                </a:lnTo>
                <a:cubicBezTo>
                  <a:pt x="1133232" y="1760194"/>
                  <a:pt x="1015825" y="1785170"/>
                  <a:pt x="892585" y="1785170"/>
                </a:cubicBezTo>
                <a:cubicBezTo>
                  <a:pt x="769345" y="1785170"/>
                  <a:pt x="651938" y="1760194"/>
                  <a:pt x="545151" y="1715026"/>
                </a:cubicBezTo>
                <a:lnTo>
                  <a:pt x="514776" y="1700394"/>
                </a:lnTo>
                <a:close/>
                <a:moveTo>
                  <a:pt x="1616747" y="496814"/>
                </a:moveTo>
                <a:lnTo>
                  <a:pt x="1700394" y="514776"/>
                </a:lnTo>
                <a:lnTo>
                  <a:pt x="1715026" y="545151"/>
                </a:lnTo>
                <a:cubicBezTo>
                  <a:pt x="1760194" y="651938"/>
                  <a:pt x="1785170" y="769345"/>
                  <a:pt x="1785170" y="892585"/>
                </a:cubicBezTo>
                <a:cubicBezTo>
                  <a:pt x="1785170" y="1015825"/>
                  <a:pt x="1760194" y="1133232"/>
                  <a:pt x="1715026" y="1240019"/>
                </a:cubicBezTo>
                <a:lnTo>
                  <a:pt x="1700393" y="1270396"/>
                </a:lnTo>
                <a:lnTo>
                  <a:pt x="1616747" y="1288358"/>
                </a:lnTo>
                <a:lnTo>
                  <a:pt x="1656421" y="1215262"/>
                </a:lnTo>
                <a:cubicBezTo>
                  <a:pt x="1698370" y="1116084"/>
                  <a:pt x="1721567" y="1007044"/>
                  <a:pt x="1721567" y="892585"/>
                </a:cubicBezTo>
                <a:cubicBezTo>
                  <a:pt x="1721567" y="778127"/>
                  <a:pt x="1698370" y="669086"/>
                  <a:pt x="1656421" y="569908"/>
                </a:cubicBezTo>
                <a:close/>
                <a:moveTo>
                  <a:pt x="168423" y="496814"/>
                </a:moveTo>
                <a:lnTo>
                  <a:pt x="128749" y="569908"/>
                </a:lnTo>
                <a:cubicBezTo>
                  <a:pt x="86800" y="669086"/>
                  <a:pt x="63603" y="778127"/>
                  <a:pt x="63603" y="892585"/>
                </a:cubicBezTo>
                <a:cubicBezTo>
                  <a:pt x="63603" y="1007044"/>
                  <a:pt x="86800" y="1116084"/>
                  <a:pt x="128749" y="1215262"/>
                </a:cubicBezTo>
                <a:lnTo>
                  <a:pt x="168424" y="1288357"/>
                </a:lnTo>
                <a:lnTo>
                  <a:pt x="84777" y="1270395"/>
                </a:lnTo>
                <a:lnTo>
                  <a:pt x="70144" y="1240019"/>
                </a:lnTo>
                <a:cubicBezTo>
                  <a:pt x="24977" y="1133232"/>
                  <a:pt x="0" y="1015825"/>
                  <a:pt x="0" y="892585"/>
                </a:cubicBezTo>
                <a:cubicBezTo>
                  <a:pt x="0" y="769345"/>
                  <a:pt x="24977" y="651938"/>
                  <a:pt x="70144" y="545151"/>
                </a:cubicBezTo>
                <a:lnTo>
                  <a:pt x="84776" y="514776"/>
                </a:lnTo>
                <a:close/>
                <a:moveTo>
                  <a:pt x="892585" y="0"/>
                </a:moveTo>
                <a:cubicBezTo>
                  <a:pt x="1015825" y="0"/>
                  <a:pt x="1133232" y="24977"/>
                  <a:pt x="1240019" y="70144"/>
                </a:cubicBezTo>
                <a:lnTo>
                  <a:pt x="1270396" y="84777"/>
                </a:lnTo>
                <a:lnTo>
                  <a:pt x="1288358" y="168424"/>
                </a:lnTo>
                <a:lnTo>
                  <a:pt x="1215262" y="128749"/>
                </a:lnTo>
                <a:cubicBezTo>
                  <a:pt x="1116084" y="86800"/>
                  <a:pt x="1007044" y="63603"/>
                  <a:pt x="892585" y="63603"/>
                </a:cubicBezTo>
                <a:cubicBezTo>
                  <a:pt x="778127" y="63603"/>
                  <a:pt x="669086" y="86800"/>
                  <a:pt x="569908" y="128749"/>
                </a:cubicBezTo>
                <a:lnTo>
                  <a:pt x="496814" y="168423"/>
                </a:lnTo>
                <a:lnTo>
                  <a:pt x="514776" y="84776"/>
                </a:lnTo>
                <a:lnTo>
                  <a:pt x="545151" y="70144"/>
                </a:lnTo>
                <a:cubicBezTo>
                  <a:pt x="651938" y="24977"/>
                  <a:pt x="769345" y="0"/>
                  <a:pt x="892585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39" name="PA-6">
            <a:extLst>
              <a:ext uri="{FF2B5EF4-FFF2-40B4-BE49-F238E27FC236}">
                <a16:creationId xmlns:a16="http://schemas.microsoft.com/office/drawing/2014/main" id="{ACA33EEF-A8A3-4D2C-A360-57560377160B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>
            <a:off x="5139812" y="2472813"/>
            <a:ext cx="1912374" cy="1912374"/>
          </a:xfrm>
          <a:custGeom>
            <a:avLst/>
            <a:gdLst>
              <a:gd name="connsiteX0" fmla="*/ 1333998 w 1912374"/>
              <a:gd name="connsiteY0" fmla="*/ 1763995 h 1912374"/>
              <a:gd name="connsiteX1" fmla="*/ 1317409 w 1912374"/>
              <a:gd name="connsiteY1" fmla="*/ 1841247 h 1912374"/>
              <a:gd name="connsiteX2" fmla="*/ 1240528 w 1912374"/>
              <a:gd name="connsiteY2" fmla="*/ 1869386 h 1912374"/>
              <a:gd name="connsiteX3" fmla="*/ 956187 w 1912374"/>
              <a:gd name="connsiteY3" fmla="*/ 1912374 h 1912374"/>
              <a:gd name="connsiteX4" fmla="*/ 671846 w 1912374"/>
              <a:gd name="connsiteY4" fmla="*/ 1869386 h 1912374"/>
              <a:gd name="connsiteX5" fmla="*/ 594967 w 1912374"/>
              <a:gd name="connsiteY5" fmla="*/ 1841248 h 1912374"/>
              <a:gd name="connsiteX6" fmla="*/ 578378 w 1912374"/>
              <a:gd name="connsiteY6" fmla="*/ 1763996 h 1912374"/>
              <a:gd name="connsiteX7" fmla="*/ 608753 w 1912374"/>
              <a:gd name="connsiteY7" fmla="*/ 1778628 h 1912374"/>
              <a:gd name="connsiteX8" fmla="*/ 956187 w 1912374"/>
              <a:gd name="connsiteY8" fmla="*/ 1848772 h 1912374"/>
              <a:gd name="connsiteX9" fmla="*/ 1303621 w 1912374"/>
              <a:gd name="connsiteY9" fmla="*/ 1778628 h 1912374"/>
              <a:gd name="connsiteX10" fmla="*/ 1763996 w 1912374"/>
              <a:gd name="connsiteY10" fmla="*/ 578378 h 1912374"/>
              <a:gd name="connsiteX11" fmla="*/ 1841248 w 1912374"/>
              <a:gd name="connsiteY11" fmla="*/ 594967 h 1912374"/>
              <a:gd name="connsiteX12" fmla="*/ 1869386 w 1912374"/>
              <a:gd name="connsiteY12" fmla="*/ 671846 h 1912374"/>
              <a:gd name="connsiteX13" fmla="*/ 1912374 w 1912374"/>
              <a:gd name="connsiteY13" fmla="*/ 956187 h 1912374"/>
              <a:gd name="connsiteX14" fmla="*/ 1869386 w 1912374"/>
              <a:gd name="connsiteY14" fmla="*/ 1240528 h 1912374"/>
              <a:gd name="connsiteX15" fmla="*/ 1841247 w 1912374"/>
              <a:gd name="connsiteY15" fmla="*/ 1317409 h 1912374"/>
              <a:gd name="connsiteX16" fmla="*/ 1763995 w 1912374"/>
              <a:gd name="connsiteY16" fmla="*/ 1333998 h 1912374"/>
              <a:gd name="connsiteX17" fmla="*/ 1778628 w 1912374"/>
              <a:gd name="connsiteY17" fmla="*/ 1303621 h 1912374"/>
              <a:gd name="connsiteX18" fmla="*/ 1848772 w 1912374"/>
              <a:gd name="connsiteY18" fmla="*/ 956187 h 1912374"/>
              <a:gd name="connsiteX19" fmla="*/ 1778628 w 1912374"/>
              <a:gd name="connsiteY19" fmla="*/ 608753 h 1912374"/>
              <a:gd name="connsiteX20" fmla="*/ 148378 w 1912374"/>
              <a:gd name="connsiteY20" fmla="*/ 578378 h 1912374"/>
              <a:gd name="connsiteX21" fmla="*/ 133746 w 1912374"/>
              <a:gd name="connsiteY21" fmla="*/ 608753 h 1912374"/>
              <a:gd name="connsiteX22" fmla="*/ 63602 w 1912374"/>
              <a:gd name="connsiteY22" fmla="*/ 956187 h 1912374"/>
              <a:gd name="connsiteX23" fmla="*/ 133746 w 1912374"/>
              <a:gd name="connsiteY23" fmla="*/ 1303621 h 1912374"/>
              <a:gd name="connsiteX24" fmla="*/ 148379 w 1912374"/>
              <a:gd name="connsiteY24" fmla="*/ 1333997 h 1912374"/>
              <a:gd name="connsiteX25" fmla="*/ 71127 w 1912374"/>
              <a:gd name="connsiteY25" fmla="*/ 1317409 h 1912374"/>
              <a:gd name="connsiteX26" fmla="*/ 42988 w 1912374"/>
              <a:gd name="connsiteY26" fmla="*/ 1240528 h 1912374"/>
              <a:gd name="connsiteX27" fmla="*/ 0 w 1912374"/>
              <a:gd name="connsiteY27" fmla="*/ 956187 h 1912374"/>
              <a:gd name="connsiteX28" fmla="*/ 42988 w 1912374"/>
              <a:gd name="connsiteY28" fmla="*/ 671846 h 1912374"/>
              <a:gd name="connsiteX29" fmla="*/ 71127 w 1912374"/>
              <a:gd name="connsiteY29" fmla="*/ 594967 h 1912374"/>
              <a:gd name="connsiteX30" fmla="*/ 956187 w 1912374"/>
              <a:gd name="connsiteY30" fmla="*/ 0 h 1912374"/>
              <a:gd name="connsiteX31" fmla="*/ 1240528 w 1912374"/>
              <a:gd name="connsiteY31" fmla="*/ 42988 h 1912374"/>
              <a:gd name="connsiteX32" fmla="*/ 1317409 w 1912374"/>
              <a:gd name="connsiteY32" fmla="*/ 71127 h 1912374"/>
              <a:gd name="connsiteX33" fmla="*/ 1333998 w 1912374"/>
              <a:gd name="connsiteY33" fmla="*/ 148379 h 1912374"/>
              <a:gd name="connsiteX34" fmla="*/ 1303621 w 1912374"/>
              <a:gd name="connsiteY34" fmla="*/ 133746 h 1912374"/>
              <a:gd name="connsiteX35" fmla="*/ 956187 w 1912374"/>
              <a:gd name="connsiteY35" fmla="*/ 63602 h 1912374"/>
              <a:gd name="connsiteX36" fmla="*/ 608753 w 1912374"/>
              <a:gd name="connsiteY36" fmla="*/ 133746 h 1912374"/>
              <a:gd name="connsiteX37" fmla="*/ 578378 w 1912374"/>
              <a:gd name="connsiteY37" fmla="*/ 148378 h 1912374"/>
              <a:gd name="connsiteX38" fmla="*/ 594967 w 1912374"/>
              <a:gd name="connsiteY38" fmla="*/ 71127 h 1912374"/>
              <a:gd name="connsiteX39" fmla="*/ 671846 w 1912374"/>
              <a:gd name="connsiteY39" fmla="*/ 42988 h 1912374"/>
              <a:gd name="connsiteX40" fmla="*/ 956187 w 1912374"/>
              <a:gd name="connsiteY40" fmla="*/ 0 h 19123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1912374" h="1912374">
                <a:moveTo>
                  <a:pt x="1333998" y="1763995"/>
                </a:moveTo>
                <a:lnTo>
                  <a:pt x="1317409" y="1841247"/>
                </a:lnTo>
                <a:lnTo>
                  <a:pt x="1240528" y="1869386"/>
                </a:lnTo>
                <a:cubicBezTo>
                  <a:pt x="1150705" y="1897324"/>
                  <a:pt x="1055204" y="1912374"/>
                  <a:pt x="956187" y="1912374"/>
                </a:cubicBezTo>
                <a:cubicBezTo>
                  <a:pt x="857171" y="1912374"/>
                  <a:pt x="761670" y="1897324"/>
                  <a:pt x="671846" y="1869386"/>
                </a:cubicBezTo>
                <a:lnTo>
                  <a:pt x="594967" y="1841248"/>
                </a:lnTo>
                <a:lnTo>
                  <a:pt x="578378" y="1763996"/>
                </a:lnTo>
                <a:lnTo>
                  <a:pt x="608753" y="1778628"/>
                </a:lnTo>
                <a:cubicBezTo>
                  <a:pt x="715540" y="1823796"/>
                  <a:pt x="832947" y="1848772"/>
                  <a:pt x="956187" y="1848772"/>
                </a:cubicBezTo>
                <a:cubicBezTo>
                  <a:pt x="1079427" y="1848772"/>
                  <a:pt x="1196834" y="1823796"/>
                  <a:pt x="1303621" y="1778628"/>
                </a:cubicBezTo>
                <a:close/>
                <a:moveTo>
                  <a:pt x="1763996" y="578378"/>
                </a:moveTo>
                <a:lnTo>
                  <a:pt x="1841248" y="594967"/>
                </a:lnTo>
                <a:lnTo>
                  <a:pt x="1869386" y="671846"/>
                </a:lnTo>
                <a:cubicBezTo>
                  <a:pt x="1897324" y="761670"/>
                  <a:pt x="1912374" y="857171"/>
                  <a:pt x="1912374" y="956187"/>
                </a:cubicBezTo>
                <a:cubicBezTo>
                  <a:pt x="1912374" y="1055203"/>
                  <a:pt x="1897324" y="1150705"/>
                  <a:pt x="1869386" y="1240528"/>
                </a:cubicBezTo>
                <a:lnTo>
                  <a:pt x="1841247" y="1317409"/>
                </a:lnTo>
                <a:lnTo>
                  <a:pt x="1763995" y="1333998"/>
                </a:lnTo>
                <a:lnTo>
                  <a:pt x="1778628" y="1303621"/>
                </a:lnTo>
                <a:cubicBezTo>
                  <a:pt x="1823796" y="1196834"/>
                  <a:pt x="1848772" y="1079427"/>
                  <a:pt x="1848772" y="956187"/>
                </a:cubicBezTo>
                <a:cubicBezTo>
                  <a:pt x="1848772" y="832947"/>
                  <a:pt x="1823796" y="715540"/>
                  <a:pt x="1778628" y="608753"/>
                </a:cubicBezTo>
                <a:close/>
                <a:moveTo>
                  <a:pt x="148378" y="578378"/>
                </a:moveTo>
                <a:lnTo>
                  <a:pt x="133746" y="608753"/>
                </a:lnTo>
                <a:cubicBezTo>
                  <a:pt x="88579" y="715540"/>
                  <a:pt x="63602" y="832947"/>
                  <a:pt x="63602" y="956187"/>
                </a:cubicBezTo>
                <a:cubicBezTo>
                  <a:pt x="63602" y="1079427"/>
                  <a:pt x="88579" y="1196834"/>
                  <a:pt x="133746" y="1303621"/>
                </a:cubicBezTo>
                <a:lnTo>
                  <a:pt x="148379" y="1333997"/>
                </a:lnTo>
                <a:lnTo>
                  <a:pt x="71127" y="1317409"/>
                </a:lnTo>
                <a:lnTo>
                  <a:pt x="42988" y="1240528"/>
                </a:lnTo>
                <a:cubicBezTo>
                  <a:pt x="15051" y="1150705"/>
                  <a:pt x="0" y="1055203"/>
                  <a:pt x="0" y="956187"/>
                </a:cubicBezTo>
                <a:cubicBezTo>
                  <a:pt x="0" y="857171"/>
                  <a:pt x="15051" y="761670"/>
                  <a:pt x="42988" y="671846"/>
                </a:cubicBezTo>
                <a:lnTo>
                  <a:pt x="71127" y="594967"/>
                </a:lnTo>
                <a:close/>
                <a:moveTo>
                  <a:pt x="956187" y="0"/>
                </a:moveTo>
                <a:cubicBezTo>
                  <a:pt x="1055204" y="0"/>
                  <a:pt x="1150705" y="15051"/>
                  <a:pt x="1240528" y="42988"/>
                </a:cubicBezTo>
                <a:lnTo>
                  <a:pt x="1317409" y="71127"/>
                </a:lnTo>
                <a:lnTo>
                  <a:pt x="1333998" y="148379"/>
                </a:lnTo>
                <a:lnTo>
                  <a:pt x="1303621" y="133746"/>
                </a:lnTo>
                <a:cubicBezTo>
                  <a:pt x="1196834" y="88579"/>
                  <a:pt x="1079427" y="63602"/>
                  <a:pt x="956187" y="63602"/>
                </a:cubicBezTo>
                <a:cubicBezTo>
                  <a:pt x="832947" y="63602"/>
                  <a:pt x="715540" y="88579"/>
                  <a:pt x="608753" y="133746"/>
                </a:cubicBezTo>
                <a:lnTo>
                  <a:pt x="578378" y="148378"/>
                </a:lnTo>
                <a:lnTo>
                  <a:pt x="594967" y="71127"/>
                </a:lnTo>
                <a:lnTo>
                  <a:pt x="671846" y="42988"/>
                </a:lnTo>
                <a:cubicBezTo>
                  <a:pt x="761670" y="15051"/>
                  <a:pt x="857171" y="0"/>
                  <a:pt x="956187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40" name="PA-7">
            <a:extLst>
              <a:ext uri="{FF2B5EF4-FFF2-40B4-BE49-F238E27FC236}">
                <a16:creationId xmlns:a16="http://schemas.microsoft.com/office/drawing/2014/main" id="{4B4732B0-D7B4-492B-B9D5-4AA5C0AA5E99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>
            <a:off x="5076210" y="2409211"/>
            <a:ext cx="2039580" cy="2039580"/>
          </a:xfrm>
          <a:custGeom>
            <a:avLst/>
            <a:gdLst>
              <a:gd name="connsiteX0" fmla="*/ 1381012 w 2039580"/>
              <a:gd name="connsiteY0" fmla="*/ 1904849 h 2039580"/>
              <a:gd name="connsiteX1" fmla="*/ 1365242 w 2039580"/>
              <a:gd name="connsiteY1" fmla="*/ 1978288 h 2039580"/>
              <a:gd name="connsiteX2" fmla="*/ 1323044 w 2039580"/>
              <a:gd name="connsiteY2" fmla="*/ 1993732 h 2039580"/>
              <a:gd name="connsiteX3" fmla="*/ 1019790 w 2039580"/>
              <a:gd name="connsiteY3" fmla="*/ 2039580 h 2039580"/>
              <a:gd name="connsiteX4" fmla="*/ 716536 w 2039580"/>
              <a:gd name="connsiteY4" fmla="*/ 1993732 h 2039580"/>
              <a:gd name="connsiteX5" fmla="*/ 674340 w 2039580"/>
              <a:gd name="connsiteY5" fmla="*/ 1978288 h 2039580"/>
              <a:gd name="connsiteX6" fmla="*/ 658570 w 2039580"/>
              <a:gd name="connsiteY6" fmla="*/ 1904850 h 2039580"/>
              <a:gd name="connsiteX7" fmla="*/ 735449 w 2039580"/>
              <a:gd name="connsiteY7" fmla="*/ 1932988 h 2039580"/>
              <a:gd name="connsiteX8" fmla="*/ 1019790 w 2039580"/>
              <a:gd name="connsiteY8" fmla="*/ 1975976 h 2039580"/>
              <a:gd name="connsiteX9" fmla="*/ 1304131 w 2039580"/>
              <a:gd name="connsiteY9" fmla="*/ 1932988 h 2039580"/>
              <a:gd name="connsiteX10" fmla="*/ 1904851 w 2039580"/>
              <a:gd name="connsiteY10" fmla="*/ 658569 h 2039580"/>
              <a:gd name="connsiteX11" fmla="*/ 1978288 w 2039580"/>
              <a:gd name="connsiteY11" fmla="*/ 674338 h 2039580"/>
              <a:gd name="connsiteX12" fmla="*/ 1993732 w 2039580"/>
              <a:gd name="connsiteY12" fmla="*/ 716536 h 2039580"/>
              <a:gd name="connsiteX13" fmla="*/ 2039580 w 2039580"/>
              <a:gd name="connsiteY13" fmla="*/ 1019790 h 2039580"/>
              <a:gd name="connsiteX14" fmla="*/ 1993732 w 2039580"/>
              <a:gd name="connsiteY14" fmla="*/ 1323044 h 2039580"/>
              <a:gd name="connsiteX15" fmla="*/ 1978288 w 2039580"/>
              <a:gd name="connsiteY15" fmla="*/ 1365241 h 2039580"/>
              <a:gd name="connsiteX16" fmla="*/ 1904850 w 2039580"/>
              <a:gd name="connsiteY16" fmla="*/ 1381011 h 2039580"/>
              <a:gd name="connsiteX17" fmla="*/ 1932989 w 2039580"/>
              <a:gd name="connsiteY17" fmla="*/ 1304130 h 2039580"/>
              <a:gd name="connsiteX18" fmla="*/ 1975977 w 2039580"/>
              <a:gd name="connsiteY18" fmla="*/ 1019789 h 2039580"/>
              <a:gd name="connsiteX19" fmla="*/ 1932989 w 2039580"/>
              <a:gd name="connsiteY19" fmla="*/ 735448 h 2039580"/>
              <a:gd name="connsiteX20" fmla="*/ 134730 w 2039580"/>
              <a:gd name="connsiteY20" fmla="*/ 658569 h 2039580"/>
              <a:gd name="connsiteX21" fmla="*/ 106591 w 2039580"/>
              <a:gd name="connsiteY21" fmla="*/ 735448 h 2039580"/>
              <a:gd name="connsiteX22" fmla="*/ 63603 w 2039580"/>
              <a:gd name="connsiteY22" fmla="*/ 1019789 h 2039580"/>
              <a:gd name="connsiteX23" fmla="*/ 106591 w 2039580"/>
              <a:gd name="connsiteY23" fmla="*/ 1304130 h 2039580"/>
              <a:gd name="connsiteX24" fmla="*/ 134730 w 2039580"/>
              <a:gd name="connsiteY24" fmla="*/ 1381011 h 2039580"/>
              <a:gd name="connsiteX25" fmla="*/ 61292 w 2039580"/>
              <a:gd name="connsiteY25" fmla="*/ 1365241 h 2039580"/>
              <a:gd name="connsiteX26" fmla="*/ 45848 w 2039580"/>
              <a:gd name="connsiteY26" fmla="*/ 1323044 h 2039580"/>
              <a:gd name="connsiteX27" fmla="*/ 0 w 2039580"/>
              <a:gd name="connsiteY27" fmla="*/ 1019790 h 2039580"/>
              <a:gd name="connsiteX28" fmla="*/ 45848 w 2039580"/>
              <a:gd name="connsiteY28" fmla="*/ 716536 h 2039580"/>
              <a:gd name="connsiteX29" fmla="*/ 61293 w 2039580"/>
              <a:gd name="connsiteY29" fmla="*/ 674339 h 2039580"/>
              <a:gd name="connsiteX30" fmla="*/ 1019790 w 2039580"/>
              <a:gd name="connsiteY30" fmla="*/ 0 h 2039580"/>
              <a:gd name="connsiteX31" fmla="*/ 1323044 w 2039580"/>
              <a:gd name="connsiteY31" fmla="*/ 45848 h 2039580"/>
              <a:gd name="connsiteX32" fmla="*/ 1365242 w 2039580"/>
              <a:gd name="connsiteY32" fmla="*/ 61293 h 2039580"/>
              <a:gd name="connsiteX33" fmla="*/ 1381012 w 2039580"/>
              <a:gd name="connsiteY33" fmla="*/ 134729 h 2039580"/>
              <a:gd name="connsiteX34" fmla="*/ 1304131 w 2039580"/>
              <a:gd name="connsiteY34" fmla="*/ 106590 h 2039580"/>
              <a:gd name="connsiteX35" fmla="*/ 1019790 w 2039580"/>
              <a:gd name="connsiteY35" fmla="*/ 63602 h 2039580"/>
              <a:gd name="connsiteX36" fmla="*/ 735449 w 2039580"/>
              <a:gd name="connsiteY36" fmla="*/ 106590 h 2039580"/>
              <a:gd name="connsiteX37" fmla="*/ 658570 w 2039580"/>
              <a:gd name="connsiteY37" fmla="*/ 134729 h 2039580"/>
              <a:gd name="connsiteX38" fmla="*/ 674340 w 2039580"/>
              <a:gd name="connsiteY38" fmla="*/ 61292 h 2039580"/>
              <a:gd name="connsiteX39" fmla="*/ 716536 w 2039580"/>
              <a:gd name="connsiteY39" fmla="*/ 45848 h 2039580"/>
              <a:gd name="connsiteX40" fmla="*/ 1019790 w 2039580"/>
              <a:gd name="connsiteY40" fmla="*/ 0 h 20395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2039580" h="2039580">
                <a:moveTo>
                  <a:pt x="1381012" y="1904849"/>
                </a:moveTo>
                <a:lnTo>
                  <a:pt x="1365242" y="1978288"/>
                </a:lnTo>
                <a:lnTo>
                  <a:pt x="1323044" y="1993732"/>
                </a:lnTo>
                <a:cubicBezTo>
                  <a:pt x="1227247" y="2023529"/>
                  <a:pt x="1125393" y="2039580"/>
                  <a:pt x="1019790" y="2039580"/>
                </a:cubicBezTo>
                <a:cubicBezTo>
                  <a:pt x="914188" y="2039580"/>
                  <a:pt x="812334" y="2023529"/>
                  <a:pt x="716536" y="1993732"/>
                </a:cubicBezTo>
                <a:lnTo>
                  <a:pt x="674340" y="1978288"/>
                </a:lnTo>
                <a:lnTo>
                  <a:pt x="658570" y="1904850"/>
                </a:lnTo>
                <a:lnTo>
                  <a:pt x="735449" y="1932988"/>
                </a:lnTo>
                <a:cubicBezTo>
                  <a:pt x="825273" y="1960926"/>
                  <a:pt x="920774" y="1975976"/>
                  <a:pt x="1019790" y="1975976"/>
                </a:cubicBezTo>
                <a:cubicBezTo>
                  <a:pt x="1118807" y="1975976"/>
                  <a:pt x="1214308" y="1960926"/>
                  <a:pt x="1304131" y="1932988"/>
                </a:cubicBezTo>
                <a:close/>
                <a:moveTo>
                  <a:pt x="1904851" y="658569"/>
                </a:moveTo>
                <a:lnTo>
                  <a:pt x="1978288" y="674338"/>
                </a:lnTo>
                <a:lnTo>
                  <a:pt x="1993732" y="716536"/>
                </a:lnTo>
                <a:cubicBezTo>
                  <a:pt x="2023529" y="812334"/>
                  <a:pt x="2039580" y="914188"/>
                  <a:pt x="2039580" y="1019790"/>
                </a:cubicBezTo>
                <a:cubicBezTo>
                  <a:pt x="2039580" y="1125393"/>
                  <a:pt x="2023529" y="1227246"/>
                  <a:pt x="1993732" y="1323044"/>
                </a:cubicBezTo>
                <a:lnTo>
                  <a:pt x="1978288" y="1365241"/>
                </a:lnTo>
                <a:lnTo>
                  <a:pt x="1904850" y="1381011"/>
                </a:lnTo>
                <a:lnTo>
                  <a:pt x="1932989" y="1304130"/>
                </a:lnTo>
                <a:cubicBezTo>
                  <a:pt x="1960927" y="1214307"/>
                  <a:pt x="1975977" y="1118805"/>
                  <a:pt x="1975977" y="1019789"/>
                </a:cubicBezTo>
                <a:cubicBezTo>
                  <a:pt x="1975977" y="920773"/>
                  <a:pt x="1960927" y="825272"/>
                  <a:pt x="1932989" y="735448"/>
                </a:cubicBezTo>
                <a:close/>
                <a:moveTo>
                  <a:pt x="134730" y="658569"/>
                </a:moveTo>
                <a:lnTo>
                  <a:pt x="106591" y="735448"/>
                </a:lnTo>
                <a:cubicBezTo>
                  <a:pt x="78654" y="825272"/>
                  <a:pt x="63603" y="920773"/>
                  <a:pt x="63603" y="1019789"/>
                </a:cubicBezTo>
                <a:cubicBezTo>
                  <a:pt x="63603" y="1118805"/>
                  <a:pt x="78654" y="1214307"/>
                  <a:pt x="106591" y="1304130"/>
                </a:cubicBezTo>
                <a:lnTo>
                  <a:pt x="134730" y="1381011"/>
                </a:lnTo>
                <a:lnTo>
                  <a:pt x="61292" y="1365241"/>
                </a:lnTo>
                <a:lnTo>
                  <a:pt x="45848" y="1323044"/>
                </a:lnTo>
                <a:cubicBezTo>
                  <a:pt x="16052" y="1227246"/>
                  <a:pt x="0" y="1125393"/>
                  <a:pt x="0" y="1019790"/>
                </a:cubicBezTo>
                <a:cubicBezTo>
                  <a:pt x="0" y="914188"/>
                  <a:pt x="16052" y="812334"/>
                  <a:pt x="45848" y="716536"/>
                </a:cubicBezTo>
                <a:lnTo>
                  <a:pt x="61293" y="674339"/>
                </a:lnTo>
                <a:close/>
                <a:moveTo>
                  <a:pt x="1019790" y="0"/>
                </a:moveTo>
                <a:cubicBezTo>
                  <a:pt x="1125393" y="0"/>
                  <a:pt x="1227247" y="16052"/>
                  <a:pt x="1323044" y="45848"/>
                </a:cubicBezTo>
                <a:lnTo>
                  <a:pt x="1365242" y="61293"/>
                </a:lnTo>
                <a:lnTo>
                  <a:pt x="1381012" y="134729"/>
                </a:lnTo>
                <a:lnTo>
                  <a:pt x="1304131" y="106590"/>
                </a:lnTo>
                <a:cubicBezTo>
                  <a:pt x="1214308" y="78653"/>
                  <a:pt x="1118807" y="63602"/>
                  <a:pt x="1019790" y="63602"/>
                </a:cubicBezTo>
                <a:cubicBezTo>
                  <a:pt x="920774" y="63602"/>
                  <a:pt x="825273" y="78653"/>
                  <a:pt x="735449" y="106590"/>
                </a:cubicBezTo>
                <a:lnTo>
                  <a:pt x="658570" y="134729"/>
                </a:lnTo>
                <a:lnTo>
                  <a:pt x="674340" y="61292"/>
                </a:lnTo>
                <a:lnTo>
                  <a:pt x="716536" y="45848"/>
                </a:lnTo>
                <a:cubicBezTo>
                  <a:pt x="812334" y="16052"/>
                  <a:pt x="914188" y="0"/>
                  <a:pt x="1019790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41" name="PA-8">
            <a:extLst>
              <a:ext uri="{FF2B5EF4-FFF2-40B4-BE49-F238E27FC236}">
                <a16:creationId xmlns:a16="http://schemas.microsoft.com/office/drawing/2014/main" id="{A614ED36-1BF5-4C9B-BA2D-735BAFC93722}"/>
              </a:ext>
            </a:extLst>
          </p:cNvPr>
          <p:cNvSpPr/>
          <p:nvPr>
            <p:custDataLst>
              <p:tags r:id="rId8"/>
            </p:custDataLst>
          </p:nvPr>
        </p:nvSpPr>
        <p:spPr>
          <a:xfrm>
            <a:off x="5012608" y="2345607"/>
            <a:ext cx="2166784" cy="2166784"/>
          </a:xfrm>
          <a:custGeom>
            <a:avLst/>
            <a:gdLst>
              <a:gd name="connsiteX0" fmla="*/ 737942 w 2166784"/>
              <a:gd name="connsiteY0" fmla="*/ 2041891 h 2166784"/>
              <a:gd name="connsiteX1" fmla="*/ 780138 w 2166784"/>
              <a:gd name="connsiteY1" fmla="*/ 2057335 h 2166784"/>
              <a:gd name="connsiteX2" fmla="*/ 1083392 w 2166784"/>
              <a:gd name="connsiteY2" fmla="*/ 2103183 h 2166784"/>
              <a:gd name="connsiteX3" fmla="*/ 1386646 w 2166784"/>
              <a:gd name="connsiteY3" fmla="*/ 2057335 h 2166784"/>
              <a:gd name="connsiteX4" fmla="*/ 1428844 w 2166784"/>
              <a:gd name="connsiteY4" fmla="*/ 2041891 h 2166784"/>
              <a:gd name="connsiteX5" fmla="*/ 1413075 w 2166784"/>
              <a:gd name="connsiteY5" fmla="*/ 2115327 h 2166784"/>
              <a:gd name="connsiteX6" fmla="*/ 1405560 w 2166784"/>
              <a:gd name="connsiteY6" fmla="*/ 2118077 h 2166784"/>
              <a:gd name="connsiteX7" fmla="*/ 1083392 w 2166784"/>
              <a:gd name="connsiteY7" fmla="*/ 2166784 h 2166784"/>
              <a:gd name="connsiteX8" fmla="*/ 761224 w 2166784"/>
              <a:gd name="connsiteY8" fmla="*/ 2118077 h 2166784"/>
              <a:gd name="connsiteX9" fmla="*/ 753711 w 2166784"/>
              <a:gd name="connsiteY9" fmla="*/ 2115327 h 2166784"/>
              <a:gd name="connsiteX10" fmla="*/ 124895 w 2166784"/>
              <a:gd name="connsiteY10" fmla="*/ 737942 h 2166784"/>
              <a:gd name="connsiteX11" fmla="*/ 109450 w 2166784"/>
              <a:gd name="connsiteY11" fmla="*/ 780139 h 2166784"/>
              <a:gd name="connsiteX12" fmla="*/ 63602 w 2166784"/>
              <a:gd name="connsiteY12" fmla="*/ 1083393 h 2166784"/>
              <a:gd name="connsiteX13" fmla="*/ 109450 w 2166784"/>
              <a:gd name="connsiteY13" fmla="*/ 1386647 h 2166784"/>
              <a:gd name="connsiteX14" fmla="*/ 124894 w 2166784"/>
              <a:gd name="connsiteY14" fmla="*/ 1428844 h 2166784"/>
              <a:gd name="connsiteX15" fmla="*/ 51457 w 2166784"/>
              <a:gd name="connsiteY15" fmla="*/ 1413074 h 2166784"/>
              <a:gd name="connsiteX16" fmla="*/ 48707 w 2166784"/>
              <a:gd name="connsiteY16" fmla="*/ 1405560 h 2166784"/>
              <a:gd name="connsiteX17" fmla="*/ 0 w 2166784"/>
              <a:gd name="connsiteY17" fmla="*/ 1083392 h 2166784"/>
              <a:gd name="connsiteX18" fmla="*/ 48707 w 2166784"/>
              <a:gd name="connsiteY18" fmla="*/ 761224 h 2166784"/>
              <a:gd name="connsiteX19" fmla="*/ 51457 w 2166784"/>
              <a:gd name="connsiteY19" fmla="*/ 753711 h 2166784"/>
              <a:gd name="connsiteX20" fmla="*/ 2041890 w 2166784"/>
              <a:gd name="connsiteY20" fmla="*/ 737941 h 2166784"/>
              <a:gd name="connsiteX21" fmla="*/ 2115327 w 2166784"/>
              <a:gd name="connsiteY21" fmla="*/ 753711 h 2166784"/>
              <a:gd name="connsiteX22" fmla="*/ 2118077 w 2166784"/>
              <a:gd name="connsiteY22" fmla="*/ 761224 h 2166784"/>
              <a:gd name="connsiteX23" fmla="*/ 2166784 w 2166784"/>
              <a:gd name="connsiteY23" fmla="*/ 1083392 h 2166784"/>
              <a:gd name="connsiteX24" fmla="*/ 2118077 w 2166784"/>
              <a:gd name="connsiteY24" fmla="*/ 1405560 h 2166784"/>
              <a:gd name="connsiteX25" fmla="*/ 2115327 w 2166784"/>
              <a:gd name="connsiteY25" fmla="*/ 1413074 h 2166784"/>
              <a:gd name="connsiteX26" fmla="*/ 2041890 w 2166784"/>
              <a:gd name="connsiteY26" fmla="*/ 1428844 h 2166784"/>
              <a:gd name="connsiteX27" fmla="*/ 2057334 w 2166784"/>
              <a:gd name="connsiteY27" fmla="*/ 1386647 h 2166784"/>
              <a:gd name="connsiteX28" fmla="*/ 2103182 w 2166784"/>
              <a:gd name="connsiteY28" fmla="*/ 1083393 h 2166784"/>
              <a:gd name="connsiteX29" fmla="*/ 2057334 w 2166784"/>
              <a:gd name="connsiteY29" fmla="*/ 780139 h 2166784"/>
              <a:gd name="connsiteX30" fmla="*/ 1083392 w 2166784"/>
              <a:gd name="connsiteY30" fmla="*/ 0 h 2166784"/>
              <a:gd name="connsiteX31" fmla="*/ 1405560 w 2166784"/>
              <a:gd name="connsiteY31" fmla="*/ 48707 h 2166784"/>
              <a:gd name="connsiteX32" fmla="*/ 1413074 w 2166784"/>
              <a:gd name="connsiteY32" fmla="*/ 51457 h 2166784"/>
              <a:gd name="connsiteX33" fmla="*/ 1428844 w 2166784"/>
              <a:gd name="connsiteY33" fmla="*/ 124896 h 2166784"/>
              <a:gd name="connsiteX34" fmla="*/ 1386646 w 2166784"/>
              <a:gd name="connsiteY34" fmla="*/ 109451 h 2166784"/>
              <a:gd name="connsiteX35" fmla="*/ 1083392 w 2166784"/>
              <a:gd name="connsiteY35" fmla="*/ 63603 h 2166784"/>
              <a:gd name="connsiteX36" fmla="*/ 780138 w 2166784"/>
              <a:gd name="connsiteY36" fmla="*/ 109451 h 2166784"/>
              <a:gd name="connsiteX37" fmla="*/ 737942 w 2166784"/>
              <a:gd name="connsiteY37" fmla="*/ 124895 h 2166784"/>
              <a:gd name="connsiteX38" fmla="*/ 753712 w 2166784"/>
              <a:gd name="connsiteY38" fmla="*/ 51457 h 2166784"/>
              <a:gd name="connsiteX39" fmla="*/ 761224 w 2166784"/>
              <a:gd name="connsiteY39" fmla="*/ 48707 h 2166784"/>
              <a:gd name="connsiteX40" fmla="*/ 1083392 w 2166784"/>
              <a:gd name="connsiteY40" fmla="*/ 0 h 21667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2166784" h="2166784">
                <a:moveTo>
                  <a:pt x="737942" y="2041891"/>
                </a:moveTo>
                <a:lnTo>
                  <a:pt x="780138" y="2057335"/>
                </a:lnTo>
                <a:cubicBezTo>
                  <a:pt x="875936" y="2087132"/>
                  <a:pt x="977790" y="2103183"/>
                  <a:pt x="1083392" y="2103183"/>
                </a:cubicBezTo>
                <a:cubicBezTo>
                  <a:pt x="1188995" y="2103183"/>
                  <a:pt x="1290849" y="2087132"/>
                  <a:pt x="1386646" y="2057335"/>
                </a:cubicBezTo>
                <a:lnTo>
                  <a:pt x="1428844" y="2041891"/>
                </a:lnTo>
                <a:lnTo>
                  <a:pt x="1413075" y="2115327"/>
                </a:lnTo>
                <a:lnTo>
                  <a:pt x="1405560" y="2118077"/>
                </a:lnTo>
                <a:cubicBezTo>
                  <a:pt x="1303787" y="2149732"/>
                  <a:pt x="1195581" y="2166784"/>
                  <a:pt x="1083392" y="2166784"/>
                </a:cubicBezTo>
                <a:cubicBezTo>
                  <a:pt x="971203" y="2166784"/>
                  <a:pt x="862997" y="2149732"/>
                  <a:pt x="761224" y="2118077"/>
                </a:cubicBezTo>
                <a:lnTo>
                  <a:pt x="753711" y="2115327"/>
                </a:lnTo>
                <a:close/>
                <a:moveTo>
                  <a:pt x="124895" y="737942"/>
                </a:moveTo>
                <a:lnTo>
                  <a:pt x="109450" y="780139"/>
                </a:lnTo>
                <a:cubicBezTo>
                  <a:pt x="79654" y="875937"/>
                  <a:pt x="63602" y="977791"/>
                  <a:pt x="63602" y="1083393"/>
                </a:cubicBezTo>
                <a:cubicBezTo>
                  <a:pt x="63602" y="1188996"/>
                  <a:pt x="79654" y="1290849"/>
                  <a:pt x="109450" y="1386647"/>
                </a:cubicBezTo>
                <a:lnTo>
                  <a:pt x="124894" y="1428844"/>
                </a:lnTo>
                <a:lnTo>
                  <a:pt x="51457" y="1413074"/>
                </a:lnTo>
                <a:lnTo>
                  <a:pt x="48707" y="1405560"/>
                </a:lnTo>
                <a:cubicBezTo>
                  <a:pt x="17053" y="1303787"/>
                  <a:pt x="0" y="1195581"/>
                  <a:pt x="0" y="1083392"/>
                </a:cubicBezTo>
                <a:cubicBezTo>
                  <a:pt x="0" y="971203"/>
                  <a:pt x="17053" y="862997"/>
                  <a:pt x="48707" y="761224"/>
                </a:cubicBezTo>
                <a:lnTo>
                  <a:pt x="51457" y="753711"/>
                </a:lnTo>
                <a:close/>
                <a:moveTo>
                  <a:pt x="2041890" y="737941"/>
                </a:moveTo>
                <a:lnTo>
                  <a:pt x="2115327" y="753711"/>
                </a:lnTo>
                <a:lnTo>
                  <a:pt x="2118077" y="761224"/>
                </a:lnTo>
                <a:cubicBezTo>
                  <a:pt x="2149732" y="862997"/>
                  <a:pt x="2166784" y="971203"/>
                  <a:pt x="2166784" y="1083392"/>
                </a:cubicBezTo>
                <a:cubicBezTo>
                  <a:pt x="2166784" y="1195581"/>
                  <a:pt x="2149732" y="1303787"/>
                  <a:pt x="2118077" y="1405560"/>
                </a:cubicBezTo>
                <a:lnTo>
                  <a:pt x="2115327" y="1413074"/>
                </a:lnTo>
                <a:lnTo>
                  <a:pt x="2041890" y="1428844"/>
                </a:lnTo>
                <a:lnTo>
                  <a:pt x="2057334" y="1386647"/>
                </a:lnTo>
                <a:cubicBezTo>
                  <a:pt x="2087131" y="1290849"/>
                  <a:pt x="2103182" y="1188996"/>
                  <a:pt x="2103182" y="1083393"/>
                </a:cubicBezTo>
                <a:cubicBezTo>
                  <a:pt x="2103182" y="977791"/>
                  <a:pt x="2087131" y="875937"/>
                  <a:pt x="2057334" y="780139"/>
                </a:cubicBezTo>
                <a:close/>
                <a:moveTo>
                  <a:pt x="1083392" y="0"/>
                </a:moveTo>
                <a:cubicBezTo>
                  <a:pt x="1195581" y="0"/>
                  <a:pt x="1303787" y="17053"/>
                  <a:pt x="1405560" y="48707"/>
                </a:cubicBezTo>
                <a:lnTo>
                  <a:pt x="1413074" y="51457"/>
                </a:lnTo>
                <a:lnTo>
                  <a:pt x="1428844" y="124896"/>
                </a:lnTo>
                <a:lnTo>
                  <a:pt x="1386646" y="109451"/>
                </a:lnTo>
                <a:cubicBezTo>
                  <a:pt x="1290849" y="79655"/>
                  <a:pt x="1188995" y="63603"/>
                  <a:pt x="1083392" y="63603"/>
                </a:cubicBezTo>
                <a:cubicBezTo>
                  <a:pt x="977790" y="63603"/>
                  <a:pt x="875936" y="79655"/>
                  <a:pt x="780138" y="109451"/>
                </a:cubicBezTo>
                <a:lnTo>
                  <a:pt x="737942" y="124895"/>
                </a:lnTo>
                <a:lnTo>
                  <a:pt x="753712" y="51457"/>
                </a:lnTo>
                <a:lnTo>
                  <a:pt x="761224" y="48707"/>
                </a:lnTo>
                <a:cubicBezTo>
                  <a:pt x="862997" y="17053"/>
                  <a:pt x="971203" y="0"/>
                  <a:pt x="1083392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42" name="PA-9">
            <a:extLst>
              <a:ext uri="{FF2B5EF4-FFF2-40B4-BE49-F238E27FC236}">
                <a16:creationId xmlns:a16="http://schemas.microsoft.com/office/drawing/2014/main" id="{22BB77A0-D749-44D2-9C19-8312A7467577}"/>
              </a:ext>
            </a:extLst>
          </p:cNvPr>
          <p:cNvSpPr/>
          <p:nvPr>
            <p:custDataLst>
              <p:tags r:id="rId9"/>
            </p:custDataLst>
          </p:nvPr>
        </p:nvSpPr>
        <p:spPr>
          <a:xfrm>
            <a:off x="4949005" y="2282005"/>
            <a:ext cx="2293990" cy="2293990"/>
          </a:xfrm>
          <a:custGeom>
            <a:avLst/>
            <a:gdLst>
              <a:gd name="connsiteX0" fmla="*/ 817313 w 2293990"/>
              <a:gd name="connsiteY0" fmla="*/ 2178929 h 2293990"/>
              <a:gd name="connsiteX1" fmla="*/ 824826 w 2293990"/>
              <a:gd name="connsiteY1" fmla="*/ 2181679 h 2293990"/>
              <a:gd name="connsiteX2" fmla="*/ 1146994 w 2293990"/>
              <a:gd name="connsiteY2" fmla="*/ 2230386 h 2293990"/>
              <a:gd name="connsiteX3" fmla="*/ 1469162 w 2293990"/>
              <a:gd name="connsiteY3" fmla="*/ 2181679 h 2293990"/>
              <a:gd name="connsiteX4" fmla="*/ 1476677 w 2293990"/>
              <a:gd name="connsiteY4" fmla="*/ 2178929 h 2293990"/>
              <a:gd name="connsiteX5" fmla="*/ 1461579 w 2293990"/>
              <a:gd name="connsiteY5" fmla="*/ 2249237 h 2293990"/>
              <a:gd name="connsiteX6" fmla="*/ 1378155 w 2293990"/>
              <a:gd name="connsiteY6" fmla="*/ 2270687 h 2293990"/>
              <a:gd name="connsiteX7" fmla="*/ 1146995 w 2293990"/>
              <a:gd name="connsiteY7" fmla="*/ 2293990 h 2293990"/>
              <a:gd name="connsiteX8" fmla="*/ 915835 w 2293990"/>
              <a:gd name="connsiteY8" fmla="*/ 2270687 h 2293990"/>
              <a:gd name="connsiteX9" fmla="*/ 832411 w 2293990"/>
              <a:gd name="connsiteY9" fmla="*/ 2249236 h 2293990"/>
              <a:gd name="connsiteX10" fmla="*/ 2178929 w 2293990"/>
              <a:gd name="connsiteY10" fmla="*/ 817313 h 2293990"/>
              <a:gd name="connsiteX11" fmla="*/ 2249236 w 2293990"/>
              <a:gd name="connsiteY11" fmla="*/ 832411 h 2293990"/>
              <a:gd name="connsiteX12" fmla="*/ 2270687 w 2293990"/>
              <a:gd name="connsiteY12" fmla="*/ 915835 h 2293990"/>
              <a:gd name="connsiteX13" fmla="*/ 2293990 w 2293990"/>
              <a:gd name="connsiteY13" fmla="*/ 1146995 h 2293990"/>
              <a:gd name="connsiteX14" fmla="*/ 2270687 w 2293990"/>
              <a:gd name="connsiteY14" fmla="*/ 1378155 h 2293990"/>
              <a:gd name="connsiteX15" fmla="*/ 2249237 w 2293990"/>
              <a:gd name="connsiteY15" fmla="*/ 1461579 h 2293990"/>
              <a:gd name="connsiteX16" fmla="*/ 2178929 w 2293990"/>
              <a:gd name="connsiteY16" fmla="*/ 1476676 h 2293990"/>
              <a:gd name="connsiteX17" fmla="*/ 2181679 w 2293990"/>
              <a:gd name="connsiteY17" fmla="*/ 1469162 h 2293990"/>
              <a:gd name="connsiteX18" fmla="*/ 2230386 w 2293990"/>
              <a:gd name="connsiteY18" fmla="*/ 1146994 h 2293990"/>
              <a:gd name="connsiteX19" fmla="*/ 2181679 w 2293990"/>
              <a:gd name="connsiteY19" fmla="*/ 824826 h 2293990"/>
              <a:gd name="connsiteX20" fmla="*/ 115059 w 2293990"/>
              <a:gd name="connsiteY20" fmla="*/ 817313 h 2293990"/>
              <a:gd name="connsiteX21" fmla="*/ 112309 w 2293990"/>
              <a:gd name="connsiteY21" fmla="*/ 824826 h 2293990"/>
              <a:gd name="connsiteX22" fmla="*/ 63602 w 2293990"/>
              <a:gd name="connsiteY22" fmla="*/ 1146994 h 2293990"/>
              <a:gd name="connsiteX23" fmla="*/ 112309 w 2293990"/>
              <a:gd name="connsiteY23" fmla="*/ 1469162 h 2293990"/>
              <a:gd name="connsiteX24" fmla="*/ 115059 w 2293990"/>
              <a:gd name="connsiteY24" fmla="*/ 1476676 h 2293990"/>
              <a:gd name="connsiteX25" fmla="*/ 44754 w 2293990"/>
              <a:gd name="connsiteY25" fmla="*/ 1461579 h 2293990"/>
              <a:gd name="connsiteX26" fmla="*/ 23303 w 2293990"/>
              <a:gd name="connsiteY26" fmla="*/ 1378155 h 2293990"/>
              <a:gd name="connsiteX27" fmla="*/ 0 w 2293990"/>
              <a:gd name="connsiteY27" fmla="*/ 1146995 h 2293990"/>
              <a:gd name="connsiteX28" fmla="*/ 23303 w 2293990"/>
              <a:gd name="connsiteY28" fmla="*/ 915835 h 2293990"/>
              <a:gd name="connsiteX29" fmla="*/ 44754 w 2293990"/>
              <a:gd name="connsiteY29" fmla="*/ 832410 h 2293990"/>
              <a:gd name="connsiteX30" fmla="*/ 1146995 w 2293990"/>
              <a:gd name="connsiteY30" fmla="*/ 0 h 2293990"/>
              <a:gd name="connsiteX31" fmla="*/ 1378155 w 2293990"/>
              <a:gd name="connsiteY31" fmla="*/ 23303 h 2293990"/>
              <a:gd name="connsiteX32" fmla="*/ 1461579 w 2293990"/>
              <a:gd name="connsiteY32" fmla="*/ 44754 h 2293990"/>
              <a:gd name="connsiteX33" fmla="*/ 1476676 w 2293990"/>
              <a:gd name="connsiteY33" fmla="*/ 115059 h 2293990"/>
              <a:gd name="connsiteX34" fmla="*/ 1469162 w 2293990"/>
              <a:gd name="connsiteY34" fmla="*/ 112309 h 2293990"/>
              <a:gd name="connsiteX35" fmla="*/ 1146994 w 2293990"/>
              <a:gd name="connsiteY35" fmla="*/ 63602 h 2293990"/>
              <a:gd name="connsiteX36" fmla="*/ 824826 w 2293990"/>
              <a:gd name="connsiteY36" fmla="*/ 112309 h 2293990"/>
              <a:gd name="connsiteX37" fmla="*/ 817314 w 2293990"/>
              <a:gd name="connsiteY37" fmla="*/ 115059 h 2293990"/>
              <a:gd name="connsiteX38" fmla="*/ 832411 w 2293990"/>
              <a:gd name="connsiteY38" fmla="*/ 44754 h 2293990"/>
              <a:gd name="connsiteX39" fmla="*/ 915835 w 2293990"/>
              <a:gd name="connsiteY39" fmla="*/ 23303 h 2293990"/>
              <a:gd name="connsiteX40" fmla="*/ 1146995 w 2293990"/>
              <a:gd name="connsiteY40" fmla="*/ 0 h 22939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2293990" h="2293990">
                <a:moveTo>
                  <a:pt x="817313" y="2178929"/>
                </a:moveTo>
                <a:lnTo>
                  <a:pt x="824826" y="2181679"/>
                </a:lnTo>
                <a:cubicBezTo>
                  <a:pt x="926599" y="2213334"/>
                  <a:pt x="1034805" y="2230386"/>
                  <a:pt x="1146994" y="2230386"/>
                </a:cubicBezTo>
                <a:cubicBezTo>
                  <a:pt x="1259183" y="2230386"/>
                  <a:pt x="1367389" y="2213334"/>
                  <a:pt x="1469162" y="2181679"/>
                </a:cubicBezTo>
                <a:lnTo>
                  <a:pt x="1476677" y="2178929"/>
                </a:lnTo>
                <a:lnTo>
                  <a:pt x="1461579" y="2249237"/>
                </a:lnTo>
                <a:lnTo>
                  <a:pt x="1378155" y="2270687"/>
                </a:lnTo>
                <a:cubicBezTo>
                  <a:pt x="1303488" y="2285966"/>
                  <a:pt x="1226179" y="2293990"/>
                  <a:pt x="1146995" y="2293990"/>
                </a:cubicBezTo>
                <a:cubicBezTo>
                  <a:pt x="1067812" y="2293990"/>
                  <a:pt x="990502" y="2285966"/>
                  <a:pt x="915835" y="2270687"/>
                </a:cubicBezTo>
                <a:lnTo>
                  <a:pt x="832411" y="2249236"/>
                </a:lnTo>
                <a:close/>
                <a:moveTo>
                  <a:pt x="2178929" y="817313"/>
                </a:moveTo>
                <a:lnTo>
                  <a:pt x="2249236" y="832411"/>
                </a:lnTo>
                <a:lnTo>
                  <a:pt x="2270687" y="915835"/>
                </a:lnTo>
                <a:cubicBezTo>
                  <a:pt x="2285966" y="990502"/>
                  <a:pt x="2293990" y="1067812"/>
                  <a:pt x="2293990" y="1146995"/>
                </a:cubicBezTo>
                <a:cubicBezTo>
                  <a:pt x="2293990" y="1226179"/>
                  <a:pt x="2285966" y="1303488"/>
                  <a:pt x="2270687" y="1378155"/>
                </a:cubicBezTo>
                <a:lnTo>
                  <a:pt x="2249237" y="1461579"/>
                </a:lnTo>
                <a:lnTo>
                  <a:pt x="2178929" y="1476676"/>
                </a:lnTo>
                <a:lnTo>
                  <a:pt x="2181679" y="1469162"/>
                </a:lnTo>
                <a:cubicBezTo>
                  <a:pt x="2213334" y="1367389"/>
                  <a:pt x="2230386" y="1259183"/>
                  <a:pt x="2230386" y="1146994"/>
                </a:cubicBezTo>
                <a:cubicBezTo>
                  <a:pt x="2230386" y="1034805"/>
                  <a:pt x="2213334" y="926599"/>
                  <a:pt x="2181679" y="824826"/>
                </a:cubicBezTo>
                <a:close/>
                <a:moveTo>
                  <a:pt x="115059" y="817313"/>
                </a:moveTo>
                <a:lnTo>
                  <a:pt x="112309" y="824826"/>
                </a:lnTo>
                <a:cubicBezTo>
                  <a:pt x="80655" y="926599"/>
                  <a:pt x="63602" y="1034805"/>
                  <a:pt x="63602" y="1146994"/>
                </a:cubicBezTo>
                <a:cubicBezTo>
                  <a:pt x="63602" y="1259183"/>
                  <a:pt x="80655" y="1367389"/>
                  <a:pt x="112309" y="1469162"/>
                </a:cubicBezTo>
                <a:lnTo>
                  <a:pt x="115059" y="1476676"/>
                </a:lnTo>
                <a:lnTo>
                  <a:pt x="44754" y="1461579"/>
                </a:lnTo>
                <a:lnTo>
                  <a:pt x="23303" y="1378155"/>
                </a:lnTo>
                <a:cubicBezTo>
                  <a:pt x="8024" y="1303488"/>
                  <a:pt x="0" y="1226179"/>
                  <a:pt x="0" y="1146995"/>
                </a:cubicBezTo>
                <a:cubicBezTo>
                  <a:pt x="0" y="1067812"/>
                  <a:pt x="8024" y="990502"/>
                  <a:pt x="23303" y="915835"/>
                </a:cubicBezTo>
                <a:lnTo>
                  <a:pt x="44754" y="832410"/>
                </a:lnTo>
                <a:close/>
                <a:moveTo>
                  <a:pt x="1146995" y="0"/>
                </a:moveTo>
                <a:cubicBezTo>
                  <a:pt x="1226179" y="0"/>
                  <a:pt x="1303488" y="8024"/>
                  <a:pt x="1378155" y="23303"/>
                </a:cubicBezTo>
                <a:lnTo>
                  <a:pt x="1461579" y="44754"/>
                </a:lnTo>
                <a:lnTo>
                  <a:pt x="1476676" y="115059"/>
                </a:lnTo>
                <a:lnTo>
                  <a:pt x="1469162" y="112309"/>
                </a:lnTo>
                <a:cubicBezTo>
                  <a:pt x="1367389" y="80655"/>
                  <a:pt x="1259183" y="63602"/>
                  <a:pt x="1146994" y="63602"/>
                </a:cubicBezTo>
                <a:cubicBezTo>
                  <a:pt x="1034805" y="63602"/>
                  <a:pt x="926599" y="80655"/>
                  <a:pt x="824826" y="112309"/>
                </a:cubicBezTo>
                <a:lnTo>
                  <a:pt x="817314" y="115059"/>
                </a:lnTo>
                <a:lnTo>
                  <a:pt x="832411" y="44754"/>
                </a:lnTo>
                <a:lnTo>
                  <a:pt x="915835" y="23303"/>
                </a:lnTo>
                <a:cubicBezTo>
                  <a:pt x="990502" y="8024"/>
                  <a:pt x="1067812" y="0"/>
                  <a:pt x="1146995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43" name="PA-10">
            <a:extLst>
              <a:ext uri="{FF2B5EF4-FFF2-40B4-BE49-F238E27FC236}">
                <a16:creationId xmlns:a16="http://schemas.microsoft.com/office/drawing/2014/main" id="{E9F9F2DD-B311-4C9C-8C0D-BBBFDACF3E7C}"/>
              </a:ext>
            </a:extLst>
          </p:cNvPr>
          <p:cNvSpPr/>
          <p:nvPr>
            <p:custDataLst>
              <p:tags r:id="rId10"/>
            </p:custDataLst>
          </p:nvPr>
        </p:nvSpPr>
        <p:spPr>
          <a:xfrm>
            <a:off x="4885403" y="2218402"/>
            <a:ext cx="2421194" cy="2421194"/>
          </a:xfrm>
          <a:custGeom>
            <a:avLst/>
            <a:gdLst>
              <a:gd name="connsiteX0" fmla="*/ 896014 w 2421194"/>
              <a:gd name="connsiteY0" fmla="*/ 2312839 h 2421194"/>
              <a:gd name="connsiteX1" fmla="*/ 979438 w 2421194"/>
              <a:gd name="connsiteY1" fmla="*/ 2334290 h 2421194"/>
              <a:gd name="connsiteX2" fmla="*/ 1210598 w 2421194"/>
              <a:gd name="connsiteY2" fmla="*/ 2357593 h 2421194"/>
              <a:gd name="connsiteX3" fmla="*/ 1441758 w 2421194"/>
              <a:gd name="connsiteY3" fmla="*/ 2334290 h 2421194"/>
              <a:gd name="connsiteX4" fmla="*/ 1525182 w 2421194"/>
              <a:gd name="connsiteY4" fmla="*/ 2312840 h 2421194"/>
              <a:gd name="connsiteX5" fmla="*/ 1510271 w 2421194"/>
              <a:gd name="connsiteY5" fmla="*/ 2382278 h 2421194"/>
              <a:gd name="connsiteX6" fmla="*/ 1454574 w 2421194"/>
              <a:gd name="connsiteY6" fmla="*/ 2396599 h 2421194"/>
              <a:gd name="connsiteX7" fmla="*/ 1210597 w 2421194"/>
              <a:gd name="connsiteY7" fmla="*/ 2421194 h 2421194"/>
              <a:gd name="connsiteX8" fmla="*/ 966620 w 2421194"/>
              <a:gd name="connsiteY8" fmla="*/ 2396599 h 2421194"/>
              <a:gd name="connsiteX9" fmla="*/ 910925 w 2421194"/>
              <a:gd name="connsiteY9" fmla="*/ 2382279 h 2421194"/>
              <a:gd name="connsiteX10" fmla="*/ 2312839 w 2421194"/>
              <a:gd name="connsiteY10" fmla="*/ 896014 h 2421194"/>
              <a:gd name="connsiteX11" fmla="*/ 2382279 w 2421194"/>
              <a:gd name="connsiteY11" fmla="*/ 910925 h 2421194"/>
              <a:gd name="connsiteX12" fmla="*/ 2396599 w 2421194"/>
              <a:gd name="connsiteY12" fmla="*/ 966620 h 2421194"/>
              <a:gd name="connsiteX13" fmla="*/ 2421194 w 2421194"/>
              <a:gd name="connsiteY13" fmla="*/ 1210597 h 2421194"/>
              <a:gd name="connsiteX14" fmla="*/ 2396599 w 2421194"/>
              <a:gd name="connsiteY14" fmla="*/ 1454574 h 2421194"/>
              <a:gd name="connsiteX15" fmla="*/ 2382278 w 2421194"/>
              <a:gd name="connsiteY15" fmla="*/ 1510271 h 2421194"/>
              <a:gd name="connsiteX16" fmla="*/ 2312840 w 2421194"/>
              <a:gd name="connsiteY16" fmla="*/ 1525182 h 2421194"/>
              <a:gd name="connsiteX17" fmla="*/ 2334290 w 2421194"/>
              <a:gd name="connsiteY17" fmla="*/ 1441758 h 2421194"/>
              <a:gd name="connsiteX18" fmla="*/ 2357593 w 2421194"/>
              <a:gd name="connsiteY18" fmla="*/ 1210598 h 2421194"/>
              <a:gd name="connsiteX19" fmla="*/ 2334290 w 2421194"/>
              <a:gd name="connsiteY19" fmla="*/ 979438 h 2421194"/>
              <a:gd name="connsiteX20" fmla="*/ 108357 w 2421194"/>
              <a:gd name="connsiteY20" fmla="*/ 896013 h 2421194"/>
              <a:gd name="connsiteX21" fmla="*/ 86906 w 2421194"/>
              <a:gd name="connsiteY21" fmla="*/ 979438 h 2421194"/>
              <a:gd name="connsiteX22" fmla="*/ 63603 w 2421194"/>
              <a:gd name="connsiteY22" fmla="*/ 1210598 h 2421194"/>
              <a:gd name="connsiteX23" fmla="*/ 86906 w 2421194"/>
              <a:gd name="connsiteY23" fmla="*/ 1441758 h 2421194"/>
              <a:gd name="connsiteX24" fmla="*/ 108357 w 2421194"/>
              <a:gd name="connsiteY24" fmla="*/ 1525182 h 2421194"/>
              <a:gd name="connsiteX25" fmla="*/ 38916 w 2421194"/>
              <a:gd name="connsiteY25" fmla="*/ 1510271 h 2421194"/>
              <a:gd name="connsiteX26" fmla="*/ 24595 w 2421194"/>
              <a:gd name="connsiteY26" fmla="*/ 1454574 h 2421194"/>
              <a:gd name="connsiteX27" fmla="*/ 0 w 2421194"/>
              <a:gd name="connsiteY27" fmla="*/ 1210597 h 2421194"/>
              <a:gd name="connsiteX28" fmla="*/ 24595 w 2421194"/>
              <a:gd name="connsiteY28" fmla="*/ 966620 h 2421194"/>
              <a:gd name="connsiteX29" fmla="*/ 38916 w 2421194"/>
              <a:gd name="connsiteY29" fmla="*/ 910925 h 2421194"/>
              <a:gd name="connsiteX30" fmla="*/ 1210597 w 2421194"/>
              <a:gd name="connsiteY30" fmla="*/ 0 h 2421194"/>
              <a:gd name="connsiteX31" fmla="*/ 1454574 w 2421194"/>
              <a:gd name="connsiteY31" fmla="*/ 24595 h 2421194"/>
              <a:gd name="connsiteX32" fmla="*/ 1510271 w 2421194"/>
              <a:gd name="connsiteY32" fmla="*/ 38916 h 2421194"/>
              <a:gd name="connsiteX33" fmla="*/ 1525182 w 2421194"/>
              <a:gd name="connsiteY33" fmla="*/ 108357 h 2421194"/>
              <a:gd name="connsiteX34" fmla="*/ 1441758 w 2421194"/>
              <a:gd name="connsiteY34" fmla="*/ 86906 h 2421194"/>
              <a:gd name="connsiteX35" fmla="*/ 1210598 w 2421194"/>
              <a:gd name="connsiteY35" fmla="*/ 63603 h 2421194"/>
              <a:gd name="connsiteX36" fmla="*/ 979438 w 2421194"/>
              <a:gd name="connsiteY36" fmla="*/ 86906 h 2421194"/>
              <a:gd name="connsiteX37" fmla="*/ 896014 w 2421194"/>
              <a:gd name="connsiteY37" fmla="*/ 108357 h 2421194"/>
              <a:gd name="connsiteX38" fmla="*/ 910925 w 2421194"/>
              <a:gd name="connsiteY38" fmla="*/ 38916 h 2421194"/>
              <a:gd name="connsiteX39" fmla="*/ 966620 w 2421194"/>
              <a:gd name="connsiteY39" fmla="*/ 24595 h 2421194"/>
              <a:gd name="connsiteX40" fmla="*/ 1210597 w 2421194"/>
              <a:gd name="connsiteY40" fmla="*/ 0 h 24211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2421194" h="2421194">
                <a:moveTo>
                  <a:pt x="896014" y="2312839"/>
                </a:moveTo>
                <a:lnTo>
                  <a:pt x="979438" y="2334290"/>
                </a:lnTo>
                <a:cubicBezTo>
                  <a:pt x="1054105" y="2349569"/>
                  <a:pt x="1131415" y="2357593"/>
                  <a:pt x="1210598" y="2357593"/>
                </a:cubicBezTo>
                <a:cubicBezTo>
                  <a:pt x="1289782" y="2357593"/>
                  <a:pt x="1367091" y="2349569"/>
                  <a:pt x="1441758" y="2334290"/>
                </a:cubicBezTo>
                <a:lnTo>
                  <a:pt x="1525182" y="2312840"/>
                </a:lnTo>
                <a:lnTo>
                  <a:pt x="1510271" y="2382278"/>
                </a:lnTo>
                <a:lnTo>
                  <a:pt x="1454574" y="2396599"/>
                </a:lnTo>
                <a:cubicBezTo>
                  <a:pt x="1375768" y="2412725"/>
                  <a:pt x="1294171" y="2421194"/>
                  <a:pt x="1210597" y="2421194"/>
                </a:cubicBezTo>
                <a:cubicBezTo>
                  <a:pt x="1127023" y="2421194"/>
                  <a:pt x="1045427" y="2412725"/>
                  <a:pt x="966620" y="2396599"/>
                </a:cubicBezTo>
                <a:lnTo>
                  <a:pt x="910925" y="2382279"/>
                </a:lnTo>
                <a:close/>
                <a:moveTo>
                  <a:pt x="2312839" y="896014"/>
                </a:moveTo>
                <a:lnTo>
                  <a:pt x="2382279" y="910925"/>
                </a:lnTo>
                <a:lnTo>
                  <a:pt x="2396599" y="966620"/>
                </a:lnTo>
                <a:cubicBezTo>
                  <a:pt x="2412725" y="1045427"/>
                  <a:pt x="2421194" y="1127023"/>
                  <a:pt x="2421194" y="1210597"/>
                </a:cubicBezTo>
                <a:cubicBezTo>
                  <a:pt x="2421194" y="1294171"/>
                  <a:pt x="2412725" y="1375768"/>
                  <a:pt x="2396599" y="1454574"/>
                </a:cubicBezTo>
                <a:lnTo>
                  <a:pt x="2382278" y="1510271"/>
                </a:lnTo>
                <a:lnTo>
                  <a:pt x="2312840" y="1525182"/>
                </a:lnTo>
                <a:lnTo>
                  <a:pt x="2334290" y="1441758"/>
                </a:lnTo>
                <a:cubicBezTo>
                  <a:pt x="2349569" y="1367091"/>
                  <a:pt x="2357593" y="1289782"/>
                  <a:pt x="2357593" y="1210598"/>
                </a:cubicBezTo>
                <a:cubicBezTo>
                  <a:pt x="2357593" y="1131415"/>
                  <a:pt x="2349569" y="1054105"/>
                  <a:pt x="2334290" y="979438"/>
                </a:cubicBezTo>
                <a:close/>
                <a:moveTo>
                  <a:pt x="108357" y="896013"/>
                </a:moveTo>
                <a:lnTo>
                  <a:pt x="86906" y="979438"/>
                </a:lnTo>
                <a:cubicBezTo>
                  <a:pt x="71627" y="1054105"/>
                  <a:pt x="63603" y="1131415"/>
                  <a:pt x="63603" y="1210598"/>
                </a:cubicBezTo>
                <a:cubicBezTo>
                  <a:pt x="63603" y="1289782"/>
                  <a:pt x="71627" y="1367091"/>
                  <a:pt x="86906" y="1441758"/>
                </a:cubicBezTo>
                <a:lnTo>
                  <a:pt x="108357" y="1525182"/>
                </a:lnTo>
                <a:lnTo>
                  <a:pt x="38916" y="1510271"/>
                </a:lnTo>
                <a:lnTo>
                  <a:pt x="24595" y="1454574"/>
                </a:lnTo>
                <a:cubicBezTo>
                  <a:pt x="8469" y="1375768"/>
                  <a:pt x="0" y="1294171"/>
                  <a:pt x="0" y="1210597"/>
                </a:cubicBezTo>
                <a:cubicBezTo>
                  <a:pt x="0" y="1127023"/>
                  <a:pt x="8469" y="1045427"/>
                  <a:pt x="24595" y="966620"/>
                </a:cubicBezTo>
                <a:lnTo>
                  <a:pt x="38916" y="910925"/>
                </a:lnTo>
                <a:close/>
                <a:moveTo>
                  <a:pt x="1210597" y="0"/>
                </a:moveTo>
                <a:cubicBezTo>
                  <a:pt x="1294171" y="0"/>
                  <a:pt x="1375768" y="8469"/>
                  <a:pt x="1454574" y="24595"/>
                </a:cubicBezTo>
                <a:lnTo>
                  <a:pt x="1510271" y="38916"/>
                </a:lnTo>
                <a:lnTo>
                  <a:pt x="1525182" y="108357"/>
                </a:lnTo>
                <a:lnTo>
                  <a:pt x="1441758" y="86906"/>
                </a:lnTo>
                <a:cubicBezTo>
                  <a:pt x="1367091" y="71627"/>
                  <a:pt x="1289782" y="63603"/>
                  <a:pt x="1210598" y="63603"/>
                </a:cubicBezTo>
                <a:cubicBezTo>
                  <a:pt x="1131415" y="63603"/>
                  <a:pt x="1054105" y="71627"/>
                  <a:pt x="979438" y="86906"/>
                </a:cubicBezTo>
                <a:lnTo>
                  <a:pt x="896014" y="108357"/>
                </a:lnTo>
                <a:lnTo>
                  <a:pt x="910925" y="38916"/>
                </a:lnTo>
                <a:lnTo>
                  <a:pt x="966620" y="24595"/>
                </a:lnTo>
                <a:cubicBezTo>
                  <a:pt x="1045427" y="8469"/>
                  <a:pt x="1127023" y="0"/>
                  <a:pt x="1210597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44" name="PA-11">
            <a:extLst>
              <a:ext uri="{FF2B5EF4-FFF2-40B4-BE49-F238E27FC236}">
                <a16:creationId xmlns:a16="http://schemas.microsoft.com/office/drawing/2014/main" id="{AC85FE71-2DDA-42F3-930A-34CF1B71A77F}"/>
              </a:ext>
            </a:extLst>
          </p:cNvPr>
          <p:cNvSpPr/>
          <p:nvPr>
            <p:custDataLst>
              <p:tags r:id="rId11"/>
            </p:custDataLst>
          </p:nvPr>
        </p:nvSpPr>
        <p:spPr>
          <a:xfrm>
            <a:off x="4821801" y="2154801"/>
            <a:ext cx="2548398" cy="2548398"/>
          </a:xfrm>
          <a:custGeom>
            <a:avLst/>
            <a:gdLst>
              <a:gd name="connsiteX0" fmla="*/ 1573873 w 2548398"/>
              <a:gd name="connsiteY0" fmla="*/ 2445880 h 2548398"/>
              <a:gd name="connsiteX1" fmla="*/ 1558962 w 2548398"/>
              <a:gd name="connsiteY1" fmla="*/ 2515320 h 2548398"/>
              <a:gd name="connsiteX2" fmla="*/ 1530995 w 2548398"/>
              <a:gd name="connsiteY2" fmla="*/ 2522511 h 2548398"/>
              <a:gd name="connsiteX3" fmla="*/ 1274199 w 2548398"/>
              <a:gd name="connsiteY3" fmla="*/ 2548398 h 2548398"/>
              <a:gd name="connsiteX4" fmla="*/ 1017403 w 2548398"/>
              <a:gd name="connsiteY4" fmla="*/ 2522511 h 2548398"/>
              <a:gd name="connsiteX5" fmla="*/ 989438 w 2548398"/>
              <a:gd name="connsiteY5" fmla="*/ 2515321 h 2548398"/>
              <a:gd name="connsiteX6" fmla="*/ 974527 w 2548398"/>
              <a:gd name="connsiteY6" fmla="*/ 2445881 h 2548398"/>
              <a:gd name="connsiteX7" fmla="*/ 1030222 w 2548398"/>
              <a:gd name="connsiteY7" fmla="*/ 2460201 h 2548398"/>
              <a:gd name="connsiteX8" fmla="*/ 1274199 w 2548398"/>
              <a:gd name="connsiteY8" fmla="*/ 2484796 h 2548398"/>
              <a:gd name="connsiteX9" fmla="*/ 1518176 w 2548398"/>
              <a:gd name="connsiteY9" fmla="*/ 2460201 h 2548398"/>
              <a:gd name="connsiteX10" fmla="*/ 2445881 w 2548398"/>
              <a:gd name="connsiteY10" fmla="*/ 974527 h 2548398"/>
              <a:gd name="connsiteX11" fmla="*/ 2515321 w 2548398"/>
              <a:gd name="connsiteY11" fmla="*/ 989438 h 2548398"/>
              <a:gd name="connsiteX12" fmla="*/ 2522511 w 2548398"/>
              <a:gd name="connsiteY12" fmla="*/ 1017403 h 2548398"/>
              <a:gd name="connsiteX13" fmla="*/ 2548398 w 2548398"/>
              <a:gd name="connsiteY13" fmla="*/ 1274199 h 2548398"/>
              <a:gd name="connsiteX14" fmla="*/ 2522511 w 2548398"/>
              <a:gd name="connsiteY14" fmla="*/ 1530995 h 2548398"/>
              <a:gd name="connsiteX15" fmla="*/ 2515320 w 2548398"/>
              <a:gd name="connsiteY15" fmla="*/ 1558961 h 2548398"/>
              <a:gd name="connsiteX16" fmla="*/ 2445880 w 2548398"/>
              <a:gd name="connsiteY16" fmla="*/ 1573873 h 2548398"/>
              <a:gd name="connsiteX17" fmla="*/ 2460201 w 2548398"/>
              <a:gd name="connsiteY17" fmla="*/ 1518176 h 2548398"/>
              <a:gd name="connsiteX18" fmla="*/ 2484796 w 2548398"/>
              <a:gd name="connsiteY18" fmla="*/ 1274199 h 2548398"/>
              <a:gd name="connsiteX19" fmla="*/ 2460201 w 2548398"/>
              <a:gd name="connsiteY19" fmla="*/ 1030222 h 2548398"/>
              <a:gd name="connsiteX20" fmla="*/ 102518 w 2548398"/>
              <a:gd name="connsiteY20" fmla="*/ 974527 h 2548398"/>
              <a:gd name="connsiteX21" fmla="*/ 88197 w 2548398"/>
              <a:gd name="connsiteY21" fmla="*/ 1030222 h 2548398"/>
              <a:gd name="connsiteX22" fmla="*/ 63602 w 2548398"/>
              <a:gd name="connsiteY22" fmla="*/ 1274199 h 2548398"/>
              <a:gd name="connsiteX23" fmla="*/ 88197 w 2548398"/>
              <a:gd name="connsiteY23" fmla="*/ 1518176 h 2548398"/>
              <a:gd name="connsiteX24" fmla="*/ 102518 w 2548398"/>
              <a:gd name="connsiteY24" fmla="*/ 1573873 h 2548398"/>
              <a:gd name="connsiteX25" fmla="*/ 33078 w 2548398"/>
              <a:gd name="connsiteY25" fmla="*/ 1558961 h 2548398"/>
              <a:gd name="connsiteX26" fmla="*/ 25887 w 2548398"/>
              <a:gd name="connsiteY26" fmla="*/ 1530995 h 2548398"/>
              <a:gd name="connsiteX27" fmla="*/ 0 w 2548398"/>
              <a:gd name="connsiteY27" fmla="*/ 1274199 h 2548398"/>
              <a:gd name="connsiteX28" fmla="*/ 25887 w 2548398"/>
              <a:gd name="connsiteY28" fmla="*/ 1017403 h 2548398"/>
              <a:gd name="connsiteX29" fmla="*/ 33078 w 2548398"/>
              <a:gd name="connsiteY29" fmla="*/ 989439 h 2548398"/>
              <a:gd name="connsiteX30" fmla="*/ 1274199 w 2548398"/>
              <a:gd name="connsiteY30" fmla="*/ 0 h 2548398"/>
              <a:gd name="connsiteX31" fmla="*/ 1530995 w 2548398"/>
              <a:gd name="connsiteY31" fmla="*/ 25887 h 2548398"/>
              <a:gd name="connsiteX32" fmla="*/ 1558961 w 2548398"/>
              <a:gd name="connsiteY32" fmla="*/ 33078 h 2548398"/>
              <a:gd name="connsiteX33" fmla="*/ 1573873 w 2548398"/>
              <a:gd name="connsiteY33" fmla="*/ 102518 h 2548398"/>
              <a:gd name="connsiteX34" fmla="*/ 1518176 w 2548398"/>
              <a:gd name="connsiteY34" fmla="*/ 88197 h 2548398"/>
              <a:gd name="connsiteX35" fmla="*/ 1274199 w 2548398"/>
              <a:gd name="connsiteY35" fmla="*/ 63602 h 2548398"/>
              <a:gd name="connsiteX36" fmla="*/ 1030222 w 2548398"/>
              <a:gd name="connsiteY36" fmla="*/ 88197 h 2548398"/>
              <a:gd name="connsiteX37" fmla="*/ 974527 w 2548398"/>
              <a:gd name="connsiteY37" fmla="*/ 102518 h 2548398"/>
              <a:gd name="connsiteX38" fmla="*/ 989439 w 2548398"/>
              <a:gd name="connsiteY38" fmla="*/ 33078 h 2548398"/>
              <a:gd name="connsiteX39" fmla="*/ 1017403 w 2548398"/>
              <a:gd name="connsiteY39" fmla="*/ 25887 h 2548398"/>
              <a:gd name="connsiteX40" fmla="*/ 1274199 w 2548398"/>
              <a:gd name="connsiteY40" fmla="*/ 0 h 25483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2548398" h="2548398">
                <a:moveTo>
                  <a:pt x="1573873" y="2445880"/>
                </a:moveTo>
                <a:lnTo>
                  <a:pt x="1558962" y="2515320"/>
                </a:lnTo>
                <a:lnTo>
                  <a:pt x="1530995" y="2522511"/>
                </a:lnTo>
                <a:cubicBezTo>
                  <a:pt x="1448048" y="2539485"/>
                  <a:pt x="1362164" y="2548398"/>
                  <a:pt x="1274199" y="2548398"/>
                </a:cubicBezTo>
                <a:cubicBezTo>
                  <a:pt x="1186234" y="2548398"/>
                  <a:pt x="1100351" y="2539485"/>
                  <a:pt x="1017403" y="2522511"/>
                </a:cubicBezTo>
                <a:lnTo>
                  <a:pt x="989438" y="2515321"/>
                </a:lnTo>
                <a:lnTo>
                  <a:pt x="974527" y="2445881"/>
                </a:lnTo>
                <a:lnTo>
                  <a:pt x="1030222" y="2460201"/>
                </a:lnTo>
                <a:cubicBezTo>
                  <a:pt x="1109029" y="2476327"/>
                  <a:pt x="1190625" y="2484796"/>
                  <a:pt x="1274199" y="2484796"/>
                </a:cubicBezTo>
                <a:cubicBezTo>
                  <a:pt x="1357773" y="2484796"/>
                  <a:pt x="1439370" y="2476327"/>
                  <a:pt x="1518176" y="2460201"/>
                </a:cubicBezTo>
                <a:close/>
                <a:moveTo>
                  <a:pt x="2445881" y="974527"/>
                </a:moveTo>
                <a:lnTo>
                  <a:pt x="2515321" y="989438"/>
                </a:lnTo>
                <a:lnTo>
                  <a:pt x="2522511" y="1017403"/>
                </a:lnTo>
                <a:cubicBezTo>
                  <a:pt x="2539485" y="1100351"/>
                  <a:pt x="2548398" y="1186234"/>
                  <a:pt x="2548398" y="1274199"/>
                </a:cubicBezTo>
                <a:cubicBezTo>
                  <a:pt x="2548398" y="1362164"/>
                  <a:pt x="2539485" y="1448047"/>
                  <a:pt x="2522511" y="1530995"/>
                </a:cubicBezTo>
                <a:lnTo>
                  <a:pt x="2515320" y="1558961"/>
                </a:lnTo>
                <a:lnTo>
                  <a:pt x="2445880" y="1573873"/>
                </a:lnTo>
                <a:lnTo>
                  <a:pt x="2460201" y="1518176"/>
                </a:lnTo>
                <a:cubicBezTo>
                  <a:pt x="2476327" y="1439370"/>
                  <a:pt x="2484796" y="1357773"/>
                  <a:pt x="2484796" y="1274199"/>
                </a:cubicBezTo>
                <a:cubicBezTo>
                  <a:pt x="2484796" y="1190625"/>
                  <a:pt x="2476327" y="1109029"/>
                  <a:pt x="2460201" y="1030222"/>
                </a:cubicBezTo>
                <a:close/>
                <a:moveTo>
                  <a:pt x="102518" y="974527"/>
                </a:moveTo>
                <a:lnTo>
                  <a:pt x="88197" y="1030222"/>
                </a:lnTo>
                <a:cubicBezTo>
                  <a:pt x="72071" y="1109029"/>
                  <a:pt x="63602" y="1190625"/>
                  <a:pt x="63602" y="1274199"/>
                </a:cubicBezTo>
                <a:cubicBezTo>
                  <a:pt x="63602" y="1357773"/>
                  <a:pt x="72071" y="1439370"/>
                  <a:pt x="88197" y="1518176"/>
                </a:cubicBezTo>
                <a:lnTo>
                  <a:pt x="102518" y="1573873"/>
                </a:lnTo>
                <a:lnTo>
                  <a:pt x="33078" y="1558961"/>
                </a:lnTo>
                <a:lnTo>
                  <a:pt x="25887" y="1530995"/>
                </a:lnTo>
                <a:cubicBezTo>
                  <a:pt x="8914" y="1448047"/>
                  <a:pt x="0" y="1362164"/>
                  <a:pt x="0" y="1274199"/>
                </a:cubicBezTo>
                <a:cubicBezTo>
                  <a:pt x="0" y="1186234"/>
                  <a:pt x="8914" y="1100351"/>
                  <a:pt x="25887" y="1017403"/>
                </a:cubicBezTo>
                <a:lnTo>
                  <a:pt x="33078" y="989439"/>
                </a:lnTo>
                <a:close/>
                <a:moveTo>
                  <a:pt x="1274199" y="0"/>
                </a:moveTo>
                <a:cubicBezTo>
                  <a:pt x="1362164" y="0"/>
                  <a:pt x="1448048" y="8914"/>
                  <a:pt x="1530995" y="25887"/>
                </a:cubicBezTo>
                <a:lnTo>
                  <a:pt x="1558961" y="33078"/>
                </a:lnTo>
                <a:lnTo>
                  <a:pt x="1573873" y="102518"/>
                </a:lnTo>
                <a:lnTo>
                  <a:pt x="1518176" y="88197"/>
                </a:lnTo>
                <a:cubicBezTo>
                  <a:pt x="1439370" y="72071"/>
                  <a:pt x="1357773" y="63602"/>
                  <a:pt x="1274199" y="63602"/>
                </a:cubicBezTo>
                <a:cubicBezTo>
                  <a:pt x="1190625" y="63602"/>
                  <a:pt x="1109029" y="72071"/>
                  <a:pt x="1030222" y="88197"/>
                </a:cubicBezTo>
                <a:lnTo>
                  <a:pt x="974527" y="102518"/>
                </a:lnTo>
                <a:lnTo>
                  <a:pt x="989439" y="33078"/>
                </a:lnTo>
                <a:lnTo>
                  <a:pt x="1017403" y="25887"/>
                </a:lnTo>
                <a:cubicBezTo>
                  <a:pt x="1100351" y="8914"/>
                  <a:pt x="1186234" y="0"/>
                  <a:pt x="1274199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45" name="PA-12">
            <a:extLst>
              <a:ext uri="{FF2B5EF4-FFF2-40B4-BE49-F238E27FC236}">
                <a16:creationId xmlns:a16="http://schemas.microsoft.com/office/drawing/2014/main" id="{CFCC7EB3-063F-4367-8877-D7B015B2BA4B}"/>
              </a:ext>
            </a:extLst>
          </p:cNvPr>
          <p:cNvSpPr/>
          <p:nvPr>
            <p:custDataLst>
              <p:tags r:id="rId12"/>
            </p:custDataLst>
          </p:nvPr>
        </p:nvSpPr>
        <p:spPr>
          <a:xfrm>
            <a:off x="4758197" y="2091199"/>
            <a:ext cx="2675604" cy="2675603"/>
          </a:xfrm>
          <a:custGeom>
            <a:avLst/>
            <a:gdLst>
              <a:gd name="connsiteX0" fmla="*/ 1622565 w 2675604"/>
              <a:gd name="connsiteY0" fmla="*/ 2578922 h 2675603"/>
              <a:gd name="connsiteX1" fmla="*/ 1607653 w 2675604"/>
              <a:gd name="connsiteY1" fmla="*/ 2648363 h 2675603"/>
              <a:gd name="connsiteX2" fmla="*/ 1607416 w 2675604"/>
              <a:gd name="connsiteY2" fmla="*/ 2648424 h 2675603"/>
              <a:gd name="connsiteX3" fmla="*/ 1337802 w 2675604"/>
              <a:gd name="connsiteY3" fmla="*/ 2675603 h 2675603"/>
              <a:gd name="connsiteX4" fmla="*/ 1068188 w 2675604"/>
              <a:gd name="connsiteY4" fmla="*/ 2648424 h 2675603"/>
              <a:gd name="connsiteX5" fmla="*/ 1067953 w 2675604"/>
              <a:gd name="connsiteY5" fmla="*/ 2648364 h 2675603"/>
              <a:gd name="connsiteX6" fmla="*/ 1053041 w 2675604"/>
              <a:gd name="connsiteY6" fmla="*/ 2578923 h 2675603"/>
              <a:gd name="connsiteX7" fmla="*/ 1081006 w 2675604"/>
              <a:gd name="connsiteY7" fmla="*/ 2586113 h 2675603"/>
              <a:gd name="connsiteX8" fmla="*/ 1337802 w 2675604"/>
              <a:gd name="connsiteY8" fmla="*/ 2612000 h 2675603"/>
              <a:gd name="connsiteX9" fmla="*/ 1594598 w 2675604"/>
              <a:gd name="connsiteY9" fmla="*/ 2586113 h 2675603"/>
              <a:gd name="connsiteX10" fmla="*/ 96681 w 2675604"/>
              <a:gd name="connsiteY10" fmla="*/ 1053041 h 2675603"/>
              <a:gd name="connsiteX11" fmla="*/ 89490 w 2675604"/>
              <a:gd name="connsiteY11" fmla="*/ 1081005 h 2675603"/>
              <a:gd name="connsiteX12" fmla="*/ 63603 w 2675604"/>
              <a:gd name="connsiteY12" fmla="*/ 1337801 h 2675603"/>
              <a:gd name="connsiteX13" fmla="*/ 89490 w 2675604"/>
              <a:gd name="connsiteY13" fmla="*/ 1594597 h 2675603"/>
              <a:gd name="connsiteX14" fmla="*/ 96681 w 2675604"/>
              <a:gd name="connsiteY14" fmla="*/ 1622563 h 2675603"/>
              <a:gd name="connsiteX15" fmla="*/ 27240 w 2675604"/>
              <a:gd name="connsiteY15" fmla="*/ 1607652 h 2675603"/>
              <a:gd name="connsiteX16" fmla="*/ 27179 w 2675604"/>
              <a:gd name="connsiteY16" fmla="*/ 1607415 h 2675603"/>
              <a:gd name="connsiteX17" fmla="*/ 0 w 2675604"/>
              <a:gd name="connsiteY17" fmla="*/ 1337801 h 2675603"/>
              <a:gd name="connsiteX18" fmla="*/ 27179 w 2675604"/>
              <a:gd name="connsiteY18" fmla="*/ 1068187 h 2675603"/>
              <a:gd name="connsiteX19" fmla="*/ 27240 w 2675604"/>
              <a:gd name="connsiteY19" fmla="*/ 1067952 h 2675603"/>
              <a:gd name="connsiteX20" fmla="*/ 2578924 w 2675604"/>
              <a:gd name="connsiteY20" fmla="*/ 1053040 h 2675603"/>
              <a:gd name="connsiteX21" fmla="*/ 2648365 w 2675604"/>
              <a:gd name="connsiteY21" fmla="*/ 1067952 h 2675603"/>
              <a:gd name="connsiteX22" fmla="*/ 2648425 w 2675604"/>
              <a:gd name="connsiteY22" fmla="*/ 1068187 h 2675603"/>
              <a:gd name="connsiteX23" fmla="*/ 2675604 w 2675604"/>
              <a:gd name="connsiteY23" fmla="*/ 1337801 h 2675603"/>
              <a:gd name="connsiteX24" fmla="*/ 2648425 w 2675604"/>
              <a:gd name="connsiteY24" fmla="*/ 1607415 h 2675603"/>
              <a:gd name="connsiteX25" fmla="*/ 2648364 w 2675604"/>
              <a:gd name="connsiteY25" fmla="*/ 1607652 h 2675603"/>
              <a:gd name="connsiteX26" fmla="*/ 2578923 w 2675604"/>
              <a:gd name="connsiteY26" fmla="*/ 1622563 h 2675603"/>
              <a:gd name="connsiteX27" fmla="*/ 2586114 w 2675604"/>
              <a:gd name="connsiteY27" fmla="*/ 1594597 h 2675603"/>
              <a:gd name="connsiteX28" fmla="*/ 2612001 w 2675604"/>
              <a:gd name="connsiteY28" fmla="*/ 1337801 h 2675603"/>
              <a:gd name="connsiteX29" fmla="*/ 2586114 w 2675604"/>
              <a:gd name="connsiteY29" fmla="*/ 1081005 h 2675603"/>
              <a:gd name="connsiteX30" fmla="*/ 1337802 w 2675604"/>
              <a:gd name="connsiteY30" fmla="*/ 0 h 2675603"/>
              <a:gd name="connsiteX31" fmla="*/ 1607416 w 2675604"/>
              <a:gd name="connsiteY31" fmla="*/ 27179 h 2675603"/>
              <a:gd name="connsiteX32" fmla="*/ 1607653 w 2675604"/>
              <a:gd name="connsiteY32" fmla="*/ 27240 h 2675603"/>
              <a:gd name="connsiteX33" fmla="*/ 1622564 w 2675604"/>
              <a:gd name="connsiteY33" fmla="*/ 96680 h 2675603"/>
              <a:gd name="connsiteX34" fmla="*/ 1594598 w 2675604"/>
              <a:gd name="connsiteY34" fmla="*/ 89489 h 2675603"/>
              <a:gd name="connsiteX35" fmla="*/ 1337802 w 2675604"/>
              <a:gd name="connsiteY35" fmla="*/ 63602 h 2675603"/>
              <a:gd name="connsiteX36" fmla="*/ 1081006 w 2675604"/>
              <a:gd name="connsiteY36" fmla="*/ 89489 h 2675603"/>
              <a:gd name="connsiteX37" fmla="*/ 1053042 w 2675604"/>
              <a:gd name="connsiteY37" fmla="*/ 96680 h 2675603"/>
              <a:gd name="connsiteX38" fmla="*/ 1067953 w 2675604"/>
              <a:gd name="connsiteY38" fmla="*/ 27240 h 2675603"/>
              <a:gd name="connsiteX39" fmla="*/ 1068188 w 2675604"/>
              <a:gd name="connsiteY39" fmla="*/ 27179 h 2675603"/>
              <a:gd name="connsiteX40" fmla="*/ 1337802 w 2675604"/>
              <a:gd name="connsiteY40" fmla="*/ 0 h 26756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2675604" h="2675603">
                <a:moveTo>
                  <a:pt x="1622565" y="2578922"/>
                </a:moveTo>
                <a:lnTo>
                  <a:pt x="1607653" y="2648363"/>
                </a:lnTo>
                <a:lnTo>
                  <a:pt x="1607416" y="2648424"/>
                </a:lnTo>
                <a:cubicBezTo>
                  <a:pt x="1520328" y="2666245"/>
                  <a:pt x="1430158" y="2675603"/>
                  <a:pt x="1337802" y="2675603"/>
                </a:cubicBezTo>
                <a:cubicBezTo>
                  <a:pt x="1245446" y="2675603"/>
                  <a:pt x="1155276" y="2666245"/>
                  <a:pt x="1068188" y="2648424"/>
                </a:cubicBezTo>
                <a:lnTo>
                  <a:pt x="1067953" y="2648364"/>
                </a:lnTo>
                <a:lnTo>
                  <a:pt x="1053041" y="2578923"/>
                </a:lnTo>
                <a:lnTo>
                  <a:pt x="1081006" y="2586113"/>
                </a:lnTo>
                <a:cubicBezTo>
                  <a:pt x="1163954" y="2603087"/>
                  <a:pt x="1249837" y="2612000"/>
                  <a:pt x="1337802" y="2612000"/>
                </a:cubicBezTo>
                <a:cubicBezTo>
                  <a:pt x="1425767" y="2612000"/>
                  <a:pt x="1511651" y="2603087"/>
                  <a:pt x="1594598" y="2586113"/>
                </a:cubicBezTo>
                <a:close/>
                <a:moveTo>
                  <a:pt x="96681" y="1053041"/>
                </a:moveTo>
                <a:lnTo>
                  <a:pt x="89490" y="1081005"/>
                </a:lnTo>
                <a:cubicBezTo>
                  <a:pt x="72517" y="1163953"/>
                  <a:pt x="63603" y="1249836"/>
                  <a:pt x="63603" y="1337801"/>
                </a:cubicBezTo>
                <a:cubicBezTo>
                  <a:pt x="63603" y="1425766"/>
                  <a:pt x="72517" y="1511649"/>
                  <a:pt x="89490" y="1594597"/>
                </a:cubicBezTo>
                <a:lnTo>
                  <a:pt x="96681" y="1622563"/>
                </a:lnTo>
                <a:lnTo>
                  <a:pt x="27240" y="1607652"/>
                </a:lnTo>
                <a:lnTo>
                  <a:pt x="27179" y="1607415"/>
                </a:lnTo>
                <a:cubicBezTo>
                  <a:pt x="9359" y="1520327"/>
                  <a:pt x="0" y="1430157"/>
                  <a:pt x="0" y="1337801"/>
                </a:cubicBezTo>
                <a:cubicBezTo>
                  <a:pt x="0" y="1245445"/>
                  <a:pt x="9359" y="1155275"/>
                  <a:pt x="27179" y="1068187"/>
                </a:cubicBezTo>
                <a:lnTo>
                  <a:pt x="27240" y="1067952"/>
                </a:lnTo>
                <a:close/>
                <a:moveTo>
                  <a:pt x="2578924" y="1053040"/>
                </a:moveTo>
                <a:lnTo>
                  <a:pt x="2648365" y="1067952"/>
                </a:lnTo>
                <a:lnTo>
                  <a:pt x="2648425" y="1068187"/>
                </a:lnTo>
                <a:cubicBezTo>
                  <a:pt x="2666246" y="1155275"/>
                  <a:pt x="2675604" y="1245445"/>
                  <a:pt x="2675604" y="1337801"/>
                </a:cubicBezTo>
                <a:cubicBezTo>
                  <a:pt x="2675604" y="1430157"/>
                  <a:pt x="2666246" y="1520327"/>
                  <a:pt x="2648425" y="1607415"/>
                </a:cubicBezTo>
                <a:lnTo>
                  <a:pt x="2648364" y="1607652"/>
                </a:lnTo>
                <a:lnTo>
                  <a:pt x="2578923" y="1622563"/>
                </a:lnTo>
                <a:lnTo>
                  <a:pt x="2586114" y="1594597"/>
                </a:lnTo>
                <a:cubicBezTo>
                  <a:pt x="2603088" y="1511649"/>
                  <a:pt x="2612001" y="1425766"/>
                  <a:pt x="2612001" y="1337801"/>
                </a:cubicBezTo>
                <a:cubicBezTo>
                  <a:pt x="2612001" y="1249836"/>
                  <a:pt x="2603088" y="1163953"/>
                  <a:pt x="2586114" y="1081005"/>
                </a:cubicBezTo>
                <a:close/>
                <a:moveTo>
                  <a:pt x="1337802" y="0"/>
                </a:moveTo>
                <a:cubicBezTo>
                  <a:pt x="1430158" y="0"/>
                  <a:pt x="1520328" y="9359"/>
                  <a:pt x="1607416" y="27179"/>
                </a:cubicBezTo>
                <a:lnTo>
                  <a:pt x="1607653" y="27240"/>
                </a:lnTo>
                <a:lnTo>
                  <a:pt x="1622564" y="96680"/>
                </a:lnTo>
                <a:lnTo>
                  <a:pt x="1594598" y="89489"/>
                </a:lnTo>
                <a:cubicBezTo>
                  <a:pt x="1511651" y="72516"/>
                  <a:pt x="1425767" y="63602"/>
                  <a:pt x="1337802" y="63602"/>
                </a:cubicBezTo>
                <a:cubicBezTo>
                  <a:pt x="1249837" y="63602"/>
                  <a:pt x="1163954" y="72516"/>
                  <a:pt x="1081006" y="89489"/>
                </a:cubicBezTo>
                <a:lnTo>
                  <a:pt x="1053042" y="96680"/>
                </a:lnTo>
                <a:lnTo>
                  <a:pt x="1067953" y="27240"/>
                </a:lnTo>
                <a:lnTo>
                  <a:pt x="1068188" y="27179"/>
                </a:lnTo>
                <a:cubicBezTo>
                  <a:pt x="1155276" y="9359"/>
                  <a:pt x="1245446" y="0"/>
                  <a:pt x="1337802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46" name="PA-13">
            <a:extLst>
              <a:ext uri="{FF2B5EF4-FFF2-40B4-BE49-F238E27FC236}">
                <a16:creationId xmlns:a16="http://schemas.microsoft.com/office/drawing/2014/main" id="{D8BC21F8-1D82-4202-8247-114AF6920FEB}"/>
              </a:ext>
            </a:extLst>
          </p:cNvPr>
          <p:cNvSpPr/>
          <p:nvPr>
            <p:custDataLst>
              <p:tags r:id="rId13"/>
            </p:custDataLst>
          </p:nvPr>
        </p:nvSpPr>
        <p:spPr>
          <a:xfrm>
            <a:off x="4694596" y="2027597"/>
            <a:ext cx="2802808" cy="2802807"/>
          </a:xfrm>
          <a:custGeom>
            <a:avLst/>
            <a:gdLst>
              <a:gd name="connsiteX0" fmla="*/ 1671255 w 2802808"/>
              <a:gd name="connsiteY0" fmla="*/ 2711965 h 2802807"/>
              <a:gd name="connsiteX1" fmla="*/ 1656982 w 2802808"/>
              <a:gd name="connsiteY1" fmla="*/ 2778434 h 2802807"/>
              <a:gd name="connsiteX2" fmla="*/ 1544689 w 2802808"/>
              <a:gd name="connsiteY2" fmla="*/ 2795572 h 2802807"/>
              <a:gd name="connsiteX3" fmla="*/ 1401404 w 2802808"/>
              <a:gd name="connsiteY3" fmla="*/ 2802807 h 2802807"/>
              <a:gd name="connsiteX4" fmla="*/ 1258119 w 2802808"/>
              <a:gd name="connsiteY4" fmla="*/ 2795572 h 2802807"/>
              <a:gd name="connsiteX5" fmla="*/ 1145828 w 2802808"/>
              <a:gd name="connsiteY5" fmla="*/ 2778434 h 2802807"/>
              <a:gd name="connsiteX6" fmla="*/ 1131555 w 2802808"/>
              <a:gd name="connsiteY6" fmla="*/ 2711966 h 2802807"/>
              <a:gd name="connsiteX7" fmla="*/ 1131790 w 2802808"/>
              <a:gd name="connsiteY7" fmla="*/ 2712026 h 2802807"/>
              <a:gd name="connsiteX8" fmla="*/ 1401404 w 2802808"/>
              <a:gd name="connsiteY8" fmla="*/ 2739205 h 2802807"/>
              <a:gd name="connsiteX9" fmla="*/ 1671018 w 2802808"/>
              <a:gd name="connsiteY9" fmla="*/ 2712026 h 2802807"/>
              <a:gd name="connsiteX10" fmla="*/ 2711967 w 2802808"/>
              <a:gd name="connsiteY10" fmla="*/ 1131554 h 2802807"/>
              <a:gd name="connsiteX11" fmla="*/ 2778435 w 2802808"/>
              <a:gd name="connsiteY11" fmla="*/ 1145827 h 2802807"/>
              <a:gd name="connsiteX12" fmla="*/ 2795573 w 2802808"/>
              <a:gd name="connsiteY12" fmla="*/ 1258118 h 2802807"/>
              <a:gd name="connsiteX13" fmla="*/ 2802808 w 2802808"/>
              <a:gd name="connsiteY13" fmla="*/ 1401403 h 2802807"/>
              <a:gd name="connsiteX14" fmla="*/ 2795573 w 2802808"/>
              <a:gd name="connsiteY14" fmla="*/ 1544688 h 2802807"/>
              <a:gd name="connsiteX15" fmla="*/ 2778435 w 2802808"/>
              <a:gd name="connsiteY15" fmla="*/ 1656981 h 2802807"/>
              <a:gd name="connsiteX16" fmla="*/ 2711966 w 2802808"/>
              <a:gd name="connsiteY16" fmla="*/ 1671254 h 2802807"/>
              <a:gd name="connsiteX17" fmla="*/ 2712027 w 2802808"/>
              <a:gd name="connsiteY17" fmla="*/ 1671017 h 2802807"/>
              <a:gd name="connsiteX18" fmla="*/ 2739206 w 2802808"/>
              <a:gd name="connsiteY18" fmla="*/ 1401403 h 2802807"/>
              <a:gd name="connsiteX19" fmla="*/ 2712027 w 2802808"/>
              <a:gd name="connsiteY19" fmla="*/ 1131789 h 2802807"/>
              <a:gd name="connsiteX20" fmla="*/ 90842 w 2802808"/>
              <a:gd name="connsiteY20" fmla="*/ 1131554 h 2802807"/>
              <a:gd name="connsiteX21" fmla="*/ 90781 w 2802808"/>
              <a:gd name="connsiteY21" fmla="*/ 1131789 h 2802807"/>
              <a:gd name="connsiteX22" fmla="*/ 63602 w 2802808"/>
              <a:gd name="connsiteY22" fmla="*/ 1401403 h 2802807"/>
              <a:gd name="connsiteX23" fmla="*/ 90781 w 2802808"/>
              <a:gd name="connsiteY23" fmla="*/ 1671017 h 2802807"/>
              <a:gd name="connsiteX24" fmla="*/ 90842 w 2802808"/>
              <a:gd name="connsiteY24" fmla="*/ 1671254 h 2802807"/>
              <a:gd name="connsiteX25" fmla="*/ 24374 w 2802808"/>
              <a:gd name="connsiteY25" fmla="*/ 1656980 h 2802807"/>
              <a:gd name="connsiteX26" fmla="*/ 7235 w 2802808"/>
              <a:gd name="connsiteY26" fmla="*/ 1544688 h 2802807"/>
              <a:gd name="connsiteX27" fmla="*/ 0 w 2802808"/>
              <a:gd name="connsiteY27" fmla="*/ 1401403 h 2802807"/>
              <a:gd name="connsiteX28" fmla="*/ 7235 w 2802808"/>
              <a:gd name="connsiteY28" fmla="*/ 1258118 h 2802807"/>
              <a:gd name="connsiteX29" fmla="*/ 24373 w 2802808"/>
              <a:gd name="connsiteY29" fmla="*/ 1145827 h 2802807"/>
              <a:gd name="connsiteX30" fmla="*/ 1401404 w 2802808"/>
              <a:gd name="connsiteY30" fmla="*/ 0 h 2802807"/>
              <a:gd name="connsiteX31" fmla="*/ 1544689 w 2802808"/>
              <a:gd name="connsiteY31" fmla="*/ 7235 h 2802807"/>
              <a:gd name="connsiteX32" fmla="*/ 1656982 w 2802808"/>
              <a:gd name="connsiteY32" fmla="*/ 24373 h 2802807"/>
              <a:gd name="connsiteX33" fmla="*/ 1671255 w 2802808"/>
              <a:gd name="connsiteY33" fmla="*/ 90842 h 2802807"/>
              <a:gd name="connsiteX34" fmla="*/ 1671018 w 2802808"/>
              <a:gd name="connsiteY34" fmla="*/ 90781 h 2802807"/>
              <a:gd name="connsiteX35" fmla="*/ 1401404 w 2802808"/>
              <a:gd name="connsiteY35" fmla="*/ 63602 h 2802807"/>
              <a:gd name="connsiteX36" fmla="*/ 1131790 w 2802808"/>
              <a:gd name="connsiteY36" fmla="*/ 90781 h 2802807"/>
              <a:gd name="connsiteX37" fmla="*/ 1131555 w 2802808"/>
              <a:gd name="connsiteY37" fmla="*/ 90842 h 2802807"/>
              <a:gd name="connsiteX38" fmla="*/ 1145828 w 2802808"/>
              <a:gd name="connsiteY38" fmla="*/ 24373 h 2802807"/>
              <a:gd name="connsiteX39" fmla="*/ 1258119 w 2802808"/>
              <a:gd name="connsiteY39" fmla="*/ 7235 h 2802807"/>
              <a:gd name="connsiteX40" fmla="*/ 1401404 w 2802808"/>
              <a:gd name="connsiteY40" fmla="*/ 0 h 28028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2802808" h="2802807">
                <a:moveTo>
                  <a:pt x="1671255" y="2711965"/>
                </a:moveTo>
                <a:lnTo>
                  <a:pt x="1656982" y="2778434"/>
                </a:lnTo>
                <a:lnTo>
                  <a:pt x="1544689" y="2795572"/>
                </a:lnTo>
                <a:cubicBezTo>
                  <a:pt x="1497579" y="2800356"/>
                  <a:pt x="1449778" y="2802807"/>
                  <a:pt x="1401404" y="2802807"/>
                </a:cubicBezTo>
                <a:cubicBezTo>
                  <a:pt x="1353031" y="2802807"/>
                  <a:pt x="1305230" y="2800356"/>
                  <a:pt x="1258119" y="2795572"/>
                </a:cubicBezTo>
                <a:lnTo>
                  <a:pt x="1145828" y="2778434"/>
                </a:lnTo>
                <a:lnTo>
                  <a:pt x="1131555" y="2711966"/>
                </a:lnTo>
                <a:lnTo>
                  <a:pt x="1131790" y="2712026"/>
                </a:lnTo>
                <a:cubicBezTo>
                  <a:pt x="1218878" y="2729847"/>
                  <a:pt x="1309048" y="2739205"/>
                  <a:pt x="1401404" y="2739205"/>
                </a:cubicBezTo>
                <a:cubicBezTo>
                  <a:pt x="1493760" y="2739205"/>
                  <a:pt x="1583930" y="2729847"/>
                  <a:pt x="1671018" y="2712026"/>
                </a:cubicBezTo>
                <a:close/>
                <a:moveTo>
                  <a:pt x="2711967" y="1131554"/>
                </a:moveTo>
                <a:lnTo>
                  <a:pt x="2778435" y="1145827"/>
                </a:lnTo>
                <a:lnTo>
                  <a:pt x="2795573" y="1258118"/>
                </a:lnTo>
                <a:cubicBezTo>
                  <a:pt x="2800357" y="1305229"/>
                  <a:pt x="2802808" y="1353030"/>
                  <a:pt x="2802808" y="1401403"/>
                </a:cubicBezTo>
                <a:cubicBezTo>
                  <a:pt x="2802808" y="1449777"/>
                  <a:pt x="2800357" y="1497577"/>
                  <a:pt x="2795573" y="1544688"/>
                </a:cubicBezTo>
                <a:lnTo>
                  <a:pt x="2778435" y="1656981"/>
                </a:lnTo>
                <a:lnTo>
                  <a:pt x="2711966" y="1671254"/>
                </a:lnTo>
                <a:lnTo>
                  <a:pt x="2712027" y="1671017"/>
                </a:lnTo>
                <a:cubicBezTo>
                  <a:pt x="2729848" y="1583929"/>
                  <a:pt x="2739206" y="1493759"/>
                  <a:pt x="2739206" y="1401403"/>
                </a:cubicBezTo>
                <a:cubicBezTo>
                  <a:pt x="2739206" y="1309047"/>
                  <a:pt x="2729848" y="1218877"/>
                  <a:pt x="2712027" y="1131789"/>
                </a:cubicBezTo>
                <a:close/>
                <a:moveTo>
                  <a:pt x="90842" y="1131554"/>
                </a:moveTo>
                <a:lnTo>
                  <a:pt x="90781" y="1131789"/>
                </a:lnTo>
                <a:cubicBezTo>
                  <a:pt x="72961" y="1218877"/>
                  <a:pt x="63602" y="1309047"/>
                  <a:pt x="63602" y="1401403"/>
                </a:cubicBezTo>
                <a:cubicBezTo>
                  <a:pt x="63602" y="1493759"/>
                  <a:pt x="72961" y="1583929"/>
                  <a:pt x="90781" y="1671017"/>
                </a:cubicBezTo>
                <a:lnTo>
                  <a:pt x="90842" y="1671254"/>
                </a:lnTo>
                <a:lnTo>
                  <a:pt x="24374" y="1656980"/>
                </a:lnTo>
                <a:lnTo>
                  <a:pt x="7235" y="1544688"/>
                </a:lnTo>
                <a:cubicBezTo>
                  <a:pt x="2451" y="1497577"/>
                  <a:pt x="0" y="1449777"/>
                  <a:pt x="0" y="1401403"/>
                </a:cubicBezTo>
                <a:cubicBezTo>
                  <a:pt x="0" y="1353030"/>
                  <a:pt x="2451" y="1305229"/>
                  <a:pt x="7235" y="1258118"/>
                </a:cubicBezTo>
                <a:lnTo>
                  <a:pt x="24373" y="1145827"/>
                </a:lnTo>
                <a:close/>
                <a:moveTo>
                  <a:pt x="1401404" y="0"/>
                </a:moveTo>
                <a:cubicBezTo>
                  <a:pt x="1449778" y="0"/>
                  <a:pt x="1497579" y="2451"/>
                  <a:pt x="1544689" y="7235"/>
                </a:cubicBezTo>
                <a:lnTo>
                  <a:pt x="1656982" y="24373"/>
                </a:lnTo>
                <a:lnTo>
                  <a:pt x="1671255" y="90842"/>
                </a:lnTo>
                <a:lnTo>
                  <a:pt x="1671018" y="90781"/>
                </a:lnTo>
                <a:cubicBezTo>
                  <a:pt x="1583930" y="72961"/>
                  <a:pt x="1493760" y="63602"/>
                  <a:pt x="1401404" y="63602"/>
                </a:cubicBezTo>
                <a:cubicBezTo>
                  <a:pt x="1309048" y="63602"/>
                  <a:pt x="1218878" y="72961"/>
                  <a:pt x="1131790" y="90781"/>
                </a:cubicBezTo>
                <a:lnTo>
                  <a:pt x="1131555" y="90842"/>
                </a:lnTo>
                <a:lnTo>
                  <a:pt x="1145828" y="24373"/>
                </a:lnTo>
                <a:lnTo>
                  <a:pt x="1258119" y="7235"/>
                </a:lnTo>
                <a:cubicBezTo>
                  <a:pt x="1305230" y="2451"/>
                  <a:pt x="1353031" y="0"/>
                  <a:pt x="1401404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47" name="PA-14">
            <a:extLst>
              <a:ext uri="{FF2B5EF4-FFF2-40B4-BE49-F238E27FC236}">
                <a16:creationId xmlns:a16="http://schemas.microsoft.com/office/drawing/2014/main" id="{5537F546-5B76-443A-84E9-36BFB3086497}"/>
              </a:ext>
            </a:extLst>
          </p:cNvPr>
          <p:cNvSpPr/>
          <p:nvPr>
            <p:custDataLst>
              <p:tags r:id="rId14"/>
            </p:custDataLst>
          </p:nvPr>
        </p:nvSpPr>
        <p:spPr>
          <a:xfrm>
            <a:off x="4630993" y="1963994"/>
            <a:ext cx="2930014" cy="2930013"/>
          </a:xfrm>
          <a:custGeom>
            <a:avLst/>
            <a:gdLst>
              <a:gd name="connsiteX0" fmla="*/ 1209430 w 2930014"/>
              <a:gd name="connsiteY0" fmla="*/ 2842037 h 2930013"/>
              <a:gd name="connsiteX1" fmla="*/ 1321721 w 2930014"/>
              <a:gd name="connsiteY1" fmla="*/ 2859175 h 2930013"/>
              <a:gd name="connsiteX2" fmla="*/ 1465006 w 2930014"/>
              <a:gd name="connsiteY2" fmla="*/ 2866410 h 2930013"/>
              <a:gd name="connsiteX3" fmla="*/ 1608291 w 2930014"/>
              <a:gd name="connsiteY3" fmla="*/ 2859175 h 2930013"/>
              <a:gd name="connsiteX4" fmla="*/ 1720584 w 2930014"/>
              <a:gd name="connsiteY4" fmla="*/ 2842037 h 2930013"/>
              <a:gd name="connsiteX5" fmla="*/ 1706316 w 2930014"/>
              <a:gd name="connsiteY5" fmla="*/ 2908482 h 2930013"/>
              <a:gd name="connsiteX6" fmla="*/ 1614795 w 2930014"/>
              <a:gd name="connsiteY6" fmla="*/ 2922449 h 2930013"/>
              <a:gd name="connsiteX7" fmla="*/ 1465007 w 2930014"/>
              <a:gd name="connsiteY7" fmla="*/ 2930013 h 2930013"/>
              <a:gd name="connsiteX8" fmla="*/ 1315219 w 2930014"/>
              <a:gd name="connsiteY8" fmla="*/ 2922449 h 2930013"/>
              <a:gd name="connsiteX9" fmla="*/ 1223698 w 2930014"/>
              <a:gd name="connsiteY9" fmla="*/ 2908482 h 2930013"/>
              <a:gd name="connsiteX10" fmla="*/ 2842037 w 2930014"/>
              <a:gd name="connsiteY10" fmla="*/ 1209430 h 2930013"/>
              <a:gd name="connsiteX11" fmla="*/ 2908483 w 2930014"/>
              <a:gd name="connsiteY11" fmla="*/ 1223698 h 2930013"/>
              <a:gd name="connsiteX12" fmla="*/ 2922450 w 2930014"/>
              <a:gd name="connsiteY12" fmla="*/ 1315218 h 2930013"/>
              <a:gd name="connsiteX13" fmla="*/ 2930014 w 2930014"/>
              <a:gd name="connsiteY13" fmla="*/ 1465006 h 2930013"/>
              <a:gd name="connsiteX14" fmla="*/ 2922450 w 2930014"/>
              <a:gd name="connsiteY14" fmla="*/ 1614794 h 2930013"/>
              <a:gd name="connsiteX15" fmla="*/ 2908483 w 2930014"/>
              <a:gd name="connsiteY15" fmla="*/ 1706315 h 2930013"/>
              <a:gd name="connsiteX16" fmla="*/ 2842037 w 2930014"/>
              <a:gd name="connsiteY16" fmla="*/ 1720584 h 2930013"/>
              <a:gd name="connsiteX17" fmla="*/ 2859175 w 2930014"/>
              <a:gd name="connsiteY17" fmla="*/ 1608291 h 2930013"/>
              <a:gd name="connsiteX18" fmla="*/ 2866410 w 2930014"/>
              <a:gd name="connsiteY18" fmla="*/ 1465006 h 2930013"/>
              <a:gd name="connsiteX19" fmla="*/ 2859175 w 2930014"/>
              <a:gd name="connsiteY19" fmla="*/ 1321721 h 2930013"/>
              <a:gd name="connsiteX20" fmla="*/ 87975 w 2930014"/>
              <a:gd name="connsiteY20" fmla="*/ 1209430 h 2930013"/>
              <a:gd name="connsiteX21" fmla="*/ 70837 w 2930014"/>
              <a:gd name="connsiteY21" fmla="*/ 1321721 h 2930013"/>
              <a:gd name="connsiteX22" fmla="*/ 63602 w 2930014"/>
              <a:gd name="connsiteY22" fmla="*/ 1465006 h 2930013"/>
              <a:gd name="connsiteX23" fmla="*/ 70837 w 2930014"/>
              <a:gd name="connsiteY23" fmla="*/ 1608291 h 2930013"/>
              <a:gd name="connsiteX24" fmla="*/ 87976 w 2930014"/>
              <a:gd name="connsiteY24" fmla="*/ 1720583 h 2930013"/>
              <a:gd name="connsiteX25" fmla="*/ 21532 w 2930014"/>
              <a:gd name="connsiteY25" fmla="*/ 1706315 h 2930013"/>
              <a:gd name="connsiteX26" fmla="*/ 7564 w 2930014"/>
              <a:gd name="connsiteY26" fmla="*/ 1614794 h 2930013"/>
              <a:gd name="connsiteX27" fmla="*/ 0 w 2930014"/>
              <a:gd name="connsiteY27" fmla="*/ 1465006 h 2930013"/>
              <a:gd name="connsiteX28" fmla="*/ 7564 w 2930014"/>
              <a:gd name="connsiteY28" fmla="*/ 1315218 h 2930013"/>
              <a:gd name="connsiteX29" fmla="*/ 21532 w 2930014"/>
              <a:gd name="connsiteY29" fmla="*/ 1223698 h 2930013"/>
              <a:gd name="connsiteX30" fmla="*/ 1465007 w 2930014"/>
              <a:gd name="connsiteY30" fmla="*/ 0 h 2930013"/>
              <a:gd name="connsiteX31" fmla="*/ 1614795 w 2930014"/>
              <a:gd name="connsiteY31" fmla="*/ 7564 h 2930013"/>
              <a:gd name="connsiteX32" fmla="*/ 1706316 w 2930014"/>
              <a:gd name="connsiteY32" fmla="*/ 21532 h 2930013"/>
              <a:gd name="connsiteX33" fmla="*/ 1720584 w 2930014"/>
              <a:gd name="connsiteY33" fmla="*/ 87976 h 2930013"/>
              <a:gd name="connsiteX34" fmla="*/ 1608291 w 2930014"/>
              <a:gd name="connsiteY34" fmla="*/ 70838 h 2930013"/>
              <a:gd name="connsiteX35" fmla="*/ 1465006 w 2930014"/>
              <a:gd name="connsiteY35" fmla="*/ 63603 h 2930013"/>
              <a:gd name="connsiteX36" fmla="*/ 1321721 w 2930014"/>
              <a:gd name="connsiteY36" fmla="*/ 70838 h 2930013"/>
              <a:gd name="connsiteX37" fmla="*/ 1209430 w 2930014"/>
              <a:gd name="connsiteY37" fmla="*/ 87976 h 2930013"/>
              <a:gd name="connsiteX38" fmla="*/ 1223698 w 2930014"/>
              <a:gd name="connsiteY38" fmla="*/ 21532 h 2930013"/>
              <a:gd name="connsiteX39" fmla="*/ 1315219 w 2930014"/>
              <a:gd name="connsiteY39" fmla="*/ 7564 h 2930013"/>
              <a:gd name="connsiteX40" fmla="*/ 1465007 w 2930014"/>
              <a:gd name="connsiteY40" fmla="*/ 0 h 29300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2930014" h="2930013">
                <a:moveTo>
                  <a:pt x="1209430" y="2842037"/>
                </a:moveTo>
                <a:lnTo>
                  <a:pt x="1321721" y="2859175"/>
                </a:lnTo>
                <a:cubicBezTo>
                  <a:pt x="1368832" y="2863959"/>
                  <a:pt x="1416633" y="2866410"/>
                  <a:pt x="1465006" y="2866410"/>
                </a:cubicBezTo>
                <a:cubicBezTo>
                  <a:pt x="1513380" y="2866410"/>
                  <a:pt x="1561181" y="2863959"/>
                  <a:pt x="1608291" y="2859175"/>
                </a:cubicBezTo>
                <a:lnTo>
                  <a:pt x="1720584" y="2842037"/>
                </a:lnTo>
                <a:lnTo>
                  <a:pt x="1706316" y="2908482"/>
                </a:lnTo>
                <a:lnTo>
                  <a:pt x="1614795" y="2922449"/>
                </a:lnTo>
                <a:cubicBezTo>
                  <a:pt x="1565546" y="2927451"/>
                  <a:pt x="1515576" y="2930013"/>
                  <a:pt x="1465007" y="2930013"/>
                </a:cubicBezTo>
                <a:cubicBezTo>
                  <a:pt x="1414438" y="2930013"/>
                  <a:pt x="1364468" y="2927451"/>
                  <a:pt x="1315219" y="2922449"/>
                </a:cubicBezTo>
                <a:lnTo>
                  <a:pt x="1223698" y="2908482"/>
                </a:lnTo>
                <a:close/>
                <a:moveTo>
                  <a:pt x="2842037" y="1209430"/>
                </a:moveTo>
                <a:lnTo>
                  <a:pt x="2908483" y="1223698"/>
                </a:lnTo>
                <a:lnTo>
                  <a:pt x="2922450" y="1315218"/>
                </a:lnTo>
                <a:cubicBezTo>
                  <a:pt x="2927452" y="1364467"/>
                  <a:pt x="2930014" y="1414437"/>
                  <a:pt x="2930014" y="1465006"/>
                </a:cubicBezTo>
                <a:cubicBezTo>
                  <a:pt x="2930014" y="1515575"/>
                  <a:pt x="2927452" y="1565545"/>
                  <a:pt x="2922450" y="1614794"/>
                </a:cubicBezTo>
                <a:lnTo>
                  <a:pt x="2908483" y="1706315"/>
                </a:lnTo>
                <a:lnTo>
                  <a:pt x="2842037" y="1720584"/>
                </a:lnTo>
                <a:lnTo>
                  <a:pt x="2859175" y="1608291"/>
                </a:lnTo>
                <a:cubicBezTo>
                  <a:pt x="2863959" y="1561180"/>
                  <a:pt x="2866410" y="1513380"/>
                  <a:pt x="2866410" y="1465006"/>
                </a:cubicBezTo>
                <a:cubicBezTo>
                  <a:pt x="2866410" y="1416633"/>
                  <a:pt x="2863959" y="1368832"/>
                  <a:pt x="2859175" y="1321721"/>
                </a:cubicBezTo>
                <a:close/>
                <a:moveTo>
                  <a:pt x="87975" y="1209430"/>
                </a:moveTo>
                <a:lnTo>
                  <a:pt x="70837" y="1321721"/>
                </a:lnTo>
                <a:cubicBezTo>
                  <a:pt x="66053" y="1368832"/>
                  <a:pt x="63602" y="1416633"/>
                  <a:pt x="63602" y="1465006"/>
                </a:cubicBezTo>
                <a:cubicBezTo>
                  <a:pt x="63602" y="1513380"/>
                  <a:pt x="66053" y="1561180"/>
                  <a:pt x="70837" y="1608291"/>
                </a:cubicBezTo>
                <a:lnTo>
                  <a:pt x="87976" y="1720583"/>
                </a:lnTo>
                <a:lnTo>
                  <a:pt x="21532" y="1706315"/>
                </a:lnTo>
                <a:lnTo>
                  <a:pt x="7564" y="1614794"/>
                </a:lnTo>
                <a:cubicBezTo>
                  <a:pt x="2562" y="1565545"/>
                  <a:pt x="0" y="1515575"/>
                  <a:pt x="0" y="1465006"/>
                </a:cubicBezTo>
                <a:cubicBezTo>
                  <a:pt x="0" y="1414437"/>
                  <a:pt x="2562" y="1364467"/>
                  <a:pt x="7564" y="1315218"/>
                </a:cubicBezTo>
                <a:lnTo>
                  <a:pt x="21532" y="1223698"/>
                </a:lnTo>
                <a:close/>
                <a:moveTo>
                  <a:pt x="1465007" y="0"/>
                </a:moveTo>
                <a:cubicBezTo>
                  <a:pt x="1515576" y="0"/>
                  <a:pt x="1565546" y="2562"/>
                  <a:pt x="1614795" y="7564"/>
                </a:cubicBezTo>
                <a:lnTo>
                  <a:pt x="1706316" y="21532"/>
                </a:lnTo>
                <a:lnTo>
                  <a:pt x="1720584" y="87976"/>
                </a:lnTo>
                <a:lnTo>
                  <a:pt x="1608291" y="70838"/>
                </a:lnTo>
                <a:cubicBezTo>
                  <a:pt x="1561181" y="66054"/>
                  <a:pt x="1513380" y="63603"/>
                  <a:pt x="1465006" y="63603"/>
                </a:cubicBezTo>
                <a:cubicBezTo>
                  <a:pt x="1416633" y="63603"/>
                  <a:pt x="1368832" y="66054"/>
                  <a:pt x="1321721" y="70838"/>
                </a:cubicBezTo>
                <a:lnTo>
                  <a:pt x="1209430" y="87976"/>
                </a:lnTo>
                <a:lnTo>
                  <a:pt x="1223698" y="21532"/>
                </a:lnTo>
                <a:lnTo>
                  <a:pt x="1315219" y="7564"/>
                </a:lnTo>
                <a:cubicBezTo>
                  <a:pt x="1364468" y="2562"/>
                  <a:pt x="1414438" y="0"/>
                  <a:pt x="1465007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48" name="PA-15">
            <a:extLst>
              <a:ext uri="{FF2B5EF4-FFF2-40B4-BE49-F238E27FC236}">
                <a16:creationId xmlns:a16="http://schemas.microsoft.com/office/drawing/2014/main" id="{C1756581-B675-49B1-8F09-C0480FECB975}"/>
              </a:ext>
            </a:extLst>
          </p:cNvPr>
          <p:cNvSpPr/>
          <p:nvPr>
            <p:custDataLst>
              <p:tags r:id="rId15"/>
            </p:custDataLst>
          </p:nvPr>
        </p:nvSpPr>
        <p:spPr>
          <a:xfrm>
            <a:off x="4567391" y="1900392"/>
            <a:ext cx="3057218" cy="3057217"/>
          </a:xfrm>
          <a:custGeom>
            <a:avLst/>
            <a:gdLst>
              <a:gd name="connsiteX0" fmla="*/ 1287301 w 3057218"/>
              <a:gd name="connsiteY0" fmla="*/ 2972084 h 3057217"/>
              <a:gd name="connsiteX1" fmla="*/ 1378822 w 3057218"/>
              <a:gd name="connsiteY1" fmla="*/ 2986051 h 3057217"/>
              <a:gd name="connsiteX2" fmla="*/ 1528610 w 3057218"/>
              <a:gd name="connsiteY2" fmla="*/ 2993615 h 3057217"/>
              <a:gd name="connsiteX3" fmla="*/ 1678398 w 3057218"/>
              <a:gd name="connsiteY3" fmla="*/ 2986051 h 3057217"/>
              <a:gd name="connsiteX4" fmla="*/ 1769919 w 3057218"/>
              <a:gd name="connsiteY4" fmla="*/ 2972084 h 3057217"/>
              <a:gd name="connsiteX5" fmla="*/ 1755651 w 3057218"/>
              <a:gd name="connsiteY5" fmla="*/ 3038527 h 3057217"/>
              <a:gd name="connsiteX6" fmla="*/ 1684900 w 3057218"/>
              <a:gd name="connsiteY6" fmla="*/ 3049325 h 3057217"/>
              <a:gd name="connsiteX7" fmla="*/ 1528609 w 3057218"/>
              <a:gd name="connsiteY7" fmla="*/ 3057217 h 3057217"/>
              <a:gd name="connsiteX8" fmla="*/ 1372318 w 3057218"/>
              <a:gd name="connsiteY8" fmla="*/ 3049325 h 3057217"/>
              <a:gd name="connsiteX9" fmla="*/ 1301569 w 3057218"/>
              <a:gd name="connsiteY9" fmla="*/ 3038528 h 3057217"/>
              <a:gd name="connsiteX10" fmla="*/ 2972086 w 3057218"/>
              <a:gd name="connsiteY10" fmla="*/ 1287300 h 3057217"/>
              <a:gd name="connsiteX11" fmla="*/ 3038529 w 3057218"/>
              <a:gd name="connsiteY11" fmla="*/ 1301568 h 3057217"/>
              <a:gd name="connsiteX12" fmla="*/ 3049326 w 3057218"/>
              <a:gd name="connsiteY12" fmla="*/ 1372317 h 3057217"/>
              <a:gd name="connsiteX13" fmla="*/ 3057218 w 3057218"/>
              <a:gd name="connsiteY13" fmla="*/ 1528608 h 3057217"/>
              <a:gd name="connsiteX14" fmla="*/ 3049326 w 3057218"/>
              <a:gd name="connsiteY14" fmla="*/ 1684899 h 3057217"/>
              <a:gd name="connsiteX15" fmla="*/ 3038528 w 3057218"/>
              <a:gd name="connsiteY15" fmla="*/ 1755650 h 3057217"/>
              <a:gd name="connsiteX16" fmla="*/ 2972086 w 3057218"/>
              <a:gd name="connsiteY16" fmla="*/ 1769917 h 3057217"/>
              <a:gd name="connsiteX17" fmla="*/ 2986053 w 3057218"/>
              <a:gd name="connsiteY17" fmla="*/ 1678396 h 3057217"/>
              <a:gd name="connsiteX18" fmla="*/ 2993617 w 3057218"/>
              <a:gd name="connsiteY18" fmla="*/ 1528608 h 3057217"/>
              <a:gd name="connsiteX19" fmla="*/ 2986053 w 3057218"/>
              <a:gd name="connsiteY19" fmla="*/ 1378820 h 3057217"/>
              <a:gd name="connsiteX20" fmla="*/ 85135 w 3057218"/>
              <a:gd name="connsiteY20" fmla="*/ 1287300 h 3057217"/>
              <a:gd name="connsiteX21" fmla="*/ 71167 w 3057218"/>
              <a:gd name="connsiteY21" fmla="*/ 1378820 h 3057217"/>
              <a:gd name="connsiteX22" fmla="*/ 63603 w 3057218"/>
              <a:gd name="connsiteY22" fmla="*/ 1528608 h 3057217"/>
              <a:gd name="connsiteX23" fmla="*/ 71167 w 3057218"/>
              <a:gd name="connsiteY23" fmla="*/ 1678396 h 3057217"/>
              <a:gd name="connsiteX24" fmla="*/ 85135 w 3057218"/>
              <a:gd name="connsiteY24" fmla="*/ 1769917 h 3057217"/>
              <a:gd name="connsiteX25" fmla="*/ 18690 w 3057218"/>
              <a:gd name="connsiteY25" fmla="*/ 1755649 h 3057217"/>
              <a:gd name="connsiteX26" fmla="*/ 7892 w 3057218"/>
              <a:gd name="connsiteY26" fmla="*/ 1684899 h 3057217"/>
              <a:gd name="connsiteX27" fmla="*/ 0 w 3057218"/>
              <a:gd name="connsiteY27" fmla="*/ 1528608 h 3057217"/>
              <a:gd name="connsiteX28" fmla="*/ 7892 w 3057218"/>
              <a:gd name="connsiteY28" fmla="*/ 1372317 h 3057217"/>
              <a:gd name="connsiteX29" fmla="*/ 18690 w 3057218"/>
              <a:gd name="connsiteY29" fmla="*/ 1301568 h 3057217"/>
              <a:gd name="connsiteX30" fmla="*/ 1528609 w 3057218"/>
              <a:gd name="connsiteY30" fmla="*/ 0 h 3057217"/>
              <a:gd name="connsiteX31" fmla="*/ 1684900 w 3057218"/>
              <a:gd name="connsiteY31" fmla="*/ 7892 h 3057217"/>
              <a:gd name="connsiteX32" fmla="*/ 1755651 w 3057218"/>
              <a:gd name="connsiteY32" fmla="*/ 18690 h 3057217"/>
              <a:gd name="connsiteX33" fmla="*/ 1769919 w 3057218"/>
              <a:gd name="connsiteY33" fmla="*/ 85134 h 3057217"/>
              <a:gd name="connsiteX34" fmla="*/ 1678398 w 3057218"/>
              <a:gd name="connsiteY34" fmla="*/ 71166 h 3057217"/>
              <a:gd name="connsiteX35" fmla="*/ 1528610 w 3057218"/>
              <a:gd name="connsiteY35" fmla="*/ 63602 h 3057217"/>
              <a:gd name="connsiteX36" fmla="*/ 1378822 w 3057218"/>
              <a:gd name="connsiteY36" fmla="*/ 71166 h 3057217"/>
              <a:gd name="connsiteX37" fmla="*/ 1287301 w 3057218"/>
              <a:gd name="connsiteY37" fmla="*/ 85134 h 3057217"/>
              <a:gd name="connsiteX38" fmla="*/ 1301569 w 3057218"/>
              <a:gd name="connsiteY38" fmla="*/ 18690 h 3057217"/>
              <a:gd name="connsiteX39" fmla="*/ 1372318 w 3057218"/>
              <a:gd name="connsiteY39" fmla="*/ 7892 h 3057217"/>
              <a:gd name="connsiteX40" fmla="*/ 1528609 w 3057218"/>
              <a:gd name="connsiteY40" fmla="*/ 0 h 30572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057218" h="3057217">
                <a:moveTo>
                  <a:pt x="1287301" y="2972084"/>
                </a:moveTo>
                <a:lnTo>
                  <a:pt x="1378822" y="2986051"/>
                </a:lnTo>
                <a:cubicBezTo>
                  <a:pt x="1428071" y="2991053"/>
                  <a:pt x="1478041" y="2993615"/>
                  <a:pt x="1528610" y="2993615"/>
                </a:cubicBezTo>
                <a:cubicBezTo>
                  <a:pt x="1579179" y="2993615"/>
                  <a:pt x="1629149" y="2991053"/>
                  <a:pt x="1678398" y="2986051"/>
                </a:cubicBezTo>
                <a:lnTo>
                  <a:pt x="1769919" y="2972084"/>
                </a:lnTo>
                <a:lnTo>
                  <a:pt x="1755651" y="3038527"/>
                </a:lnTo>
                <a:lnTo>
                  <a:pt x="1684900" y="3049325"/>
                </a:lnTo>
                <a:cubicBezTo>
                  <a:pt x="1633513" y="3054544"/>
                  <a:pt x="1581373" y="3057217"/>
                  <a:pt x="1528609" y="3057217"/>
                </a:cubicBezTo>
                <a:cubicBezTo>
                  <a:pt x="1475845" y="3057217"/>
                  <a:pt x="1423705" y="3054544"/>
                  <a:pt x="1372318" y="3049325"/>
                </a:cubicBezTo>
                <a:lnTo>
                  <a:pt x="1301569" y="3038528"/>
                </a:lnTo>
                <a:close/>
                <a:moveTo>
                  <a:pt x="2972086" y="1287300"/>
                </a:moveTo>
                <a:lnTo>
                  <a:pt x="3038529" y="1301568"/>
                </a:lnTo>
                <a:lnTo>
                  <a:pt x="3049326" y="1372317"/>
                </a:lnTo>
                <a:cubicBezTo>
                  <a:pt x="3054545" y="1423704"/>
                  <a:pt x="3057218" y="1475844"/>
                  <a:pt x="3057218" y="1528608"/>
                </a:cubicBezTo>
                <a:cubicBezTo>
                  <a:pt x="3057218" y="1581372"/>
                  <a:pt x="3054545" y="1633512"/>
                  <a:pt x="3049326" y="1684899"/>
                </a:cubicBezTo>
                <a:lnTo>
                  <a:pt x="3038528" y="1755650"/>
                </a:lnTo>
                <a:lnTo>
                  <a:pt x="2972086" y="1769917"/>
                </a:lnTo>
                <a:lnTo>
                  <a:pt x="2986053" y="1678396"/>
                </a:lnTo>
                <a:cubicBezTo>
                  <a:pt x="2991055" y="1629147"/>
                  <a:pt x="2993617" y="1579177"/>
                  <a:pt x="2993617" y="1528608"/>
                </a:cubicBezTo>
                <a:cubicBezTo>
                  <a:pt x="2993617" y="1478039"/>
                  <a:pt x="2991055" y="1428069"/>
                  <a:pt x="2986053" y="1378820"/>
                </a:cubicBezTo>
                <a:close/>
                <a:moveTo>
                  <a:pt x="85135" y="1287300"/>
                </a:moveTo>
                <a:lnTo>
                  <a:pt x="71167" y="1378820"/>
                </a:lnTo>
                <a:cubicBezTo>
                  <a:pt x="66165" y="1428069"/>
                  <a:pt x="63603" y="1478039"/>
                  <a:pt x="63603" y="1528608"/>
                </a:cubicBezTo>
                <a:cubicBezTo>
                  <a:pt x="63603" y="1579177"/>
                  <a:pt x="66165" y="1629147"/>
                  <a:pt x="71167" y="1678396"/>
                </a:cubicBezTo>
                <a:lnTo>
                  <a:pt x="85135" y="1769917"/>
                </a:lnTo>
                <a:lnTo>
                  <a:pt x="18690" y="1755649"/>
                </a:lnTo>
                <a:lnTo>
                  <a:pt x="7892" y="1684899"/>
                </a:lnTo>
                <a:cubicBezTo>
                  <a:pt x="2674" y="1633512"/>
                  <a:pt x="0" y="1581372"/>
                  <a:pt x="0" y="1528608"/>
                </a:cubicBezTo>
                <a:cubicBezTo>
                  <a:pt x="0" y="1475844"/>
                  <a:pt x="2674" y="1423704"/>
                  <a:pt x="7892" y="1372317"/>
                </a:cubicBezTo>
                <a:lnTo>
                  <a:pt x="18690" y="1301568"/>
                </a:lnTo>
                <a:close/>
                <a:moveTo>
                  <a:pt x="1528609" y="0"/>
                </a:moveTo>
                <a:cubicBezTo>
                  <a:pt x="1581373" y="0"/>
                  <a:pt x="1633513" y="2673"/>
                  <a:pt x="1684900" y="7892"/>
                </a:cubicBezTo>
                <a:lnTo>
                  <a:pt x="1755651" y="18690"/>
                </a:lnTo>
                <a:lnTo>
                  <a:pt x="1769919" y="85134"/>
                </a:lnTo>
                <a:lnTo>
                  <a:pt x="1678398" y="71166"/>
                </a:lnTo>
                <a:cubicBezTo>
                  <a:pt x="1629149" y="66164"/>
                  <a:pt x="1579179" y="63602"/>
                  <a:pt x="1528610" y="63602"/>
                </a:cubicBezTo>
                <a:cubicBezTo>
                  <a:pt x="1478041" y="63602"/>
                  <a:pt x="1428071" y="66164"/>
                  <a:pt x="1378822" y="71166"/>
                </a:cubicBezTo>
                <a:lnTo>
                  <a:pt x="1287301" y="85134"/>
                </a:lnTo>
                <a:lnTo>
                  <a:pt x="1301569" y="18690"/>
                </a:lnTo>
                <a:lnTo>
                  <a:pt x="1372318" y="7892"/>
                </a:lnTo>
                <a:cubicBezTo>
                  <a:pt x="1423705" y="2673"/>
                  <a:pt x="1475845" y="0"/>
                  <a:pt x="1528609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49" name="PA-16">
            <a:extLst>
              <a:ext uri="{FF2B5EF4-FFF2-40B4-BE49-F238E27FC236}">
                <a16:creationId xmlns:a16="http://schemas.microsoft.com/office/drawing/2014/main" id="{6F41801C-E3B8-4BD8-AA2B-2481C63D3301}"/>
              </a:ext>
            </a:extLst>
          </p:cNvPr>
          <p:cNvSpPr/>
          <p:nvPr>
            <p:custDataLst>
              <p:tags r:id="rId16"/>
            </p:custDataLst>
          </p:nvPr>
        </p:nvSpPr>
        <p:spPr>
          <a:xfrm>
            <a:off x="4503789" y="1836790"/>
            <a:ext cx="3184422" cy="3184421"/>
          </a:xfrm>
          <a:custGeom>
            <a:avLst/>
            <a:gdLst>
              <a:gd name="connsiteX0" fmla="*/ 1819253 w 3184422"/>
              <a:gd name="connsiteY0" fmla="*/ 3102129 h 3184421"/>
              <a:gd name="connsiteX1" fmla="*/ 1804985 w 3184422"/>
              <a:gd name="connsiteY1" fmla="*/ 3168573 h 3184421"/>
              <a:gd name="connsiteX2" fmla="*/ 1755005 w 3184422"/>
              <a:gd name="connsiteY2" fmla="*/ 3176201 h 3184421"/>
              <a:gd name="connsiteX3" fmla="*/ 1592211 w 3184422"/>
              <a:gd name="connsiteY3" fmla="*/ 3184421 h 3184421"/>
              <a:gd name="connsiteX4" fmla="*/ 1429417 w 3184422"/>
              <a:gd name="connsiteY4" fmla="*/ 3176201 h 3184421"/>
              <a:gd name="connsiteX5" fmla="*/ 1379439 w 3184422"/>
              <a:gd name="connsiteY5" fmla="*/ 3168574 h 3184421"/>
              <a:gd name="connsiteX6" fmla="*/ 1365171 w 3184422"/>
              <a:gd name="connsiteY6" fmla="*/ 3102130 h 3184421"/>
              <a:gd name="connsiteX7" fmla="*/ 1435920 w 3184422"/>
              <a:gd name="connsiteY7" fmla="*/ 3112927 h 3184421"/>
              <a:gd name="connsiteX8" fmla="*/ 1592211 w 3184422"/>
              <a:gd name="connsiteY8" fmla="*/ 3120819 h 3184421"/>
              <a:gd name="connsiteX9" fmla="*/ 1748502 w 3184422"/>
              <a:gd name="connsiteY9" fmla="*/ 3112927 h 3184421"/>
              <a:gd name="connsiteX10" fmla="*/ 3102131 w 3184422"/>
              <a:gd name="connsiteY10" fmla="*/ 1365170 h 3184421"/>
              <a:gd name="connsiteX11" fmla="*/ 3168575 w 3184422"/>
              <a:gd name="connsiteY11" fmla="*/ 1379438 h 3184421"/>
              <a:gd name="connsiteX12" fmla="*/ 3176202 w 3184422"/>
              <a:gd name="connsiteY12" fmla="*/ 1429416 h 3184421"/>
              <a:gd name="connsiteX13" fmla="*/ 3184422 w 3184422"/>
              <a:gd name="connsiteY13" fmla="*/ 1592210 h 3184421"/>
              <a:gd name="connsiteX14" fmla="*/ 3176202 w 3184422"/>
              <a:gd name="connsiteY14" fmla="*/ 1755004 h 3184421"/>
              <a:gd name="connsiteX15" fmla="*/ 3168574 w 3184422"/>
              <a:gd name="connsiteY15" fmla="*/ 1804984 h 3184421"/>
              <a:gd name="connsiteX16" fmla="*/ 3102130 w 3184422"/>
              <a:gd name="connsiteY16" fmla="*/ 1819252 h 3184421"/>
              <a:gd name="connsiteX17" fmla="*/ 3112928 w 3184422"/>
              <a:gd name="connsiteY17" fmla="*/ 1748501 h 3184421"/>
              <a:gd name="connsiteX18" fmla="*/ 3120820 w 3184422"/>
              <a:gd name="connsiteY18" fmla="*/ 1592210 h 3184421"/>
              <a:gd name="connsiteX19" fmla="*/ 3112928 w 3184422"/>
              <a:gd name="connsiteY19" fmla="*/ 1435919 h 3184421"/>
              <a:gd name="connsiteX20" fmla="*/ 82292 w 3184422"/>
              <a:gd name="connsiteY20" fmla="*/ 1365170 h 3184421"/>
              <a:gd name="connsiteX21" fmla="*/ 71494 w 3184422"/>
              <a:gd name="connsiteY21" fmla="*/ 1435919 h 3184421"/>
              <a:gd name="connsiteX22" fmla="*/ 63602 w 3184422"/>
              <a:gd name="connsiteY22" fmla="*/ 1592210 h 3184421"/>
              <a:gd name="connsiteX23" fmla="*/ 71494 w 3184422"/>
              <a:gd name="connsiteY23" fmla="*/ 1748501 h 3184421"/>
              <a:gd name="connsiteX24" fmla="*/ 82292 w 3184422"/>
              <a:gd name="connsiteY24" fmla="*/ 1819251 h 3184421"/>
              <a:gd name="connsiteX25" fmla="*/ 15848 w 3184422"/>
              <a:gd name="connsiteY25" fmla="*/ 1804983 h 3184421"/>
              <a:gd name="connsiteX26" fmla="*/ 8220 w 3184422"/>
              <a:gd name="connsiteY26" fmla="*/ 1755004 h 3184421"/>
              <a:gd name="connsiteX27" fmla="*/ 0 w 3184422"/>
              <a:gd name="connsiteY27" fmla="*/ 1592210 h 3184421"/>
              <a:gd name="connsiteX28" fmla="*/ 8220 w 3184422"/>
              <a:gd name="connsiteY28" fmla="*/ 1429416 h 3184421"/>
              <a:gd name="connsiteX29" fmla="*/ 15848 w 3184422"/>
              <a:gd name="connsiteY29" fmla="*/ 1379438 h 3184421"/>
              <a:gd name="connsiteX30" fmla="*/ 1592211 w 3184422"/>
              <a:gd name="connsiteY30" fmla="*/ 0 h 3184421"/>
              <a:gd name="connsiteX31" fmla="*/ 1755005 w 3184422"/>
              <a:gd name="connsiteY31" fmla="*/ 8220 h 3184421"/>
              <a:gd name="connsiteX32" fmla="*/ 1804985 w 3184422"/>
              <a:gd name="connsiteY32" fmla="*/ 15848 h 3184421"/>
              <a:gd name="connsiteX33" fmla="*/ 1819253 w 3184422"/>
              <a:gd name="connsiteY33" fmla="*/ 82292 h 3184421"/>
              <a:gd name="connsiteX34" fmla="*/ 1748502 w 3184422"/>
              <a:gd name="connsiteY34" fmla="*/ 71494 h 3184421"/>
              <a:gd name="connsiteX35" fmla="*/ 1592211 w 3184422"/>
              <a:gd name="connsiteY35" fmla="*/ 63602 h 3184421"/>
              <a:gd name="connsiteX36" fmla="*/ 1435920 w 3184422"/>
              <a:gd name="connsiteY36" fmla="*/ 71494 h 3184421"/>
              <a:gd name="connsiteX37" fmla="*/ 1365171 w 3184422"/>
              <a:gd name="connsiteY37" fmla="*/ 82292 h 3184421"/>
              <a:gd name="connsiteX38" fmla="*/ 1379439 w 3184422"/>
              <a:gd name="connsiteY38" fmla="*/ 15848 h 3184421"/>
              <a:gd name="connsiteX39" fmla="*/ 1429417 w 3184422"/>
              <a:gd name="connsiteY39" fmla="*/ 8220 h 3184421"/>
              <a:gd name="connsiteX40" fmla="*/ 1592211 w 3184422"/>
              <a:gd name="connsiteY40" fmla="*/ 0 h 31844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184422" h="3184421">
                <a:moveTo>
                  <a:pt x="1819253" y="3102129"/>
                </a:moveTo>
                <a:lnTo>
                  <a:pt x="1804985" y="3168573"/>
                </a:lnTo>
                <a:lnTo>
                  <a:pt x="1755005" y="3176201"/>
                </a:lnTo>
                <a:cubicBezTo>
                  <a:pt x="1701480" y="3181637"/>
                  <a:pt x="1647171" y="3184421"/>
                  <a:pt x="1592211" y="3184421"/>
                </a:cubicBezTo>
                <a:cubicBezTo>
                  <a:pt x="1537252" y="3184421"/>
                  <a:pt x="1482942" y="3181637"/>
                  <a:pt x="1429417" y="3176201"/>
                </a:cubicBezTo>
                <a:lnTo>
                  <a:pt x="1379439" y="3168574"/>
                </a:lnTo>
                <a:lnTo>
                  <a:pt x="1365171" y="3102130"/>
                </a:lnTo>
                <a:lnTo>
                  <a:pt x="1435920" y="3112927"/>
                </a:lnTo>
                <a:cubicBezTo>
                  <a:pt x="1487307" y="3118146"/>
                  <a:pt x="1539447" y="3120819"/>
                  <a:pt x="1592211" y="3120819"/>
                </a:cubicBezTo>
                <a:cubicBezTo>
                  <a:pt x="1644975" y="3120819"/>
                  <a:pt x="1697115" y="3118146"/>
                  <a:pt x="1748502" y="3112927"/>
                </a:cubicBezTo>
                <a:close/>
                <a:moveTo>
                  <a:pt x="3102131" y="1365170"/>
                </a:moveTo>
                <a:lnTo>
                  <a:pt x="3168575" y="1379438"/>
                </a:lnTo>
                <a:lnTo>
                  <a:pt x="3176202" y="1429416"/>
                </a:lnTo>
                <a:cubicBezTo>
                  <a:pt x="3181638" y="1482941"/>
                  <a:pt x="3184422" y="1537251"/>
                  <a:pt x="3184422" y="1592210"/>
                </a:cubicBezTo>
                <a:cubicBezTo>
                  <a:pt x="3184422" y="1647170"/>
                  <a:pt x="3181638" y="1701479"/>
                  <a:pt x="3176202" y="1755004"/>
                </a:cubicBezTo>
                <a:lnTo>
                  <a:pt x="3168574" y="1804984"/>
                </a:lnTo>
                <a:lnTo>
                  <a:pt x="3102130" y="1819252"/>
                </a:lnTo>
                <a:lnTo>
                  <a:pt x="3112928" y="1748501"/>
                </a:lnTo>
                <a:cubicBezTo>
                  <a:pt x="3118147" y="1697114"/>
                  <a:pt x="3120820" y="1644974"/>
                  <a:pt x="3120820" y="1592210"/>
                </a:cubicBezTo>
                <a:cubicBezTo>
                  <a:pt x="3120820" y="1539446"/>
                  <a:pt x="3118147" y="1487306"/>
                  <a:pt x="3112928" y="1435919"/>
                </a:cubicBezTo>
                <a:close/>
                <a:moveTo>
                  <a:pt x="82292" y="1365170"/>
                </a:moveTo>
                <a:lnTo>
                  <a:pt x="71494" y="1435919"/>
                </a:lnTo>
                <a:cubicBezTo>
                  <a:pt x="66276" y="1487306"/>
                  <a:pt x="63602" y="1539446"/>
                  <a:pt x="63602" y="1592210"/>
                </a:cubicBezTo>
                <a:cubicBezTo>
                  <a:pt x="63602" y="1644974"/>
                  <a:pt x="66276" y="1697114"/>
                  <a:pt x="71494" y="1748501"/>
                </a:cubicBezTo>
                <a:lnTo>
                  <a:pt x="82292" y="1819251"/>
                </a:lnTo>
                <a:lnTo>
                  <a:pt x="15848" y="1804983"/>
                </a:lnTo>
                <a:lnTo>
                  <a:pt x="8220" y="1755004"/>
                </a:lnTo>
                <a:cubicBezTo>
                  <a:pt x="2785" y="1701479"/>
                  <a:pt x="0" y="1647170"/>
                  <a:pt x="0" y="1592210"/>
                </a:cubicBezTo>
                <a:cubicBezTo>
                  <a:pt x="0" y="1537251"/>
                  <a:pt x="2785" y="1482941"/>
                  <a:pt x="8220" y="1429416"/>
                </a:cubicBezTo>
                <a:lnTo>
                  <a:pt x="15848" y="1379438"/>
                </a:lnTo>
                <a:close/>
                <a:moveTo>
                  <a:pt x="1592211" y="0"/>
                </a:moveTo>
                <a:cubicBezTo>
                  <a:pt x="1647171" y="0"/>
                  <a:pt x="1701480" y="2785"/>
                  <a:pt x="1755005" y="8220"/>
                </a:cubicBezTo>
                <a:lnTo>
                  <a:pt x="1804985" y="15848"/>
                </a:lnTo>
                <a:lnTo>
                  <a:pt x="1819253" y="82292"/>
                </a:lnTo>
                <a:lnTo>
                  <a:pt x="1748502" y="71494"/>
                </a:lnTo>
                <a:cubicBezTo>
                  <a:pt x="1697115" y="66275"/>
                  <a:pt x="1644975" y="63602"/>
                  <a:pt x="1592211" y="63602"/>
                </a:cubicBezTo>
                <a:cubicBezTo>
                  <a:pt x="1539447" y="63602"/>
                  <a:pt x="1487307" y="66275"/>
                  <a:pt x="1435920" y="71494"/>
                </a:cubicBezTo>
                <a:lnTo>
                  <a:pt x="1365171" y="82292"/>
                </a:lnTo>
                <a:lnTo>
                  <a:pt x="1379439" y="15848"/>
                </a:lnTo>
                <a:lnTo>
                  <a:pt x="1429417" y="8220"/>
                </a:lnTo>
                <a:cubicBezTo>
                  <a:pt x="1482942" y="2785"/>
                  <a:pt x="1537252" y="0"/>
                  <a:pt x="1592211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50" name="PA-17">
            <a:extLst>
              <a:ext uri="{FF2B5EF4-FFF2-40B4-BE49-F238E27FC236}">
                <a16:creationId xmlns:a16="http://schemas.microsoft.com/office/drawing/2014/main" id="{8D7C3519-44AC-4243-9F4F-28AEF31220C9}"/>
              </a:ext>
            </a:extLst>
          </p:cNvPr>
          <p:cNvSpPr/>
          <p:nvPr>
            <p:custDataLst>
              <p:tags r:id="rId17"/>
            </p:custDataLst>
          </p:nvPr>
        </p:nvSpPr>
        <p:spPr>
          <a:xfrm>
            <a:off x="4440185" y="1773187"/>
            <a:ext cx="3311628" cy="3311627"/>
          </a:xfrm>
          <a:custGeom>
            <a:avLst/>
            <a:gdLst>
              <a:gd name="connsiteX0" fmla="*/ 1868588 w 3311628"/>
              <a:gd name="connsiteY0" fmla="*/ 3232176 h 3311627"/>
              <a:gd name="connsiteX1" fmla="*/ 1854320 w 3311628"/>
              <a:gd name="connsiteY1" fmla="*/ 3298621 h 3311627"/>
              <a:gd name="connsiteX2" fmla="*/ 1825111 w 3311628"/>
              <a:gd name="connsiteY2" fmla="*/ 3303078 h 3311627"/>
              <a:gd name="connsiteX3" fmla="*/ 1655814 w 3311628"/>
              <a:gd name="connsiteY3" fmla="*/ 3311627 h 3311627"/>
              <a:gd name="connsiteX4" fmla="*/ 1486517 w 3311628"/>
              <a:gd name="connsiteY4" fmla="*/ 3303078 h 3311627"/>
              <a:gd name="connsiteX5" fmla="*/ 1457310 w 3311628"/>
              <a:gd name="connsiteY5" fmla="*/ 3298621 h 3311627"/>
              <a:gd name="connsiteX6" fmla="*/ 1443042 w 3311628"/>
              <a:gd name="connsiteY6" fmla="*/ 3232177 h 3311627"/>
              <a:gd name="connsiteX7" fmla="*/ 1493020 w 3311628"/>
              <a:gd name="connsiteY7" fmla="*/ 3239804 h 3311627"/>
              <a:gd name="connsiteX8" fmla="*/ 1655814 w 3311628"/>
              <a:gd name="connsiteY8" fmla="*/ 3248024 h 3311627"/>
              <a:gd name="connsiteX9" fmla="*/ 1818608 w 3311628"/>
              <a:gd name="connsiteY9" fmla="*/ 3239804 h 3311627"/>
              <a:gd name="connsiteX10" fmla="*/ 3232178 w 3311628"/>
              <a:gd name="connsiteY10" fmla="*/ 1443041 h 3311627"/>
              <a:gd name="connsiteX11" fmla="*/ 3298622 w 3311628"/>
              <a:gd name="connsiteY11" fmla="*/ 1457309 h 3311627"/>
              <a:gd name="connsiteX12" fmla="*/ 3303079 w 3311628"/>
              <a:gd name="connsiteY12" fmla="*/ 1486516 h 3311627"/>
              <a:gd name="connsiteX13" fmla="*/ 3311628 w 3311628"/>
              <a:gd name="connsiteY13" fmla="*/ 1655813 h 3311627"/>
              <a:gd name="connsiteX14" fmla="*/ 3303079 w 3311628"/>
              <a:gd name="connsiteY14" fmla="*/ 1825110 h 3311627"/>
              <a:gd name="connsiteX15" fmla="*/ 3298622 w 3311628"/>
              <a:gd name="connsiteY15" fmla="*/ 1854319 h 3311627"/>
              <a:gd name="connsiteX16" fmla="*/ 3232177 w 3311628"/>
              <a:gd name="connsiteY16" fmla="*/ 1868587 h 3311627"/>
              <a:gd name="connsiteX17" fmla="*/ 3239805 w 3311628"/>
              <a:gd name="connsiteY17" fmla="*/ 1818607 h 3311627"/>
              <a:gd name="connsiteX18" fmla="*/ 3248025 w 3311628"/>
              <a:gd name="connsiteY18" fmla="*/ 1655813 h 3311627"/>
              <a:gd name="connsiteX19" fmla="*/ 3239805 w 3311628"/>
              <a:gd name="connsiteY19" fmla="*/ 1493019 h 3311627"/>
              <a:gd name="connsiteX20" fmla="*/ 79451 w 3311628"/>
              <a:gd name="connsiteY20" fmla="*/ 1443041 h 3311627"/>
              <a:gd name="connsiteX21" fmla="*/ 71823 w 3311628"/>
              <a:gd name="connsiteY21" fmla="*/ 1493019 h 3311627"/>
              <a:gd name="connsiteX22" fmla="*/ 63603 w 3311628"/>
              <a:gd name="connsiteY22" fmla="*/ 1655813 h 3311627"/>
              <a:gd name="connsiteX23" fmla="*/ 71823 w 3311628"/>
              <a:gd name="connsiteY23" fmla="*/ 1818607 h 3311627"/>
              <a:gd name="connsiteX24" fmla="*/ 79451 w 3311628"/>
              <a:gd name="connsiteY24" fmla="*/ 1868586 h 3311627"/>
              <a:gd name="connsiteX25" fmla="*/ 13007 w 3311628"/>
              <a:gd name="connsiteY25" fmla="*/ 1854318 h 3311627"/>
              <a:gd name="connsiteX26" fmla="*/ 8549 w 3311628"/>
              <a:gd name="connsiteY26" fmla="*/ 1825110 h 3311627"/>
              <a:gd name="connsiteX27" fmla="*/ 0 w 3311628"/>
              <a:gd name="connsiteY27" fmla="*/ 1655813 h 3311627"/>
              <a:gd name="connsiteX28" fmla="*/ 8549 w 3311628"/>
              <a:gd name="connsiteY28" fmla="*/ 1486516 h 3311627"/>
              <a:gd name="connsiteX29" fmla="*/ 13007 w 3311628"/>
              <a:gd name="connsiteY29" fmla="*/ 1457310 h 3311627"/>
              <a:gd name="connsiteX30" fmla="*/ 1655814 w 3311628"/>
              <a:gd name="connsiteY30" fmla="*/ 0 h 3311627"/>
              <a:gd name="connsiteX31" fmla="*/ 1825111 w 3311628"/>
              <a:gd name="connsiteY31" fmla="*/ 8549 h 3311627"/>
              <a:gd name="connsiteX32" fmla="*/ 1854320 w 3311628"/>
              <a:gd name="connsiteY32" fmla="*/ 13007 h 3311627"/>
              <a:gd name="connsiteX33" fmla="*/ 1868588 w 3311628"/>
              <a:gd name="connsiteY33" fmla="*/ 79451 h 3311627"/>
              <a:gd name="connsiteX34" fmla="*/ 1818608 w 3311628"/>
              <a:gd name="connsiteY34" fmla="*/ 71823 h 3311627"/>
              <a:gd name="connsiteX35" fmla="*/ 1655814 w 3311628"/>
              <a:gd name="connsiteY35" fmla="*/ 63603 h 3311627"/>
              <a:gd name="connsiteX36" fmla="*/ 1493020 w 3311628"/>
              <a:gd name="connsiteY36" fmla="*/ 71823 h 3311627"/>
              <a:gd name="connsiteX37" fmla="*/ 1443042 w 3311628"/>
              <a:gd name="connsiteY37" fmla="*/ 79451 h 3311627"/>
              <a:gd name="connsiteX38" fmla="*/ 1457310 w 3311628"/>
              <a:gd name="connsiteY38" fmla="*/ 13006 h 3311627"/>
              <a:gd name="connsiteX39" fmla="*/ 1486517 w 3311628"/>
              <a:gd name="connsiteY39" fmla="*/ 8549 h 3311627"/>
              <a:gd name="connsiteX40" fmla="*/ 1655814 w 3311628"/>
              <a:gd name="connsiteY40" fmla="*/ 0 h 33116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311628" h="3311627">
                <a:moveTo>
                  <a:pt x="1868588" y="3232176"/>
                </a:moveTo>
                <a:lnTo>
                  <a:pt x="1854320" y="3298621"/>
                </a:lnTo>
                <a:lnTo>
                  <a:pt x="1825111" y="3303078"/>
                </a:lnTo>
                <a:cubicBezTo>
                  <a:pt x="1769448" y="3308731"/>
                  <a:pt x="1712969" y="3311627"/>
                  <a:pt x="1655814" y="3311627"/>
                </a:cubicBezTo>
                <a:cubicBezTo>
                  <a:pt x="1598659" y="3311627"/>
                  <a:pt x="1542180" y="3308731"/>
                  <a:pt x="1486517" y="3303078"/>
                </a:cubicBezTo>
                <a:lnTo>
                  <a:pt x="1457310" y="3298621"/>
                </a:lnTo>
                <a:lnTo>
                  <a:pt x="1443042" y="3232177"/>
                </a:lnTo>
                <a:lnTo>
                  <a:pt x="1493020" y="3239804"/>
                </a:lnTo>
                <a:cubicBezTo>
                  <a:pt x="1546545" y="3245240"/>
                  <a:pt x="1600855" y="3248024"/>
                  <a:pt x="1655814" y="3248024"/>
                </a:cubicBezTo>
                <a:cubicBezTo>
                  <a:pt x="1710774" y="3248024"/>
                  <a:pt x="1765083" y="3245240"/>
                  <a:pt x="1818608" y="3239804"/>
                </a:cubicBezTo>
                <a:close/>
                <a:moveTo>
                  <a:pt x="3232178" y="1443041"/>
                </a:moveTo>
                <a:lnTo>
                  <a:pt x="3298622" y="1457309"/>
                </a:lnTo>
                <a:lnTo>
                  <a:pt x="3303079" y="1486516"/>
                </a:lnTo>
                <a:cubicBezTo>
                  <a:pt x="3308732" y="1542179"/>
                  <a:pt x="3311628" y="1598658"/>
                  <a:pt x="3311628" y="1655813"/>
                </a:cubicBezTo>
                <a:cubicBezTo>
                  <a:pt x="3311628" y="1712968"/>
                  <a:pt x="3308732" y="1769447"/>
                  <a:pt x="3303079" y="1825110"/>
                </a:cubicBezTo>
                <a:lnTo>
                  <a:pt x="3298622" y="1854319"/>
                </a:lnTo>
                <a:lnTo>
                  <a:pt x="3232177" y="1868587"/>
                </a:lnTo>
                <a:lnTo>
                  <a:pt x="3239805" y="1818607"/>
                </a:lnTo>
                <a:cubicBezTo>
                  <a:pt x="3245241" y="1765082"/>
                  <a:pt x="3248025" y="1710773"/>
                  <a:pt x="3248025" y="1655813"/>
                </a:cubicBezTo>
                <a:cubicBezTo>
                  <a:pt x="3248025" y="1600854"/>
                  <a:pt x="3245241" y="1546544"/>
                  <a:pt x="3239805" y="1493019"/>
                </a:cubicBezTo>
                <a:close/>
                <a:moveTo>
                  <a:pt x="79451" y="1443041"/>
                </a:moveTo>
                <a:lnTo>
                  <a:pt x="71823" y="1493019"/>
                </a:lnTo>
                <a:cubicBezTo>
                  <a:pt x="66388" y="1546544"/>
                  <a:pt x="63603" y="1600854"/>
                  <a:pt x="63603" y="1655813"/>
                </a:cubicBezTo>
                <a:cubicBezTo>
                  <a:pt x="63603" y="1710773"/>
                  <a:pt x="66388" y="1765082"/>
                  <a:pt x="71823" y="1818607"/>
                </a:cubicBezTo>
                <a:lnTo>
                  <a:pt x="79451" y="1868586"/>
                </a:lnTo>
                <a:lnTo>
                  <a:pt x="13007" y="1854318"/>
                </a:lnTo>
                <a:lnTo>
                  <a:pt x="8549" y="1825110"/>
                </a:lnTo>
                <a:cubicBezTo>
                  <a:pt x="2896" y="1769447"/>
                  <a:pt x="0" y="1712968"/>
                  <a:pt x="0" y="1655813"/>
                </a:cubicBezTo>
                <a:cubicBezTo>
                  <a:pt x="0" y="1598658"/>
                  <a:pt x="2896" y="1542179"/>
                  <a:pt x="8549" y="1486516"/>
                </a:cubicBezTo>
                <a:lnTo>
                  <a:pt x="13007" y="1457310"/>
                </a:lnTo>
                <a:close/>
                <a:moveTo>
                  <a:pt x="1655814" y="0"/>
                </a:moveTo>
                <a:cubicBezTo>
                  <a:pt x="1712969" y="0"/>
                  <a:pt x="1769448" y="2896"/>
                  <a:pt x="1825111" y="8549"/>
                </a:cubicBezTo>
                <a:lnTo>
                  <a:pt x="1854320" y="13007"/>
                </a:lnTo>
                <a:lnTo>
                  <a:pt x="1868588" y="79451"/>
                </a:lnTo>
                <a:lnTo>
                  <a:pt x="1818608" y="71823"/>
                </a:lnTo>
                <a:cubicBezTo>
                  <a:pt x="1765083" y="66388"/>
                  <a:pt x="1710774" y="63603"/>
                  <a:pt x="1655814" y="63603"/>
                </a:cubicBezTo>
                <a:cubicBezTo>
                  <a:pt x="1600855" y="63603"/>
                  <a:pt x="1546545" y="66388"/>
                  <a:pt x="1493020" y="71823"/>
                </a:cubicBezTo>
                <a:lnTo>
                  <a:pt x="1443042" y="79451"/>
                </a:lnTo>
                <a:lnTo>
                  <a:pt x="1457310" y="13006"/>
                </a:lnTo>
                <a:lnTo>
                  <a:pt x="1486517" y="8549"/>
                </a:lnTo>
                <a:cubicBezTo>
                  <a:pt x="1542180" y="2896"/>
                  <a:pt x="1598659" y="0"/>
                  <a:pt x="1655814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51" name="PA-18">
            <a:extLst>
              <a:ext uri="{FF2B5EF4-FFF2-40B4-BE49-F238E27FC236}">
                <a16:creationId xmlns:a16="http://schemas.microsoft.com/office/drawing/2014/main" id="{8CF966D8-CA09-4352-A174-F5ED9720EEF6}"/>
              </a:ext>
            </a:extLst>
          </p:cNvPr>
          <p:cNvSpPr/>
          <p:nvPr>
            <p:custDataLst>
              <p:tags r:id="rId18"/>
            </p:custDataLst>
          </p:nvPr>
        </p:nvSpPr>
        <p:spPr>
          <a:xfrm>
            <a:off x="4376584" y="1709585"/>
            <a:ext cx="3438832" cy="3438831"/>
          </a:xfrm>
          <a:custGeom>
            <a:avLst/>
            <a:gdLst>
              <a:gd name="connsiteX0" fmla="*/ 1520912 w 3438832"/>
              <a:gd name="connsiteY0" fmla="*/ 3362223 h 3438831"/>
              <a:gd name="connsiteX1" fmla="*/ 1550119 w 3438832"/>
              <a:gd name="connsiteY1" fmla="*/ 3366680 h 3438831"/>
              <a:gd name="connsiteX2" fmla="*/ 1719416 w 3438832"/>
              <a:gd name="connsiteY2" fmla="*/ 3375229 h 3438831"/>
              <a:gd name="connsiteX3" fmla="*/ 1888713 w 3438832"/>
              <a:gd name="connsiteY3" fmla="*/ 3366680 h 3438831"/>
              <a:gd name="connsiteX4" fmla="*/ 1917922 w 3438832"/>
              <a:gd name="connsiteY4" fmla="*/ 3362223 h 3438831"/>
              <a:gd name="connsiteX5" fmla="*/ 1903654 w 3438832"/>
              <a:gd name="connsiteY5" fmla="*/ 3428667 h 3438831"/>
              <a:gd name="connsiteX6" fmla="*/ 1895216 w 3438832"/>
              <a:gd name="connsiteY6" fmla="*/ 3429954 h 3438831"/>
              <a:gd name="connsiteX7" fmla="*/ 1719416 w 3438832"/>
              <a:gd name="connsiteY7" fmla="*/ 3438831 h 3438831"/>
              <a:gd name="connsiteX8" fmla="*/ 1543616 w 3438832"/>
              <a:gd name="connsiteY8" fmla="*/ 3429954 h 3438831"/>
              <a:gd name="connsiteX9" fmla="*/ 1535180 w 3438832"/>
              <a:gd name="connsiteY9" fmla="*/ 3428667 h 3438831"/>
              <a:gd name="connsiteX10" fmla="*/ 76609 w 3438832"/>
              <a:gd name="connsiteY10" fmla="*/ 1520912 h 3438831"/>
              <a:gd name="connsiteX11" fmla="*/ 72151 w 3438832"/>
              <a:gd name="connsiteY11" fmla="*/ 1550118 h 3438831"/>
              <a:gd name="connsiteX12" fmla="*/ 63602 w 3438832"/>
              <a:gd name="connsiteY12" fmla="*/ 1719415 h 3438831"/>
              <a:gd name="connsiteX13" fmla="*/ 72151 w 3438832"/>
              <a:gd name="connsiteY13" fmla="*/ 1888712 h 3438831"/>
              <a:gd name="connsiteX14" fmla="*/ 76609 w 3438832"/>
              <a:gd name="connsiteY14" fmla="*/ 1917920 h 3438831"/>
              <a:gd name="connsiteX15" fmla="*/ 10165 w 3438832"/>
              <a:gd name="connsiteY15" fmla="*/ 1903652 h 3438831"/>
              <a:gd name="connsiteX16" fmla="*/ 8877 w 3438832"/>
              <a:gd name="connsiteY16" fmla="*/ 1895215 h 3438831"/>
              <a:gd name="connsiteX17" fmla="*/ 0 w 3438832"/>
              <a:gd name="connsiteY17" fmla="*/ 1719415 h 3438831"/>
              <a:gd name="connsiteX18" fmla="*/ 8877 w 3438832"/>
              <a:gd name="connsiteY18" fmla="*/ 1543615 h 3438831"/>
              <a:gd name="connsiteX19" fmla="*/ 10165 w 3438832"/>
              <a:gd name="connsiteY19" fmla="*/ 1535180 h 3438831"/>
              <a:gd name="connsiteX20" fmla="*/ 3362224 w 3438832"/>
              <a:gd name="connsiteY20" fmla="*/ 1520911 h 3438831"/>
              <a:gd name="connsiteX21" fmla="*/ 3428668 w 3438832"/>
              <a:gd name="connsiteY21" fmla="*/ 1535179 h 3438831"/>
              <a:gd name="connsiteX22" fmla="*/ 3429955 w 3438832"/>
              <a:gd name="connsiteY22" fmla="*/ 1543615 h 3438831"/>
              <a:gd name="connsiteX23" fmla="*/ 3438832 w 3438832"/>
              <a:gd name="connsiteY23" fmla="*/ 1719415 h 3438831"/>
              <a:gd name="connsiteX24" fmla="*/ 3429955 w 3438832"/>
              <a:gd name="connsiteY24" fmla="*/ 1895215 h 3438831"/>
              <a:gd name="connsiteX25" fmla="*/ 3428668 w 3438832"/>
              <a:gd name="connsiteY25" fmla="*/ 1903653 h 3438831"/>
              <a:gd name="connsiteX26" fmla="*/ 3362224 w 3438832"/>
              <a:gd name="connsiteY26" fmla="*/ 1917921 h 3438831"/>
              <a:gd name="connsiteX27" fmla="*/ 3366681 w 3438832"/>
              <a:gd name="connsiteY27" fmla="*/ 1888712 h 3438831"/>
              <a:gd name="connsiteX28" fmla="*/ 3375230 w 3438832"/>
              <a:gd name="connsiteY28" fmla="*/ 1719415 h 3438831"/>
              <a:gd name="connsiteX29" fmla="*/ 3366681 w 3438832"/>
              <a:gd name="connsiteY29" fmla="*/ 1550118 h 3438831"/>
              <a:gd name="connsiteX30" fmla="*/ 1719416 w 3438832"/>
              <a:gd name="connsiteY30" fmla="*/ 0 h 3438831"/>
              <a:gd name="connsiteX31" fmla="*/ 1895216 w 3438832"/>
              <a:gd name="connsiteY31" fmla="*/ 8877 h 3438831"/>
              <a:gd name="connsiteX32" fmla="*/ 1903654 w 3438832"/>
              <a:gd name="connsiteY32" fmla="*/ 10165 h 3438831"/>
              <a:gd name="connsiteX33" fmla="*/ 1917922 w 3438832"/>
              <a:gd name="connsiteY33" fmla="*/ 76609 h 3438831"/>
              <a:gd name="connsiteX34" fmla="*/ 1888713 w 3438832"/>
              <a:gd name="connsiteY34" fmla="*/ 72151 h 3438831"/>
              <a:gd name="connsiteX35" fmla="*/ 1719416 w 3438832"/>
              <a:gd name="connsiteY35" fmla="*/ 63602 h 3438831"/>
              <a:gd name="connsiteX36" fmla="*/ 1550119 w 3438832"/>
              <a:gd name="connsiteY36" fmla="*/ 72151 h 3438831"/>
              <a:gd name="connsiteX37" fmla="*/ 1520912 w 3438832"/>
              <a:gd name="connsiteY37" fmla="*/ 76608 h 3438831"/>
              <a:gd name="connsiteX38" fmla="*/ 1535180 w 3438832"/>
              <a:gd name="connsiteY38" fmla="*/ 10165 h 3438831"/>
              <a:gd name="connsiteX39" fmla="*/ 1543616 w 3438832"/>
              <a:gd name="connsiteY39" fmla="*/ 8877 h 3438831"/>
              <a:gd name="connsiteX40" fmla="*/ 1719416 w 3438832"/>
              <a:gd name="connsiteY40" fmla="*/ 0 h 34388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3438832" h="3438831">
                <a:moveTo>
                  <a:pt x="1520912" y="3362223"/>
                </a:moveTo>
                <a:lnTo>
                  <a:pt x="1550119" y="3366680"/>
                </a:lnTo>
                <a:cubicBezTo>
                  <a:pt x="1605782" y="3372333"/>
                  <a:pt x="1662261" y="3375229"/>
                  <a:pt x="1719416" y="3375229"/>
                </a:cubicBezTo>
                <a:cubicBezTo>
                  <a:pt x="1776571" y="3375229"/>
                  <a:pt x="1833050" y="3372333"/>
                  <a:pt x="1888713" y="3366680"/>
                </a:cubicBezTo>
                <a:lnTo>
                  <a:pt x="1917922" y="3362223"/>
                </a:lnTo>
                <a:lnTo>
                  <a:pt x="1903654" y="3428667"/>
                </a:lnTo>
                <a:lnTo>
                  <a:pt x="1895216" y="3429954"/>
                </a:lnTo>
                <a:cubicBezTo>
                  <a:pt x="1837415" y="3435824"/>
                  <a:pt x="1778767" y="3438831"/>
                  <a:pt x="1719416" y="3438831"/>
                </a:cubicBezTo>
                <a:cubicBezTo>
                  <a:pt x="1660066" y="3438831"/>
                  <a:pt x="1601418" y="3435824"/>
                  <a:pt x="1543616" y="3429954"/>
                </a:cubicBezTo>
                <a:lnTo>
                  <a:pt x="1535180" y="3428667"/>
                </a:lnTo>
                <a:close/>
                <a:moveTo>
                  <a:pt x="76609" y="1520912"/>
                </a:moveTo>
                <a:lnTo>
                  <a:pt x="72151" y="1550118"/>
                </a:lnTo>
                <a:cubicBezTo>
                  <a:pt x="66498" y="1605781"/>
                  <a:pt x="63602" y="1662260"/>
                  <a:pt x="63602" y="1719415"/>
                </a:cubicBezTo>
                <a:cubicBezTo>
                  <a:pt x="63602" y="1776570"/>
                  <a:pt x="66498" y="1833049"/>
                  <a:pt x="72151" y="1888712"/>
                </a:cubicBezTo>
                <a:lnTo>
                  <a:pt x="76609" y="1917920"/>
                </a:lnTo>
                <a:lnTo>
                  <a:pt x="10165" y="1903652"/>
                </a:lnTo>
                <a:lnTo>
                  <a:pt x="8877" y="1895215"/>
                </a:lnTo>
                <a:cubicBezTo>
                  <a:pt x="3007" y="1837414"/>
                  <a:pt x="0" y="1778766"/>
                  <a:pt x="0" y="1719415"/>
                </a:cubicBezTo>
                <a:cubicBezTo>
                  <a:pt x="0" y="1660065"/>
                  <a:pt x="3007" y="1601417"/>
                  <a:pt x="8877" y="1543615"/>
                </a:cubicBezTo>
                <a:lnTo>
                  <a:pt x="10165" y="1535180"/>
                </a:lnTo>
                <a:close/>
                <a:moveTo>
                  <a:pt x="3362224" y="1520911"/>
                </a:moveTo>
                <a:lnTo>
                  <a:pt x="3428668" y="1535179"/>
                </a:lnTo>
                <a:lnTo>
                  <a:pt x="3429955" y="1543615"/>
                </a:lnTo>
                <a:cubicBezTo>
                  <a:pt x="3435825" y="1601417"/>
                  <a:pt x="3438832" y="1660065"/>
                  <a:pt x="3438832" y="1719415"/>
                </a:cubicBezTo>
                <a:cubicBezTo>
                  <a:pt x="3438832" y="1778766"/>
                  <a:pt x="3435825" y="1837414"/>
                  <a:pt x="3429955" y="1895215"/>
                </a:cubicBezTo>
                <a:lnTo>
                  <a:pt x="3428668" y="1903653"/>
                </a:lnTo>
                <a:lnTo>
                  <a:pt x="3362224" y="1917921"/>
                </a:lnTo>
                <a:lnTo>
                  <a:pt x="3366681" y="1888712"/>
                </a:lnTo>
                <a:cubicBezTo>
                  <a:pt x="3372334" y="1833049"/>
                  <a:pt x="3375230" y="1776570"/>
                  <a:pt x="3375230" y="1719415"/>
                </a:cubicBezTo>
                <a:cubicBezTo>
                  <a:pt x="3375230" y="1662260"/>
                  <a:pt x="3372334" y="1605781"/>
                  <a:pt x="3366681" y="1550118"/>
                </a:cubicBezTo>
                <a:close/>
                <a:moveTo>
                  <a:pt x="1719416" y="0"/>
                </a:moveTo>
                <a:cubicBezTo>
                  <a:pt x="1778767" y="0"/>
                  <a:pt x="1837415" y="3007"/>
                  <a:pt x="1895216" y="8877"/>
                </a:cubicBezTo>
                <a:lnTo>
                  <a:pt x="1903654" y="10165"/>
                </a:lnTo>
                <a:lnTo>
                  <a:pt x="1917922" y="76609"/>
                </a:lnTo>
                <a:lnTo>
                  <a:pt x="1888713" y="72151"/>
                </a:lnTo>
                <a:cubicBezTo>
                  <a:pt x="1833050" y="66498"/>
                  <a:pt x="1776571" y="63602"/>
                  <a:pt x="1719416" y="63602"/>
                </a:cubicBezTo>
                <a:cubicBezTo>
                  <a:pt x="1662261" y="63602"/>
                  <a:pt x="1605782" y="66498"/>
                  <a:pt x="1550119" y="72151"/>
                </a:cubicBezTo>
                <a:lnTo>
                  <a:pt x="1520912" y="76608"/>
                </a:lnTo>
                <a:lnTo>
                  <a:pt x="1535180" y="10165"/>
                </a:lnTo>
                <a:lnTo>
                  <a:pt x="1543616" y="8877"/>
                </a:lnTo>
                <a:cubicBezTo>
                  <a:pt x="1601418" y="3007"/>
                  <a:pt x="1660066" y="0"/>
                  <a:pt x="1719416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52" name="PA-19">
            <a:extLst>
              <a:ext uri="{FF2B5EF4-FFF2-40B4-BE49-F238E27FC236}">
                <a16:creationId xmlns:a16="http://schemas.microsoft.com/office/drawing/2014/main" id="{9EB5B34C-85FC-494E-8770-CD4A6045B593}"/>
              </a:ext>
            </a:extLst>
          </p:cNvPr>
          <p:cNvSpPr/>
          <p:nvPr>
            <p:custDataLst>
              <p:tags r:id="rId19"/>
            </p:custDataLst>
          </p:nvPr>
        </p:nvSpPr>
        <p:spPr>
          <a:xfrm>
            <a:off x="4312980" y="1645983"/>
            <a:ext cx="3566038" cy="3566037"/>
          </a:xfrm>
          <a:custGeom>
            <a:avLst/>
            <a:gdLst>
              <a:gd name="connsiteX0" fmla="*/ 1598783 w 3566038"/>
              <a:gd name="connsiteY0" fmla="*/ 3492269 h 3566037"/>
              <a:gd name="connsiteX1" fmla="*/ 1607219 w 3566038"/>
              <a:gd name="connsiteY1" fmla="*/ 3493556 h 3566037"/>
              <a:gd name="connsiteX2" fmla="*/ 1783019 w 3566038"/>
              <a:gd name="connsiteY2" fmla="*/ 3502433 h 3566037"/>
              <a:gd name="connsiteX3" fmla="*/ 1958819 w 3566038"/>
              <a:gd name="connsiteY3" fmla="*/ 3493556 h 3566037"/>
              <a:gd name="connsiteX4" fmla="*/ 1967257 w 3566038"/>
              <a:gd name="connsiteY4" fmla="*/ 3492269 h 3566037"/>
              <a:gd name="connsiteX5" fmla="*/ 1953262 w 3566038"/>
              <a:gd name="connsiteY5" fmla="*/ 3557440 h 3566037"/>
              <a:gd name="connsiteX6" fmla="*/ 1783019 w 3566038"/>
              <a:gd name="connsiteY6" fmla="*/ 3566037 h 3566037"/>
              <a:gd name="connsiteX7" fmla="*/ 1612778 w 3566038"/>
              <a:gd name="connsiteY7" fmla="*/ 3557440 h 3566037"/>
              <a:gd name="connsiteX8" fmla="*/ 73768 w 3566038"/>
              <a:gd name="connsiteY8" fmla="*/ 1598782 h 3566037"/>
              <a:gd name="connsiteX9" fmla="*/ 72480 w 3566038"/>
              <a:gd name="connsiteY9" fmla="*/ 1607217 h 3566037"/>
              <a:gd name="connsiteX10" fmla="*/ 63603 w 3566038"/>
              <a:gd name="connsiteY10" fmla="*/ 1783017 h 3566037"/>
              <a:gd name="connsiteX11" fmla="*/ 72480 w 3566038"/>
              <a:gd name="connsiteY11" fmla="*/ 1958817 h 3566037"/>
              <a:gd name="connsiteX12" fmla="*/ 73768 w 3566038"/>
              <a:gd name="connsiteY12" fmla="*/ 1967254 h 3566037"/>
              <a:gd name="connsiteX13" fmla="*/ 8597 w 3566038"/>
              <a:gd name="connsiteY13" fmla="*/ 1953260 h 3566037"/>
              <a:gd name="connsiteX14" fmla="*/ 0 w 3566038"/>
              <a:gd name="connsiteY14" fmla="*/ 1783018 h 3566037"/>
              <a:gd name="connsiteX15" fmla="*/ 8597 w 3566038"/>
              <a:gd name="connsiteY15" fmla="*/ 1612776 h 3566037"/>
              <a:gd name="connsiteX16" fmla="*/ 3492271 w 3566038"/>
              <a:gd name="connsiteY16" fmla="*/ 1598781 h 3566037"/>
              <a:gd name="connsiteX17" fmla="*/ 3557441 w 3566038"/>
              <a:gd name="connsiteY17" fmla="*/ 1612776 h 3566037"/>
              <a:gd name="connsiteX18" fmla="*/ 3566038 w 3566038"/>
              <a:gd name="connsiteY18" fmla="*/ 1783018 h 3566037"/>
              <a:gd name="connsiteX19" fmla="*/ 3557441 w 3566038"/>
              <a:gd name="connsiteY19" fmla="*/ 1953260 h 3566037"/>
              <a:gd name="connsiteX20" fmla="*/ 3492271 w 3566038"/>
              <a:gd name="connsiteY20" fmla="*/ 1967255 h 3566037"/>
              <a:gd name="connsiteX21" fmla="*/ 3493558 w 3566038"/>
              <a:gd name="connsiteY21" fmla="*/ 1958817 h 3566037"/>
              <a:gd name="connsiteX22" fmla="*/ 3502435 w 3566038"/>
              <a:gd name="connsiteY22" fmla="*/ 1783017 h 3566037"/>
              <a:gd name="connsiteX23" fmla="*/ 3493558 w 3566038"/>
              <a:gd name="connsiteY23" fmla="*/ 1607217 h 3566037"/>
              <a:gd name="connsiteX24" fmla="*/ 1783019 w 3566038"/>
              <a:gd name="connsiteY24" fmla="*/ 0 h 3566037"/>
              <a:gd name="connsiteX25" fmla="*/ 1953262 w 3566038"/>
              <a:gd name="connsiteY25" fmla="*/ 8597 h 3566037"/>
              <a:gd name="connsiteX26" fmla="*/ 1967257 w 3566038"/>
              <a:gd name="connsiteY26" fmla="*/ 73767 h 3566037"/>
              <a:gd name="connsiteX27" fmla="*/ 1958819 w 3566038"/>
              <a:gd name="connsiteY27" fmla="*/ 72479 h 3566037"/>
              <a:gd name="connsiteX28" fmla="*/ 1783019 w 3566038"/>
              <a:gd name="connsiteY28" fmla="*/ 63602 h 3566037"/>
              <a:gd name="connsiteX29" fmla="*/ 1607219 w 3566038"/>
              <a:gd name="connsiteY29" fmla="*/ 72479 h 3566037"/>
              <a:gd name="connsiteX30" fmla="*/ 1598783 w 3566038"/>
              <a:gd name="connsiteY30" fmla="*/ 73767 h 3566037"/>
              <a:gd name="connsiteX31" fmla="*/ 1612778 w 3566038"/>
              <a:gd name="connsiteY31" fmla="*/ 8597 h 3566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566038" h="3566037">
                <a:moveTo>
                  <a:pt x="1598783" y="3492269"/>
                </a:moveTo>
                <a:lnTo>
                  <a:pt x="1607219" y="3493556"/>
                </a:lnTo>
                <a:cubicBezTo>
                  <a:pt x="1665021" y="3499426"/>
                  <a:pt x="1723669" y="3502433"/>
                  <a:pt x="1783019" y="3502433"/>
                </a:cubicBezTo>
                <a:cubicBezTo>
                  <a:pt x="1842370" y="3502433"/>
                  <a:pt x="1901018" y="3499426"/>
                  <a:pt x="1958819" y="3493556"/>
                </a:cubicBezTo>
                <a:lnTo>
                  <a:pt x="1967257" y="3492269"/>
                </a:lnTo>
                <a:lnTo>
                  <a:pt x="1953262" y="3557440"/>
                </a:lnTo>
                <a:lnTo>
                  <a:pt x="1783019" y="3566037"/>
                </a:lnTo>
                <a:lnTo>
                  <a:pt x="1612778" y="3557440"/>
                </a:lnTo>
                <a:close/>
                <a:moveTo>
                  <a:pt x="73768" y="1598782"/>
                </a:moveTo>
                <a:lnTo>
                  <a:pt x="72480" y="1607217"/>
                </a:lnTo>
                <a:cubicBezTo>
                  <a:pt x="66610" y="1665019"/>
                  <a:pt x="63603" y="1723667"/>
                  <a:pt x="63603" y="1783017"/>
                </a:cubicBezTo>
                <a:cubicBezTo>
                  <a:pt x="63603" y="1842368"/>
                  <a:pt x="66610" y="1901016"/>
                  <a:pt x="72480" y="1958817"/>
                </a:cubicBezTo>
                <a:lnTo>
                  <a:pt x="73768" y="1967254"/>
                </a:lnTo>
                <a:lnTo>
                  <a:pt x="8597" y="1953260"/>
                </a:lnTo>
                <a:lnTo>
                  <a:pt x="0" y="1783018"/>
                </a:lnTo>
                <a:lnTo>
                  <a:pt x="8597" y="1612776"/>
                </a:lnTo>
                <a:close/>
                <a:moveTo>
                  <a:pt x="3492271" y="1598781"/>
                </a:moveTo>
                <a:lnTo>
                  <a:pt x="3557441" y="1612776"/>
                </a:lnTo>
                <a:lnTo>
                  <a:pt x="3566038" y="1783018"/>
                </a:lnTo>
                <a:lnTo>
                  <a:pt x="3557441" y="1953260"/>
                </a:lnTo>
                <a:lnTo>
                  <a:pt x="3492271" y="1967255"/>
                </a:lnTo>
                <a:lnTo>
                  <a:pt x="3493558" y="1958817"/>
                </a:lnTo>
                <a:cubicBezTo>
                  <a:pt x="3499428" y="1901016"/>
                  <a:pt x="3502435" y="1842368"/>
                  <a:pt x="3502435" y="1783017"/>
                </a:cubicBezTo>
                <a:cubicBezTo>
                  <a:pt x="3502435" y="1723667"/>
                  <a:pt x="3499428" y="1665019"/>
                  <a:pt x="3493558" y="1607217"/>
                </a:cubicBezTo>
                <a:close/>
                <a:moveTo>
                  <a:pt x="1783019" y="0"/>
                </a:moveTo>
                <a:lnTo>
                  <a:pt x="1953262" y="8597"/>
                </a:lnTo>
                <a:lnTo>
                  <a:pt x="1967257" y="73767"/>
                </a:lnTo>
                <a:lnTo>
                  <a:pt x="1958819" y="72479"/>
                </a:lnTo>
                <a:cubicBezTo>
                  <a:pt x="1901018" y="66609"/>
                  <a:pt x="1842370" y="63602"/>
                  <a:pt x="1783019" y="63602"/>
                </a:cubicBezTo>
                <a:cubicBezTo>
                  <a:pt x="1723669" y="63602"/>
                  <a:pt x="1665021" y="66609"/>
                  <a:pt x="1607219" y="72479"/>
                </a:cubicBezTo>
                <a:lnTo>
                  <a:pt x="1598783" y="73767"/>
                </a:lnTo>
                <a:lnTo>
                  <a:pt x="1612778" y="8597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53" name="PA-20">
            <a:extLst>
              <a:ext uri="{FF2B5EF4-FFF2-40B4-BE49-F238E27FC236}">
                <a16:creationId xmlns:a16="http://schemas.microsoft.com/office/drawing/2014/main" id="{D45D8A50-6770-418C-BA90-5CCF6065B505}"/>
              </a:ext>
            </a:extLst>
          </p:cNvPr>
          <p:cNvSpPr/>
          <p:nvPr>
            <p:custDataLst>
              <p:tags r:id="rId20"/>
            </p:custDataLst>
          </p:nvPr>
        </p:nvSpPr>
        <p:spPr>
          <a:xfrm>
            <a:off x="4249378" y="1582380"/>
            <a:ext cx="3693242" cy="3693241"/>
          </a:xfrm>
          <a:custGeom>
            <a:avLst/>
            <a:gdLst>
              <a:gd name="connsiteX0" fmla="*/ 1676380 w 3693242"/>
              <a:gd name="connsiteY0" fmla="*/ 3621043 h 3693241"/>
              <a:gd name="connsiteX1" fmla="*/ 1846621 w 3693242"/>
              <a:gd name="connsiteY1" fmla="*/ 3629640 h 3693241"/>
              <a:gd name="connsiteX2" fmla="*/ 2016864 w 3693242"/>
              <a:gd name="connsiteY2" fmla="*/ 3621043 h 3693241"/>
              <a:gd name="connsiteX3" fmla="*/ 2003057 w 3693242"/>
              <a:gd name="connsiteY3" fmla="*/ 3685342 h 3693241"/>
              <a:gd name="connsiteX4" fmla="*/ 1846621 w 3693242"/>
              <a:gd name="connsiteY4" fmla="*/ 3693241 h 3693241"/>
              <a:gd name="connsiteX5" fmla="*/ 1690188 w 3693242"/>
              <a:gd name="connsiteY5" fmla="*/ 3685342 h 3693241"/>
              <a:gd name="connsiteX6" fmla="*/ 3621043 w 3693242"/>
              <a:gd name="connsiteY6" fmla="*/ 1676379 h 3693241"/>
              <a:gd name="connsiteX7" fmla="*/ 3685343 w 3693242"/>
              <a:gd name="connsiteY7" fmla="*/ 1690186 h 3693241"/>
              <a:gd name="connsiteX8" fmla="*/ 3693242 w 3693242"/>
              <a:gd name="connsiteY8" fmla="*/ 1846620 h 3693241"/>
              <a:gd name="connsiteX9" fmla="*/ 3685343 w 3693242"/>
              <a:gd name="connsiteY9" fmla="*/ 2003056 h 3693241"/>
              <a:gd name="connsiteX10" fmla="*/ 3621043 w 3693242"/>
              <a:gd name="connsiteY10" fmla="*/ 2016863 h 3693241"/>
              <a:gd name="connsiteX11" fmla="*/ 3629640 w 3693242"/>
              <a:gd name="connsiteY11" fmla="*/ 1846621 h 3693241"/>
              <a:gd name="connsiteX12" fmla="*/ 72199 w 3693242"/>
              <a:gd name="connsiteY12" fmla="*/ 1676379 h 3693241"/>
              <a:gd name="connsiteX13" fmla="*/ 63602 w 3693242"/>
              <a:gd name="connsiteY13" fmla="*/ 1846621 h 3693241"/>
              <a:gd name="connsiteX14" fmla="*/ 72199 w 3693242"/>
              <a:gd name="connsiteY14" fmla="*/ 2016863 h 3693241"/>
              <a:gd name="connsiteX15" fmla="*/ 7900 w 3693242"/>
              <a:gd name="connsiteY15" fmla="*/ 2003055 h 3693241"/>
              <a:gd name="connsiteX16" fmla="*/ 0 w 3693242"/>
              <a:gd name="connsiteY16" fmla="*/ 1846620 h 3693241"/>
              <a:gd name="connsiteX17" fmla="*/ 7900 w 3693242"/>
              <a:gd name="connsiteY17" fmla="*/ 1690187 h 3693241"/>
              <a:gd name="connsiteX18" fmla="*/ 1846621 w 3693242"/>
              <a:gd name="connsiteY18" fmla="*/ 0 h 3693241"/>
              <a:gd name="connsiteX19" fmla="*/ 2003057 w 3693242"/>
              <a:gd name="connsiteY19" fmla="*/ 7899 h 3693241"/>
              <a:gd name="connsiteX20" fmla="*/ 2016864 w 3693242"/>
              <a:gd name="connsiteY20" fmla="*/ 72200 h 3693241"/>
              <a:gd name="connsiteX21" fmla="*/ 1846621 w 3693242"/>
              <a:gd name="connsiteY21" fmla="*/ 63603 h 3693241"/>
              <a:gd name="connsiteX22" fmla="*/ 1676380 w 3693242"/>
              <a:gd name="connsiteY22" fmla="*/ 72200 h 3693241"/>
              <a:gd name="connsiteX23" fmla="*/ 1690188 w 3693242"/>
              <a:gd name="connsiteY23" fmla="*/ 7899 h 36932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3693242" h="3693241">
                <a:moveTo>
                  <a:pt x="1676380" y="3621043"/>
                </a:moveTo>
                <a:lnTo>
                  <a:pt x="1846621" y="3629640"/>
                </a:lnTo>
                <a:lnTo>
                  <a:pt x="2016864" y="3621043"/>
                </a:lnTo>
                <a:lnTo>
                  <a:pt x="2003057" y="3685342"/>
                </a:lnTo>
                <a:lnTo>
                  <a:pt x="1846621" y="3693241"/>
                </a:lnTo>
                <a:lnTo>
                  <a:pt x="1690188" y="3685342"/>
                </a:lnTo>
                <a:close/>
                <a:moveTo>
                  <a:pt x="3621043" y="1676379"/>
                </a:moveTo>
                <a:lnTo>
                  <a:pt x="3685343" y="1690186"/>
                </a:lnTo>
                <a:lnTo>
                  <a:pt x="3693242" y="1846620"/>
                </a:lnTo>
                <a:lnTo>
                  <a:pt x="3685343" y="2003056"/>
                </a:lnTo>
                <a:lnTo>
                  <a:pt x="3621043" y="2016863"/>
                </a:lnTo>
                <a:lnTo>
                  <a:pt x="3629640" y="1846621"/>
                </a:lnTo>
                <a:close/>
                <a:moveTo>
                  <a:pt x="72199" y="1676379"/>
                </a:moveTo>
                <a:lnTo>
                  <a:pt x="63602" y="1846621"/>
                </a:lnTo>
                <a:lnTo>
                  <a:pt x="72199" y="2016863"/>
                </a:lnTo>
                <a:lnTo>
                  <a:pt x="7900" y="2003055"/>
                </a:lnTo>
                <a:lnTo>
                  <a:pt x="0" y="1846620"/>
                </a:lnTo>
                <a:lnTo>
                  <a:pt x="7900" y="1690187"/>
                </a:lnTo>
                <a:close/>
                <a:moveTo>
                  <a:pt x="1846621" y="0"/>
                </a:moveTo>
                <a:lnTo>
                  <a:pt x="2003057" y="7899"/>
                </a:lnTo>
                <a:lnTo>
                  <a:pt x="2016864" y="72200"/>
                </a:lnTo>
                <a:lnTo>
                  <a:pt x="1846621" y="63603"/>
                </a:lnTo>
                <a:lnTo>
                  <a:pt x="1676380" y="72200"/>
                </a:lnTo>
                <a:lnTo>
                  <a:pt x="1690188" y="7899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54" name="PA-21">
            <a:extLst>
              <a:ext uri="{FF2B5EF4-FFF2-40B4-BE49-F238E27FC236}">
                <a16:creationId xmlns:a16="http://schemas.microsoft.com/office/drawing/2014/main" id="{E15B3152-FF09-4233-91CC-E4A4A0101536}"/>
              </a:ext>
            </a:extLst>
          </p:cNvPr>
          <p:cNvSpPr/>
          <p:nvPr>
            <p:custDataLst>
              <p:tags r:id="rId21"/>
            </p:custDataLst>
          </p:nvPr>
        </p:nvSpPr>
        <p:spPr>
          <a:xfrm>
            <a:off x="4185776" y="1518778"/>
            <a:ext cx="3820448" cy="3820447"/>
          </a:xfrm>
          <a:custGeom>
            <a:avLst/>
            <a:gdLst>
              <a:gd name="connsiteX0" fmla="*/ 1753790 w 3820448"/>
              <a:gd name="connsiteY0" fmla="*/ 3748944 h 3820447"/>
              <a:gd name="connsiteX1" fmla="*/ 1910223 w 3820448"/>
              <a:gd name="connsiteY1" fmla="*/ 3756843 h 3820447"/>
              <a:gd name="connsiteX2" fmla="*/ 2066659 w 3820448"/>
              <a:gd name="connsiteY2" fmla="*/ 3748944 h 3820447"/>
              <a:gd name="connsiteX3" fmla="*/ 2052851 w 3820448"/>
              <a:gd name="connsiteY3" fmla="*/ 3813245 h 3820447"/>
              <a:gd name="connsiteX4" fmla="*/ 1910224 w 3820448"/>
              <a:gd name="connsiteY4" fmla="*/ 3820447 h 3820447"/>
              <a:gd name="connsiteX5" fmla="*/ 1767597 w 3820448"/>
              <a:gd name="connsiteY5" fmla="*/ 3813245 h 3820447"/>
              <a:gd name="connsiteX6" fmla="*/ 71502 w 3820448"/>
              <a:gd name="connsiteY6" fmla="*/ 1753789 h 3820447"/>
              <a:gd name="connsiteX7" fmla="*/ 63602 w 3820448"/>
              <a:gd name="connsiteY7" fmla="*/ 1910222 h 3820447"/>
              <a:gd name="connsiteX8" fmla="*/ 71502 w 3820448"/>
              <a:gd name="connsiteY8" fmla="*/ 2066657 h 3820447"/>
              <a:gd name="connsiteX9" fmla="*/ 7202 w 3820448"/>
              <a:gd name="connsiteY9" fmla="*/ 2052850 h 3820447"/>
              <a:gd name="connsiteX10" fmla="*/ 0 w 3820448"/>
              <a:gd name="connsiteY10" fmla="*/ 1910223 h 3820447"/>
              <a:gd name="connsiteX11" fmla="*/ 7202 w 3820448"/>
              <a:gd name="connsiteY11" fmla="*/ 1767596 h 3820447"/>
              <a:gd name="connsiteX12" fmla="*/ 3748945 w 3820448"/>
              <a:gd name="connsiteY12" fmla="*/ 1753788 h 3820447"/>
              <a:gd name="connsiteX13" fmla="*/ 3813246 w 3820448"/>
              <a:gd name="connsiteY13" fmla="*/ 1767596 h 3820447"/>
              <a:gd name="connsiteX14" fmla="*/ 3820448 w 3820448"/>
              <a:gd name="connsiteY14" fmla="*/ 1910223 h 3820447"/>
              <a:gd name="connsiteX15" fmla="*/ 3813246 w 3820448"/>
              <a:gd name="connsiteY15" fmla="*/ 2052850 h 3820447"/>
              <a:gd name="connsiteX16" fmla="*/ 3748945 w 3820448"/>
              <a:gd name="connsiteY16" fmla="*/ 2066658 h 3820447"/>
              <a:gd name="connsiteX17" fmla="*/ 3756844 w 3820448"/>
              <a:gd name="connsiteY17" fmla="*/ 1910222 h 3820447"/>
              <a:gd name="connsiteX18" fmla="*/ 1910224 w 3820448"/>
              <a:gd name="connsiteY18" fmla="*/ 0 h 3820447"/>
              <a:gd name="connsiteX19" fmla="*/ 2052851 w 3820448"/>
              <a:gd name="connsiteY19" fmla="*/ 7202 h 3820447"/>
              <a:gd name="connsiteX20" fmla="*/ 2066659 w 3820448"/>
              <a:gd name="connsiteY20" fmla="*/ 71501 h 3820447"/>
              <a:gd name="connsiteX21" fmla="*/ 1910223 w 3820448"/>
              <a:gd name="connsiteY21" fmla="*/ 63602 h 3820447"/>
              <a:gd name="connsiteX22" fmla="*/ 1753790 w 3820448"/>
              <a:gd name="connsiteY22" fmla="*/ 71501 h 3820447"/>
              <a:gd name="connsiteX23" fmla="*/ 1767597 w 3820448"/>
              <a:gd name="connsiteY23" fmla="*/ 7202 h 38204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3820448" h="3820447">
                <a:moveTo>
                  <a:pt x="1753790" y="3748944"/>
                </a:moveTo>
                <a:lnTo>
                  <a:pt x="1910223" y="3756843"/>
                </a:lnTo>
                <a:lnTo>
                  <a:pt x="2066659" y="3748944"/>
                </a:lnTo>
                <a:lnTo>
                  <a:pt x="2052851" y="3813245"/>
                </a:lnTo>
                <a:lnTo>
                  <a:pt x="1910224" y="3820447"/>
                </a:lnTo>
                <a:lnTo>
                  <a:pt x="1767597" y="3813245"/>
                </a:lnTo>
                <a:close/>
                <a:moveTo>
                  <a:pt x="71502" y="1753789"/>
                </a:moveTo>
                <a:lnTo>
                  <a:pt x="63602" y="1910222"/>
                </a:lnTo>
                <a:lnTo>
                  <a:pt x="71502" y="2066657"/>
                </a:lnTo>
                <a:lnTo>
                  <a:pt x="7202" y="2052850"/>
                </a:lnTo>
                <a:lnTo>
                  <a:pt x="0" y="1910223"/>
                </a:lnTo>
                <a:lnTo>
                  <a:pt x="7202" y="1767596"/>
                </a:lnTo>
                <a:close/>
                <a:moveTo>
                  <a:pt x="3748945" y="1753788"/>
                </a:moveTo>
                <a:lnTo>
                  <a:pt x="3813246" y="1767596"/>
                </a:lnTo>
                <a:lnTo>
                  <a:pt x="3820448" y="1910223"/>
                </a:lnTo>
                <a:lnTo>
                  <a:pt x="3813246" y="2052850"/>
                </a:lnTo>
                <a:lnTo>
                  <a:pt x="3748945" y="2066658"/>
                </a:lnTo>
                <a:lnTo>
                  <a:pt x="3756844" y="1910222"/>
                </a:lnTo>
                <a:close/>
                <a:moveTo>
                  <a:pt x="1910224" y="0"/>
                </a:moveTo>
                <a:lnTo>
                  <a:pt x="2052851" y="7202"/>
                </a:lnTo>
                <a:lnTo>
                  <a:pt x="2066659" y="71501"/>
                </a:lnTo>
                <a:lnTo>
                  <a:pt x="1910223" y="63602"/>
                </a:lnTo>
                <a:lnTo>
                  <a:pt x="1753790" y="71501"/>
                </a:lnTo>
                <a:lnTo>
                  <a:pt x="1767597" y="7202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55" name="PA-22">
            <a:extLst>
              <a:ext uri="{FF2B5EF4-FFF2-40B4-BE49-F238E27FC236}">
                <a16:creationId xmlns:a16="http://schemas.microsoft.com/office/drawing/2014/main" id="{6E4DFCD3-BA7A-4E93-B31D-69350C717223}"/>
              </a:ext>
            </a:extLst>
          </p:cNvPr>
          <p:cNvSpPr/>
          <p:nvPr>
            <p:custDataLst>
              <p:tags r:id="rId22"/>
            </p:custDataLst>
          </p:nvPr>
        </p:nvSpPr>
        <p:spPr>
          <a:xfrm>
            <a:off x="4122173" y="1455175"/>
            <a:ext cx="3947652" cy="3947651"/>
          </a:xfrm>
          <a:custGeom>
            <a:avLst/>
            <a:gdLst>
              <a:gd name="connsiteX0" fmla="*/ 1831200 w 3947652"/>
              <a:gd name="connsiteY0" fmla="*/ 3876848 h 3947651"/>
              <a:gd name="connsiteX1" fmla="*/ 1973827 w 3947652"/>
              <a:gd name="connsiteY1" fmla="*/ 3884050 h 3947651"/>
              <a:gd name="connsiteX2" fmla="*/ 2116454 w 3947652"/>
              <a:gd name="connsiteY2" fmla="*/ 3876848 h 3947651"/>
              <a:gd name="connsiteX3" fmla="*/ 2102647 w 3947652"/>
              <a:gd name="connsiteY3" fmla="*/ 3941146 h 3947651"/>
              <a:gd name="connsiteX4" fmla="*/ 1973826 w 3947652"/>
              <a:gd name="connsiteY4" fmla="*/ 3947651 h 3947651"/>
              <a:gd name="connsiteX5" fmla="*/ 1845008 w 3947652"/>
              <a:gd name="connsiteY5" fmla="*/ 3941146 h 3947651"/>
              <a:gd name="connsiteX6" fmla="*/ 3876849 w 3947652"/>
              <a:gd name="connsiteY6" fmla="*/ 1831199 h 3947651"/>
              <a:gd name="connsiteX7" fmla="*/ 3941147 w 3947652"/>
              <a:gd name="connsiteY7" fmla="*/ 1845006 h 3947651"/>
              <a:gd name="connsiteX8" fmla="*/ 3947652 w 3947652"/>
              <a:gd name="connsiteY8" fmla="*/ 1973825 h 3947651"/>
              <a:gd name="connsiteX9" fmla="*/ 3941147 w 3947652"/>
              <a:gd name="connsiteY9" fmla="*/ 2102646 h 3947651"/>
              <a:gd name="connsiteX10" fmla="*/ 3876849 w 3947652"/>
              <a:gd name="connsiteY10" fmla="*/ 2116453 h 3947651"/>
              <a:gd name="connsiteX11" fmla="*/ 3884051 w 3947652"/>
              <a:gd name="connsiteY11" fmla="*/ 1973826 h 3947651"/>
              <a:gd name="connsiteX12" fmla="*/ 70805 w 3947652"/>
              <a:gd name="connsiteY12" fmla="*/ 1831199 h 3947651"/>
              <a:gd name="connsiteX13" fmla="*/ 63603 w 3947652"/>
              <a:gd name="connsiteY13" fmla="*/ 1973826 h 3947651"/>
              <a:gd name="connsiteX14" fmla="*/ 70805 w 3947652"/>
              <a:gd name="connsiteY14" fmla="*/ 2116453 h 3947651"/>
              <a:gd name="connsiteX15" fmla="*/ 6505 w 3947652"/>
              <a:gd name="connsiteY15" fmla="*/ 2102645 h 3947651"/>
              <a:gd name="connsiteX16" fmla="*/ 0 w 3947652"/>
              <a:gd name="connsiteY16" fmla="*/ 1973825 h 3947651"/>
              <a:gd name="connsiteX17" fmla="*/ 6505 w 3947652"/>
              <a:gd name="connsiteY17" fmla="*/ 1845007 h 3947651"/>
              <a:gd name="connsiteX18" fmla="*/ 1973826 w 3947652"/>
              <a:gd name="connsiteY18" fmla="*/ 0 h 3947651"/>
              <a:gd name="connsiteX19" fmla="*/ 2102647 w 3947652"/>
              <a:gd name="connsiteY19" fmla="*/ 6505 h 3947651"/>
              <a:gd name="connsiteX20" fmla="*/ 2116454 w 3947652"/>
              <a:gd name="connsiteY20" fmla="*/ 70805 h 3947651"/>
              <a:gd name="connsiteX21" fmla="*/ 1973827 w 3947652"/>
              <a:gd name="connsiteY21" fmla="*/ 63603 h 3947651"/>
              <a:gd name="connsiteX22" fmla="*/ 1831200 w 3947652"/>
              <a:gd name="connsiteY22" fmla="*/ 70805 h 3947651"/>
              <a:gd name="connsiteX23" fmla="*/ 1845008 w 3947652"/>
              <a:gd name="connsiteY23" fmla="*/ 6505 h 39476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3947652" h="3947651">
                <a:moveTo>
                  <a:pt x="1831200" y="3876848"/>
                </a:moveTo>
                <a:lnTo>
                  <a:pt x="1973827" y="3884050"/>
                </a:lnTo>
                <a:lnTo>
                  <a:pt x="2116454" y="3876848"/>
                </a:lnTo>
                <a:lnTo>
                  <a:pt x="2102647" y="3941146"/>
                </a:lnTo>
                <a:lnTo>
                  <a:pt x="1973826" y="3947651"/>
                </a:lnTo>
                <a:lnTo>
                  <a:pt x="1845008" y="3941146"/>
                </a:lnTo>
                <a:close/>
                <a:moveTo>
                  <a:pt x="3876849" y="1831199"/>
                </a:moveTo>
                <a:lnTo>
                  <a:pt x="3941147" y="1845006"/>
                </a:lnTo>
                <a:lnTo>
                  <a:pt x="3947652" y="1973825"/>
                </a:lnTo>
                <a:lnTo>
                  <a:pt x="3941147" y="2102646"/>
                </a:lnTo>
                <a:lnTo>
                  <a:pt x="3876849" y="2116453"/>
                </a:lnTo>
                <a:lnTo>
                  <a:pt x="3884051" y="1973826"/>
                </a:lnTo>
                <a:close/>
                <a:moveTo>
                  <a:pt x="70805" y="1831199"/>
                </a:moveTo>
                <a:lnTo>
                  <a:pt x="63603" y="1973826"/>
                </a:lnTo>
                <a:lnTo>
                  <a:pt x="70805" y="2116453"/>
                </a:lnTo>
                <a:lnTo>
                  <a:pt x="6505" y="2102645"/>
                </a:lnTo>
                <a:lnTo>
                  <a:pt x="0" y="1973825"/>
                </a:lnTo>
                <a:lnTo>
                  <a:pt x="6505" y="1845007"/>
                </a:lnTo>
                <a:close/>
                <a:moveTo>
                  <a:pt x="1973826" y="0"/>
                </a:moveTo>
                <a:lnTo>
                  <a:pt x="2102647" y="6505"/>
                </a:lnTo>
                <a:lnTo>
                  <a:pt x="2116454" y="70805"/>
                </a:lnTo>
                <a:lnTo>
                  <a:pt x="1973827" y="63603"/>
                </a:lnTo>
                <a:lnTo>
                  <a:pt x="1831200" y="70805"/>
                </a:lnTo>
                <a:lnTo>
                  <a:pt x="1845008" y="6505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56" name="PA-23">
            <a:extLst>
              <a:ext uri="{FF2B5EF4-FFF2-40B4-BE49-F238E27FC236}">
                <a16:creationId xmlns:a16="http://schemas.microsoft.com/office/drawing/2014/main" id="{5AE48C60-ECB9-40F9-904A-40A3AAB7F8BD}"/>
              </a:ext>
            </a:extLst>
          </p:cNvPr>
          <p:cNvSpPr/>
          <p:nvPr>
            <p:custDataLst>
              <p:tags r:id="rId23"/>
            </p:custDataLst>
          </p:nvPr>
        </p:nvSpPr>
        <p:spPr>
          <a:xfrm>
            <a:off x="4058571" y="1391573"/>
            <a:ext cx="4074856" cy="4074855"/>
          </a:xfrm>
          <a:custGeom>
            <a:avLst/>
            <a:gdLst>
              <a:gd name="connsiteX0" fmla="*/ 1908610 w 4074856"/>
              <a:gd name="connsiteY0" fmla="*/ 4004748 h 4074855"/>
              <a:gd name="connsiteX1" fmla="*/ 2037428 w 4074856"/>
              <a:gd name="connsiteY1" fmla="*/ 4011253 h 4074855"/>
              <a:gd name="connsiteX2" fmla="*/ 2166249 w 4074856"/>
              <a:gd name="connsiteY2" fmla="*/ 4004748 h 4074855"/>
              <a:gd name="connsiteX3" fmla="*/ 2152441 w 4074856"/>
              <a:gd name="connsiteY3" fmla="*/ 4069048 h 4074855"/>
              <a:gd name="connsiteX4" fmla="*/ 2037428 w 4074856"/>
              <a:gd name="connsiteY4" fmla="*/ 4074855 h 4074855"/>
              <a:gd name="connsiteX5" fmla="*/ 1922417 w 4074856"/>
              <a:gd name="connsiteY5" fmla="*/ 4069048 h 4074855"/>
              <a:gd name="connsiteX6" fmla="*/ 70107 w 4074856"/>
              <a:gd name="connsiteY6" fmla="*/ 1908609 h 4074855"/>
              <a:gd name="connsiteX7" fmla="*/ 63602 w 4074856"/>
              <a:gd name="connsiteY7" fmla="*/ 2037427 h 4074855"/>
              <a:gd name="connsiteX8" fmla="*/ 70107 w 4074856"/>
              <a:gd name="connsiteY8" fmla="*/ 2166247 h 4074855"/>
              <a:gd name="connsiteX9" fmla="*/ 5808 w 4074856"/>
              <a:gd name="connsiteY9" fmla="*/ 2152440 h 4074855"/>
              <a:gd name="connsiteX10" fmla="*/ 0 w 4074856"/>
              <a:gd name="connsiteY10" fmla="*/ 2037427 h 4074855"/>
              <a:gd name="connsiteX11" fmla="*/ 5808 w 4074856"/>
              <a:gd name="connsiteY11" fmla="*/ 1922416 h 4074855"/>
              <a:gd name="connsiteX12" fmla="*/ 4004749 w 4074856"/>
              <a:gd name="connsiteY12" fmla="*/ 1908608 h 4074855"/>
              <a:gd name="connsiteX13" fmla="*/ 4069049 w 4074856"/>
              <a:gd name="connsiteY13" fmla="*/ 1922416 h 4074855"/>
              <a:gd name="connsiteX14" fmla="*/ 4074856 w 4074856"/>
              <a:gd name="connsiteY14" fmla="*/ 2037427 h 4074855"/>
              <a:gd name="connsiteX15" fmla="*/ 4069049 w 4074856"/>
              <a:gd name="connsiteY15" fmla="*/ 2152440 h 4074855"/>
              <a:gd name="connsiteX16" fmla="*/ 4004749 w 4074856"/>
              <a:gd name="connsiteY16" fmla="*/ 2166248 h 4074855"/>
              <a:gd name="connsiteX17" fmla="*/ 4011254 w 4074856"/>
              <a:gd name="connsiteY17" fmla="*/ 2037427 h 4074855"/>
              <a:gd name="connsiteX18" fmla="*/ 2037428 w 4074856"/>
              <a:gd name="connsiteY18" fmla="*/ 0 h 4074855"/>
              <a:gd name="connsiteX19" fmla="*/ 2152441 w 4074856"/>
              <a:gd name="connsiteY19" fmla="*/ 5808 h 4074855"/>
              <a:gd name="connsiteX20" fmla="*/ 2166249 w 4074856"/>
              <a:gd name="connsiteY20" fmla="*/ 70107 h 4074855"/>
              <a:gd name="connsiteX21" fmla="*/ 2037428 w 4074856"/>
              <a:gd name="connsiteY21" fmla="*/ 63602 h 4074855"/>
              <a:gd name="connsiteX22" fmla="*/ 1908610 w 4074856"/>
              <a:gd name="connsiteY22" fmla="*/ 70107 h 4074855"/>
              <a:gd name="connsiteX23" fmla="*/ 1922417 w 4074856"/>
              <a:gd name="connsiteY23" fmla="*/ 5808 h 40748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074856" h="4074855">
                <a:moveTo>
                  <a:pt x="1908610" y="4004748"/>
                </a:moveTo>
                <a:lnTo>
                  <a:pt x="2037428" y="4011253"/>
                </a:lnTo>
                <a:lnTo>
                  <a:pt x="2166249" y="4004748"/>
                </a:lnTo>
                <a:lnTo>
                  <a:pt x="2152441" y="4069048"/>
                </a:lnTo>
                <a:lnTo>
                  <a:pt x="2037428" y="4074855"/>
                </a:lnTo>
                <a:lnTo>
                  <a:pt x="1922417" y="4069048"/>
                </a:lnTo>
                <a:close/>
                <a:moveTo>
                  <a:pt x="70107" y="1908609"/>
                </a:moveTo>
                <a:lnTo>
                  <a:pt x="63602" y="2037427"/>
                </a:lnTo>
                <a:lnTo>
                  <a:pt x="70107" y="2166247"/>
                </a:lnTo>
                <a:lnTo>
                  <a:pt x="5808" y="2152440"/>
                </a:lnTo>
                <a:lnTo>
                  <a:pt x="0" y="2037427"/>
                </a:lnTo>
                <a:lnTo>
                  <a:pt x="5808" y="1922416"/>
                </a:lnTo>
                <a:close/>
                <a:moveTo>
                  <a:pt x="4004749" y="1908608"/>
                </a:moveTo>
                <a:lnTo>
                  <a:pt x="4069049" y="1922416"/>
                </a:lnTo>
                <a:lnTo>
                  <a:pt x="4074856" y="2037427"/>
                </a:lnTo>
                <a:lnTo>
                  <a:pt x="4069049" y="2152440"/>
                </a:lnTo>
                <a:lnTo>
                  <a:pt x="4004749" y="2166248"/>
                </a:lnTo>
                <a:lnTo>
                  <a:pt x="4011254" y="2037427"/>
                </a:lnTo>
                <a:close/>
                <a:moveTo>
                  <a:pt x="2037428" y="0"/>
                </a:moveTo>
                <a:lnTo>
                  <a:pt x="2152441" y="5808"/>
                </a:lnTo>
                <a:lnTo>
                  <a:pt x="2166249" y="70107"/>
                </a:lnTo>
                <a:lnTo>
                  <a:pt x="2037428" y="63602"/>
                </a:lnTo>
                <a:lnTo>
                  <a:pt x="1908610" y="70107"/>
                </a:lnTo>
                <a:lnTo>
                  <a:pt x="1922417" y="5808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57" name="PA-24">
            <a:extLst>
              <a:ext uri="{FF2B5EF4-FFF2-40B4-BE49-F238E27FC236}">
                <a16:creationId xmlns:a16="http://schemas.microsoft.com/office/drawing/2014/main" id="{D6F7FF39-2F24-432E-AEC8-9A51EC33D8D8}"/>
              </a:ext>
            </a:extLst>
          </p:cNvPr>
          <p:cNvSpPr/>
          <p:nvPr>
            <p:custDataLst>
              <p:tags r:id="rId24"/>
            </p:custDataLst>
          </p:nvPr>
        </p:nvSpPr>
        <p:spPr>
          <a:xfrm>
            <a:off x="3994969" y="1327970"/>
            <a:ext cx="4202062" cy="4202061"/>
          </a:xfrm>
          <a:custGeom>
            <a:avLst/>
            <a:gdLst>
              <a:gd name="connsiteX0" fmla="*/ 1986020 w 4202062"/>
              <a:gd name="connsiteY0" fmla="*/ 4132651 h 4202061"/>
              <a:gd name="connsiteX1" fmla="*/ 2101031 w 4202062"/>
              <a:gd name="connsiteY1" fmla="*/ 4138458 h 4202061"/>
              <a:gd name="connsiteX2" fmla="*/ 2216044 w 4202062"/>
              <a:gd name="connsiteY2" fmla="*/ 4132651 h 4202061"/>
              <a:gd name="connsiteX3" fmla="*/ 2202237 w 4202062"/>
              <a:gd name="connsiteY3" fmla="*/ 4196951 h 4202061"/>
              <a:gd name="connsiteX4" fmla="*/ 2101031 w 4202062"/>
              <a:gd name="connsiteY4" fmla="*/ 4202061 h 4202061"/>
              <a:gd name="connsiteX5" fmla="*/ 1999828 w 4202062"/>
              <a:gd name="connsiteY5" fmla="*/ 4196951 h 4202061"/>
              <a:gd name="connsiteX6" fmla="*/ 4132652 w 4202062"/>
              <a:gd name="connsiteY6" fmla="*/ 1986019 h 4202061"/>
              <a:gd name="connsiteX7" fmla="*/ 4196952 w 4202062"/>
              <a:gd name="connsiteY7" fmla="*/ 1999827 h 4202061"/>
              <a:gd name="connsiteX8" fmla="*/ 4202062 w 4202062"/>
              <a:gd name="connsiteY8" fmla="*/ 2101030 h 4202061"/>
              <a:gd name="connsiteX9" fmla="*/ 4196952 w 4202062"/>
              <a:gd name="connsiteY9" fmla="*/ 2202235 h 4202061"/>
              <a:gd name="connsiteX10" fmla="*/ 4132652 w 4202062"/>
              <a:gd name="connsiteY10" fmla="*/ 2216043 h 4202061"/>
              <a:gd name="connsiteX11" fmla="*/ 4138459 w 4202062"/>
              <a:gd name="connsiteY11" fmla="*/ 2101030 h 4202061"/>
              <a:gd name="connsiteX12" fmla="*/ 69411 w 4202062"/>
              <a:gd name="connsiteY12" fmla="*/ 1986019 h 4202061"/>
              <a:gd name="connsiteX13" fmla="*/ 63603 w 4202062"/>
              <a:gd name="connsiteY13" fmla="*/ 2101030 h 4202061"/>
              <a:gd name="connsiteX14" fmla="*/ 69411 w 4202062"/>
              <a:gd name="connsiteY14" fmla="*/ 2216043 h 4202061"/>
              <a:gd name="connsiteX15" fmla="*/ 5110 w 4202062"/>
              <a:gd name="connsiteY15" fmla="*/ 2202235 h 4202061"/>
              <a:gd name="connsiteX16" fmla="*/ 0 w 4202062"/>
              <a:gd name="connsiteY16" fmla="*/ 2101030 h 4202061"/>
              <a:gd name="connsiteX17" fmla="*/ 5110 w 4202062"/>
              <a:gd name="connsiteY17" fmla="*/ 1999827 h 4202061"/>
              <a:gd name="connsiteX18" fmla="*/ 2101031 w 4202062"/>
              <a:gd name="connsiteY18" fmla="*/ 0 h 4202061"/>
              <a:gd name="connsiteX19" fmla="*/ 2202237 w 4202062"/>
              <a:gd name="connsiteY19" fmla="*/ 5110 h 4202061"/>
              <a:gd name="connsiteX20" fmla="*/ 2216044 w 4202062"/>
              <a:gd name="connsiteY20" fmla="*/ 69411 h 4202061"/>
              <a:gd name="connsiteX21" fmla="*/ 2101031 w 4202062"/>
              <a:gd name="connsiteY21" fmla="*/ 63603 h 4202061"/>
              <a:gd name="connsiteX22" fmla="*/ 1986020 w 4202062"/>
              <a:gd name="connsiteY22" fmla="*/ 69411 h 4202061"/>
              <a:gd name="connsiteX23" fmla="*/ 1999828 w 4202062"/>
              <a:gd name="connsiteY23" fmla="*/ 5110 h 42020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202062" h="4202061">
                <a:moveTo>
                  <a:pt x="1986020" y="4132651"/>
                </a:moveTo>
                <a:lnTo>
                  <a:pt x="2101031" y="4138458"/>
                </a:lnTo>
                <a:lnTo>
                  <a:pt x="2216044" y="4132651"/>
                </a:lnTo>
                <a:lnTo>
                  <a:pt x="2202237" y="4196951"/>
                </a:lnTo>
                <a:lnTo>
                  <a:pt x="2101031" y="4202061"/>
                </a:lnTo>
                <a:lnTo>
                  <a:pt x="1999828" y="4196951"/>
                </a:lnTo>
                <a:close/>
                <a:moveTo>
                  <a:pt x="4132652" y="1986019"/>
                </a:moveTo>
                <a:lnTo>
                  <a:pt x="4196952" y="1999827"/>
                </a:lnTo>
                <a:lnTo>
                  <a:pt x="4202062" y="2101030"/>
                </a:lnTo>
                <a:lnTo>
                  <a:pt x="4196952" y="2202235"/>
                </a:lnTo>
                <a:lnTo>
                  <a:pt x="4132652" y="2216043"/>
                </a:lnTo>
                <a:lnTo>
                  <a:pt x="4138459" y="2101030"/>
                </a:lnTo>
                <a:close/>
                <a:moveTo>
                  <a:pt x="69411" y="1986019"/>
                </a:moveTo>
                <a:lnTo>
                  <a:pt x="63603" y="2101030"/>
                </a:lnTo>
                <a:lnTo>
                  <a:pt x="69411" y="2216043"/>
                </a:lnTo>
                <a:lnTo>
                  <a:pt x="5110" y="2202235"/>
                </a:lnTo>
                <a:lnTo>
                  <a:pt x="0" y="2101030"/>
                </a:lnTo>
                <a:lnTo>
                  <a:pt x="5110" y="1999827"/>
                </a:lnTo>
                <a:close/>
                <a:moveTo>
                  <a:pt x="2101031" y="0"/>
                </a:moveTo>
                <a:lnTo>
                  <a:pt x="2202237" y="5110"/>
                </a:lnTo>
                <a:lnTo>
                  <a:pt x="2216044" y="69411"/>
                </a:lnTo>
                <a:lnTo>
                  <a:pt x="2101031" y="63603"/>
                </a:lnTo>
                <a:lnTo>
                  <a:pt x="1986020" y="69411"/>
                </a:lnTo>
                <a:lnTo>
                  <a:pt x="1999828" y="5110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8" name="PA-25">
            <a:extLst>
              <a:ext uri="{FF2B5EF4-FFF2-40B4-BE49-F238E27FC236}">
                <a16:creationId xmlns:a16="http://schemas.microsoft.com/office/drawing/2014/main" id="{0A1290B9-2B92-40A2-BB35-3F3613433BFC}"/>
              </a:ext>
            </a:extLst>
          </p:cNvPr>
          <p:cNvSpPr/>
          <p:nvPr>
            <p:custDataLst>
              <p:tags r:id="rId25"/>
            </p:custDataLst>
          </p:nvPr>
        </p:nvSpPr>
        <p:spPr>
          <a:xfrm>
            <a:off x="3931367" y="1264367"/>
            <a:ext cx="4329266" cy="4329266"/>
          </a:xfrm>
          <a:custGeom>
            <a:avLst/>
            <a:gdLst>
              <a:gd name="connsiteX0" fmla="*/ 2063430 w 4329266"/>
              <a:gd name="connsiteY0" fmla="*/ 4260554 h 4329266"/>
              <a:gd name="connsiteX1" fmla="*/ 2164633 w 4329266"/>
              <a:gd name="connsiteY1" fmla="*/ 4265664 h 4329266"/>
              <a:gd name="connsiteX2" fmla="*/ 2265839 w 4329266"/>
              <a:gd name="connsiteY2" fmla="*/ 4260554 h 4329266"/>
              <a:gd name="connsiteX3" fmla="*/ 2252031 w 4329266"/>
              <a:gd name="connsiteY3" fmla="*/ 4324853 h 4329266"/>
              <a:gd name="connsiteX4" fmla="*/ 2164633 w 4329266"/>
              <a:gd name="connsiteY4" fmla="*/ 4329266 h 4329266"/>
              <a:gd name="connsiteX5" fmla="*/ 2077237 w 4329266"/>
              <a:gd name="connsiteY5" fmla="*/ 4324853 h 4329266"/>
              <a:gd name="connsiteX6" fmla="*/ 4260554 w 4329266"/>
              <a:gd name="connsiteY6" fmla="*/ 2063430 h 4329266"/>
              <a:gd name="connsiteX7" fmla="*/ 4324853 w 4329266"/>
              <a:gd name="connsiteY7" fmla="*/ 2077237 h 4329266"/>
              <a:gd name="connsiteX8" fmla="*/ 4329266 w 4329266"/>
              <a:gd name="connsiteY8" fmla="*/ 2164633 h 4329266"/>
              <a:gd name="connsiteX9" fmla="*/ 4324853 w 4329266"/>
              <a:gd name="connsiteY9" fmla="*/ 2252031 h 4329266"/>
              <a:gd name="connsiteX10" fmla="*/ 4260554 w 4329266"/>
              <a:gd name="connsiteY10" fmla="*/ 2265838 h 4329266"/>
              <a:gd name="connsiteX11" fmla="*/ 4265664 w 4329266"/>
              <a:gd name="connsiteY11" fmla="*/ 2164633 h 4329266"/>
              <a:gd name="connsiteX12" fmla="*/ 68712 w 4329266"/>
              <a:gd name="connsiteY12" fmla="*/ 2063430 h 4329266"/>
              <a:gd name="connsiteX13" fmla="*/ 63602 w 4329266"/>
              <a:gd name="connsiteY13" fmla="*/ 2164633 h 4329266"/>
              <a:gd name="connsiteX14" fmla="*/ 68712 w 4329266"/>
              <a:gd name="connsiteY14" fmla="*/ 2265838 h 4329266"/>
              <a:gd name="connsiteX15" fmla="*/ 4413 w 4329266"/>
              <a:gd name="connsiteY15" fmla="*/ 2252031 h 4329266"/>
              <a:gd name="connsiteX16" fmla="*/ 0 w 4329266"/>
              <a:gd name="connsiteY16" fmla="*/ 2164633 h 4329266"/>
              <a:gd name="connsiteX17" fmla="*/ 4413 w 4329266"/>
              <a:gd name="connsiteY17" fmla="*/ 2077237 h 4329266"/>
              <a:gd name="connsiteX18" fmla="*/ 2164633 w 4329266"/>
              <a:gd name="connsiteY18" fmla="*/ 0 h 4329266"/>
              <a:gd name="connsiteX19" fmla="*/ 2252031 w 4329266"/>
              <a:gd name="connsiteY19" fmla="*/ 4413 h 4329266"/>
              <a:gd name="connsiteX20" fmla="*/ 2265839 w 4329266"/>
              <a:gd name="connsiteY20" fmla="*/ 68713 h 4329266"/>
              <a:gd name="connsiteX21" fmla="*/ 2164633 w 4329266"/>
              <a:gd name="connsiteY21" fmla="*/ 63603 h 4329266"/>
              <a:gd name="connsiteX22" fmla="*/ 2063430 w 4329266"/>
              <a:gd name="connsiteY22" fmla="*/ 68713 h 4329266"/>
              <a:gd name="connsiteX23" fmla="*/ 2077237 w 4329266"/>
              <a:gd name="connsiteY23" fmla="*/ 4413 h 43292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329266" h="4329266">
                <a:moveTo>
                  <a:pt x="2063430" y="4260554"/>
                </a:moveTo>
                <a:lnTo>
                  <a:pt x="2164633" y="4265664"/>
                </a:lnTo>
                <a:lnTo>
                  <a:pt x="2265839" y="4260554"/>
                </a:lnTo>
                <a:lnTo>
                  <a:pt x="2252031" y="4324853"/>
                </a:lnTo>
                <a:lnTo>
                  <a:pt x="2164633" y="4329266"/>
                </a:lnTo>
                <a:lnTo>
                  <a:pt x="2077237" y="4324853"/>
                </a:lnTo>
                <a:close/>
                <a:moveTo>
                  <a:pt x="4260554" y="2063430"/>
                </a:moveTo>
                <a:lnTo>
                  <a:pt x="4324853" y="2077237"/>
                </a:lnTo>
                <a:lnTo>
                  <a:pt x="4329266" y="2164633"/>
                </a:lnTo>
                <a:lnTo>
                  <a:pt x="4324853" y="2252031"/>
                </a:lnTo>
                <a:lnTo>
                  <a:pt x="4260554" y="2265838"/>
                </a:lnTo>
                <a:lnTo>
                  <a:pt x="4265664" y="2164633"/>
                </a:lnTo>
                <a:close/>
                <a:moveTo>
                  <a:pt x="68712" y="2063430"/>
                </a:moveTo>
                <a:lnTo>
                  <a:pt x="63602" y="2164633"/>
                </a:lnTo>
                <a:lnTo>
                  <a:pt x="68712" y="2265838"/>
                </a:lnTo>
                <a:lnTo>
                  <a:pt x="4413" y="2252031"/>
                </a:lnTo>
                <a:lnTo>
                  <a:pt x="0" y="2164633"/>
                </a:lnTo>
                <a:lnTo>
                  <a:pt x="4413" y="2077237"/>
                </a:lnTo>
                <a:close/>
                <a:moveTo>
                  <a:pt x="2164633" y="0"/>
                </a:moveTo>
                <a:lnTo>
                  <a:pt x="2252031" y="4413"/>
                </a:lnTo>
                <a:lnTo>
                  <a:pt x="2265839" y="68713"/>
                </a:lnTo>
                <a:lnTo>
                  <a:pt x="2164633" y="63603"/>
                </a:lnTo>
                <a:lnTo>
                  <a:pt x="2063430" y="68713"/>
                </a:lnTo>
                <a:lnTo>
                  <a:pt x="2077237" y="4413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60" name="PA-26">
            <a:extLst>
              <a:ext uri="{FF2B5EF4-FFF2-40B4-BE49-F238E27FC236}">
                <a16:creationId xmlns:a16="http://schemas.microsoft.com/office/drawing/2014/main" id="{23D3DF98-2152-4C66-83B4-E2EDFBAFD371}"/>
              </a:ext>
            </a:extLst>
          </p:cNvPr>
          <p:cNvSpPr/>
          <p:nvPr>
            <p:custDataLst>
              <p:tags r:id="rId26"/>
            </p:custDataLst>
          </p:nvPr>
        </p:nvSpPr>
        <p:spPr>
          <a:xfrm>
            <a:off x="3867764" y="1200765"/>
            <a:ext cx="4456472" cy="4456471"/>
          </a:xfrm>
          <a:custGeom>
            <a:avLst/>
            <a:gdLst>
              <a:gd name="connsiteX0" fmla="*/ 2140839 w 4456472"/>
              <a:gd name="connsiteY0" fmla="*/ 4388455 h 4456471"/>
              <a:gd name="connsiteX1" fmla="*/ 2228235 w 4456472"/>
              <a:gd name="connsiteY1" fmla="*/ 4392868 h 4456471"/>
              <a:gd name="connsiteX2" fmla="*/ 2315633 w 4456472"/>
              <a:gd name="connsiteY2" fmla="*/ 4388455 h 4456471"/>
              <a:gd name="connsiteX3" fmla="*/ 2301825 w 4456472"/>
              <a:gd name="connsiteY3" fmla="*/ 4452755 h 4456471"/>
              <a:gd name="connsiteX4" fmla="*/ 2228236 w 4456472"/>
              <a:gd name="connsiteY4" fmla="*/ 4456471 h 4456471"/>
              <a:gd name="connsiteX5" fmla="*/ 2154647 w 4456472"/>
              <a:gd name="connsiteY5" fmla="*/ 4452755 h 4456471"/>
              <a:gd name="connsiteX6" fmla="*/ 4388455 w 4456472"/>
              <a:gd name="connsiteY6" fmla="*/ 2140839 h 4456471"/>
              <a:gd name="connsiteX7" fmla="*/ 4452756 w 4456472"/>
              <a:gd name="connsiteY7" fmla="*/ 2154647 h 4456471"/>
              <a:gd name="connsiteX8" fmla="*/ 4456472 w 4456472"/>
              <a:gd name="connsiteY8" fmla="*/ 2228235 h 4456471"/>
              <a:gd name="connsiteX9" fmla="*/ 4452756 w 4456472"/>
              <a:gd name="connsiteY9" fmla="*/ 2301825 h 4456471"/>
              <a:gd name="connsiteX10" fmla="*/ 4388455 w 4456472"/>
              <a:gd name="connsiteY10" fmla="*/ 2315633 h 4456471"/>
              <a:gd name="connsiteX11" fmla="*/ 4392868 w 4456472"/>
              <a:gd name="connsiteY11" fmla="*/ 2228235 h 4456471"/>
              <a:gd name="connsiteX12" fmla="*/ 68015 w 4456472"/>
              <a:gd name="connsiteY12" fmla="*/ 2140839 h 4456471"/>
              <a:gd name="connsiteX13" fmla="*/ 63602 w 4456472"/>
              <a:gd name="connsiteY13" fmla="*/ 2228235 h 4456471"/>
              <a:gd name="connsiteX14" fmla="*/ 68015 w 4456472"/>
              <a:gd name="connsiteY14" fmla="*/ 2315633 h 4456471"/>
              <a:gd name="connsiteX15" fmla="*/ 3716 w 4456472"/>
              <a:gd name="connsiteY15" fmla="*/ 2301825 h 4456471"/>
              <a:gd name="connsiteX16" fmla="*/ 0 w 4456472"/>
              <a:gd name="connsiteY16" fmla="*/ 2228235 h 4456471"/>
              <a:gd name="connsiteX17" fmla="*/ 3716 w 4456472"/>
              <a:gd name="connsiteY17" fmla="*/ 2154647 h 4456471"/>
              <a:gd name="connsiteX18" fmla="*/ 2228236 w 4456472"/>
              <a:gd name="connsiteY18" fmla="*/ 0 h 4456471"/>
              <a:gd name="connsiteX19" fmla="*/ 2301825 w 4456472"/>
              <a:gd name="connsiteY19" fmla="*/ 3716 h 4456471"/>
              <a:gd name="connsiteX20" fmla="*/ 2315633 w 4456472"/>
              <a:gd name="connsiteY20" fmla="*/ 68015 h 4456471"/>
              <a:gd name="connsiteX21" fmla="*/ 2228235 w 4456472"/>
              <a:gd name="connsiteY21" fmla="*/ 63602 h 4456471"/>
              <a:gd name="connsiteX22" fmla="*/ 2140839 w 4456472"/>
              <a:gd name="connsiteY22" fmla="*/ 68015 h 4456471"/>
              <a:gd name="connsiteX23" fmla="*/ 2154647 w 4456472"/>
              <a:gd name="connsiteY23" fmla="*/ 3716 h 44564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456472" h="4456471">
                <a:moveTo>
                  <a:pt x="2140839" y="4388455"/>
                </a:moveTo>
                <a:lnTo>
                  <a:pt x="2228235" y="4392868"/>
                </a:lnTo>
                <a:lnTo>
                  <a:pt x="2315633" y="4388455"/>
                </a:lnTo>
                <a:lnTo>
                  <a:pt x="2301825" y="4452755"/>
                </a:lnTo>
                <a:lnTo>
                  <a:pt x="2228236" y="4456471"/>
                </a:lnTo>
                <a:lnTo>
                  <a:pt x="2154647" y="4452755"/>
                </a:lnTo>
                <a:close/>
                <a:moveTo>
                  <a:pt x="4388455" y="2140839"/>
                </a:moveTo>
                <a:lnTo>
                  <a:pt x="4452756" y="2154647"/>
                </a:lnTo>
                <a:lnTo>
                  <a:pt x="4456472" y="2228235"/>
                </a:lnTo>
                <a:lnTo>
                  <a:pt x="4452756" y="2301825"/>
                </a:lnTo>
                <a:lnTo>
                  <a:pt x="4388455" y="2315633"/>
                </a:lnTo>
                <a:lnTo>
                  <a:pt x="4392868" y="2228235"/>
                </a:lnTo>
                <a:close/>
                <a:moveTo>
                  <a:pt x="68015" y="2140839"/>
                </a:moveTo>
                <a:lnTo>
                  <a:pt x="63602" y="2228235"/>
                </a:lnTo>
                <a:lnTo>
                  <a:pt x="68015" y="2315633"/>
                </a:lnTo>
                <a:lnTo>
                  <a:pt x="3716" y="2301825"/>
                </a:lnTo>
                <a:lnTo>
                  <a:pt x="0" y="2228235"/>
                </a:lnTo>
                <a:lnTo>
                  <a:pt x="3716" y="2154647"/>
                </a:lnTo>
                <a:close/>
                <a:moveTo>
                  <a:pt x="2228236" y="0"/>
                </a:moveTo>
                <a:lnTo>
                  <a:pt x="2301825" y="3716"/>
                </a:lnTo>
                <a:lnTo>
                  <a:pt x="2315633" y="68015"/>
                </a:lnTo>
                <a:lnTo>
                  <a:pt x="2228235" y="63602"/>
                </a:lnTo>
                <a:lnTo>
                  <a:pt x="2140839" y="68015"/>
                </a:lnTo>
                <a:lnTo>
                  <a:pt x="2154647" y="3716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61" name="PA-27">
            <a:extLst>
              <a:ext uri="{FF2B5EF4-FFF2-40B4-BE49-F238E27FC236}">
                <a16:creationId xmlns:a16="http://schemas.microsoft.com/office/drawing/2014/main" id="{E4F848B8-38A2-4A80-AB52-9DD7E106C313}"/>
              </a:ext>
            </a:extLst>
          </p:cNvPr>
          <p:cNvSpPr/>
          <p:nvPr>
            <p:custDataLst>
              <p:tags r:id="rId27"/>
            </p:custDataLst>
          </p:nvPr>
        </p:nvSpPr>
        <p:spPr>
          <a:xfrm>
            <a:off x="3804161" y="1137163"/>
            <a:ext cx="4583676" cy="4583675"/>
          </a:xfrm>
          <a:custGeom>
            <a:avLst/>
            <a:gdLst>
              <a:gd name="connsiteX0" fmla="*/ 2218250 w 4583676"/>
              <a:gd name="connsiteY0" fmla="*/ 4516357 h 4583675"/>
              <a:gd name="connsiteX1" fmla="*/ 2291839 w 4583676"/>
              <a:gd name="connsiteY1" fmla="*/ 4520073 h 4583675"/>
              <a:gd name="connsiteX2" fmla="*/ 2365428 w 4583676"/>
              <a:gd name="connsiteY2" fmla="*/ 4516357 h 4583675"/>
              <a:gd name="connsiteX3" fmla="*/ 2351621 w 4583676"/>
              <a:gd name="connsiteY3" fmla="*/ 4580656 h 4583675"/>
              <a:gd name="connsiteX4" fmla="*/ 2291838 w 4583676"/>
              <a:gd name="connsiteY4" fmla="*/ 4583675 h 4583675"/>
              <a:gd name="connsiteX5" fmla="*/ 2232057 w 4583676"/>
              <a:gd name="connsiteY5" fmla="*/ 4580656 h 4583675"/>
              <a:gd name="connsiteX6" fmla="*/ 4516359 w 4583676"/>
              <a:gd name="connsiteY6" fmla="*/ 2218249 h 4583675"/>
              <a:gd name="connsiteX7" fmla="*/ 4580657 w 4583676"/>
              <a:gd name="connsiteY7" fmla="*/ 2232056 h 4583675"/>
              <a:gd name="connsiteX8" fmla="*/ 4583676 w 4583676"/>
              <a:gd name="connsiteY8" fmla="*/ 2291837 h 4583675"/>
              <a:gd name="connsiteX9" fmla="*/ 4580657 w 4583676"/>
              <a:gd name="connsiteY9" fmla="*/ 2351620 h 4583675"/>
              <a:gd name="connsiteX10" fmla="*/ 4516359 w 4583676"/>
              <a:gd name="connsiteY10" fmla="*/ 2365427 h 4583675"/>
              <a:gd name="connsiteX11" fmla="*/ 4520075 w 4583676"/>
              <a:gd name="connsiteY11" fmla="*/ 2291837 h 4583675"/>
              <a:gd name="connsiteX12" fmla="*/ 67319 w 4583676"/>
              <a:gd name="connsiteY12" fmla="*/ 2218249 h 4583675"/>
              <a:gd name="connsiteX13" fmla="*/ 63603 w 4583676"/>
              <a:gd name="connsiteY13" fmla="*/ 2291837 h 4583675"/>
              <a:gd name="connsiteX14" fmla="*/ 67319 w 4583676"/>
              <a:gd name="connsiteY14" fmla="*/ 2365427 h 4583675"/>
              <a:gd name="connsiteX15" fmla="*/ 3019 w 4583676"/>
              <a:gd name="connsiteY15" fmla="*/ 2351620 h 4583675"/>
              <a:gd name="connsiteX16" fmla="*/ 0 w 4583676"/>
              <a:gd name="connsiteY16" fmla="*/ 2291837 h 4583675"/>
              <a:gd name="connsiteX17" fmla="*/ 3019 w 4583676"/>
              <a:gd name="connsiteY17" fmla="*/ 2232056 h 4583675"/>
              <a:gd name="connsiteX18" fmla="*/ 2291838 w 4583676"/>
              <a:gd name="connsiteY18" fmla="*/ 0 h 4583675"/>
              <a:gd name="connsiteX19" fmla="*/ 2351621 w 4583676"/>
              <a:gd name="connsiteY19" fmla="*/ 3019 h 4583675"/>
              <a:gd name="connsiteX20" fmla="*/ 2365428 w 4583676"/>
              <a:gd name="connsiteY20" fmla="*/ 67318 h 4583675"/>
              <a:gd name="connsiteX21" fmla="*/ 2291839 w 4583676"/>
              <a:gd name="connsiteY21" fmla="*/ 63602 h 4583675"/>
              <a:gd name="connsiteX22" fmla="*/ 2218250 w 4583676"/>
              <a:gd name="connsiteY22" fmla="*/ 67318 h 4583675"/>
              <a:gd name="connsiteX23" fmla="*/ 2232057 w 4583676"/>
              <a:gd name="connsiteY23" fmla="*/ 3019 h 45836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583676" h="4583675">
                <a:moveTo>
                  <a:pt x="2218250" y="4516357"/>
                </a:moveTo>
                <a:lnTo>
                  <a:pt x="2291839" y="4520073"/>
                </a:lnTo>
                <a:lnTo>
                  <a:pt x="2365428" y="4516357"/>
                </a:lnTo>
                <a:lnTo>
                  <a:pt x="2351621" y="4580656"/>
                </a:lnTo>
                <a:lnTo>
                  <a:pt x="2291838" y="4583675"/>
                </a:lnTo>
                <a:lnTo>
                  <a:pt x="2232057" y="4580656"/>
                </a:lnTo>
                <a:close/>
                <a:moveTo>
                  <a:pt x="4516359" y="2218249"/>
                </a:moveTo>
                <a:lnTo>
                  <a:pt x="4580657" y="2232056"/>
                </a:lnTo>
                <a:lnTo>
                  <a:pt x="4583676" y="2291837"/>
                </a:lnTo>
                <a:lnTo>
                  <a:pt x="4580657" y="2351620"/>
                </a:lnTo>
                <a:lnTo>
                  <a:pt x="4516359" y="2365427"/>
                </a:lnTo>
                <a:lnTo>
                  <a:pt x="4520075" y="2291837"/>
                </a:lnTo>
                <a:close/>
                <a:moveTo>
                  <a:pt x="67319" y="2218249"/>
                </a:moveTo>
                <a:lnTo>
                  <a:pt x="63603" y="2291837"/>
                </a:lnTo>
                <a:lnTo>
                  <a:pt x="67319" y="2365427"/>
                </a:lnTo>
                <a:lnTo>
                  <a:pt x="3019" y="2351620"/>
                </a:lnTo>
                <a:lnTo>
                  <a:pt x="0" y="2291837"/>
                </a:lnTo>
                <a:lnTo>
                  <a:pt x="3019" y="2232056"/>
                </a:lnTo>
                <a:close/>
                <a:moveTo>
                  <a:pt x="2291838" y="0"/>
                </a:moveTo>
                <a:lnTo>
                  <a:pt x="2351621" y="3019"/>
                </a:lnTo>
                <a:lnTo>
                  <a:pt x="2365428" y="67318"/>
                </a:lnTo>
                <a:lnTo>
                  <a:pt x="2291839" y="63602"/>
                </a:lnTo>
                <a:lnTo>
                  <a:pt x="2218250" y="67318"/>
                </a:lnTo>
                <a:lnTo>
                  <a:pt x="2232057" y="3019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62" name="PA-28">
            <a:extLst>
              <a:ext uri="{FF2B5EF4-FFF2-40B4-BE49-F238E27FC236}">
                <a16:creationId xmlns:a16="http://schemas.microsoft.com/office/drawing/2014/main" id="{9B17D571-879F-4FC4-A1B4-A338BAA694F0}"/>
              </a:ext>
            </a:extLst>
          </p:cNvPr>
          <p:cNvSpPr/>
          <p:nvPr>
            <p:custDataLst>
              <p:tags r:id="rId28"/>
            </p:custDataLst>
          </p:nvPr>
        </p:nvSpPr>
        <p:spPr>
          <a:xfrm>
            <a:off x="3740559" y="1073560"/>
            <a:ext cx="4710882" cy="4710882"/>
          </a:xfrm>
          <a:custGeom>
            <a:avLst/>
            <a:gdLst>
              <a:gd name="connsiteX0" fmla="*/ 2295659 w 4710882"/>
              <a:gd name="connsiteY0" fmla="*/ 4644259 h 4710882"/>
              <a:gd name="connsiteX1" fmla="*/ 2355440 w 4710882"/>
              <a:gd name="connsiteY1" fmla="*/ 4647278 h 4710882"/>
              <a:gd name="connsiteX2" fmla="*/ 2415223 w 4710882"/>
              <a:gd name="connsiteY2" fmla="*/ 4644259 h 4710882"/>
              <a:gd name="connsiteX3" fmla="*/ 2401415 w 4710882"/>
              <a:gd name="connsiteY3" fmla="*/ 4708561 h 4710882"/>
              <a:gd name="connsiteX4" fmla="*/ 2355441 w 4710882"/>
              <a:gd name="connsiteY4" fmla="*/ 4710882 h 4710882"/>
              <a:gd name="connsiteX5" fmla="*/ 2309467 w 4710882"/>
              <a:gd name="connsiteY5" fmla="*/ 4708561 h 4710882"/>
              <a:gd name="connsiteX6" fmla="*/ 4644259 w 4710882"/>
              <a:gd name="connsiteY6" fmla="*/ 2295659 h 4710882"/>
              <a:gd name="connsiteX7" fmla="*/ 4708560 w 4710882"/>
              <a:gd name="connsiteY7" fmla="*/ 2309467 h 4710882"/>
              <a:gd name="connsiteX8" fmla="*/ 4710882 w 4710882"/>
              <a:gd name="connsiteY8" fmla="*/ 2355441 h 4710882"/>
              <a:gd name="connsiteX9" fmla="*/ 4708560 w 4710882"/>
              <a:gd name="connsiteY9" fmla="*/ 2401415 h 4710882"/>
              <a:gd name="connsiteX10" fmla="*/ 4644259 w 4710882"/>
              <a:gd name="connsiteY10" fmla="*/ 2415223 h 4710882"/>
              <a:gd name="connsiteX11" fmla="*/ 4647278 w 4710882"/>
              <a:gd name="connsiteY11" fmla="*/ 2355440 h 4710882"/>
              <a:gd name="connsiteX12" fmla="*/ 66621 w 4710882"/>
              <a:gd name="connsiteY12" fmla="*/ 2295659 h 4710882"/>
              <a:gd name="connsiteX13" fmla="*/ 63602 w 4710882"/>
              <a:gd name="connsiteY13" fmla="*/ 2355440 h 4710882"/>
              <a:gd name="connsiteX14" fmla="*/ 66621 w 4710882"/>
              <a:gd name="connsiteY14" fmla="*/ 2415223 h 4710882"/>
              <a:gd name="connsiteX15" fmla="*/ 2322 w 4710882"/>
              <a:gd name="connsiteY15" fmla="*/ 2401415 h 4710882"/>
              <a:gd name="connsiteX16" fmla="*/ 0 w 4710882"/>
              <a:gd name="connsiteY16" fmla="*/ 2355441 h 4710882"/>
              <a:gd name="connsiteX17" fmla="*/ 2322 w 4710882"/>
              <a:gd name="connsiteY17" fmla="*/ 2309467 h 4710882"/>
              <a:gd name="connsiteX18" fmla="*/ 2355441 w 4710882"/>
              <a:gd name="connsiteY18" fmla="*/ 0 h 4710882"/>
              <a:gd name="connsiteX19" fmla="*/ 2401415 w 4710882"/>
              <a:gd name="connsiteY19" fmla="*/ 2322 h 4710882"/>
              <a:gd name="connsiteX20" fmla="*/ 2415223 w 4710882"/>
              <a:gd name="connsiteY20" fmla="*/ 66622 h 4710882"/>
              <a:gd name="connsiteX21" fmla="*/ 2355440 w 4710882"/>
              <a:gd name="connsiteY21" fmla="*/ 63603 h 4710882"/>
              <a:gd name="connsiteX22" fmla="*/ 2295659 w 4710882"/>
              <a:gd name="connsiteY22" fmla="*/ 66622 h 4710882"/>
              <a:gd name="connsiteX23" fmla="*/ 2309467 w 4710882"/>
              <a:gd name="connsiteY23" fmla="*/ 2322 h 47108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710882" h="4710882">
                <a:moveTo>
                  <a:pt x="2295659" y="4644259"/>
                </a:moveTo>
                <a:lnTo>
                  <a:pt x="2355440" y="4647278"/>
                </a:lnTo>
                <a:lnTo>
                  <a:pt x="2415223" y="4644259"/>
                </a:lnTo>
                <a:lnTo>
                  <a:pt x="2401415" y="4708561"/>
                </a:lnTo>
                <a:lnTo>
                  <a:pt x="2355441" y="4710882"/>
                </a:lnTo>
                <a:lnTo>
                  <a:pt x="2309467" y="4708561"/>
                </a:lnTo>
                <a:close/>
                <a:moveTo>
                  <a:pt x="4644259" y="2295659"/>
                </a:moveTo>
                <a:lnTo>
                  <a:pt x="4708560" y="2309467"/>
                </a:lnTo>
                <a:lnTo>
                  <a:pt x="4710882" y="2355441"/>
                </a:lnTo>
                <a:lnTo>
                  <a:pt x="4708560" y="2401415"/>
                </a:lnTo>
                <a:lnTo>
                  <a:pt x="4644259" y="2415223"/>
                </a:lnTo>
                <a:lnTo>
                  <a:pt x="4647278" y="2355440"/>
                </a:lnTo>
                <a:close/>
                <a:moveTo>
                  <a:pt x="66621" y="2295659"/>
                </a:moveTo>
                <a:lnTo>
                  <a:pt x="63602" y="2355440"/>
                </a:lnTo>
                <a:lnTo>
                  <a:pt x="66621" y="2415223"/>
                </a:lnTo>
                <a:lnTo>
                  <a:pt x="2322" y="2401415"/>
                </a:lnTo>
                <a:lnTo>
                  <a:pt x="0" y="2355441"/>
                </a:lnTo>
                <a:lnTo>
                  <a:pt x="2322" y="2309467"/>
                </a:lnTo>
                <a:close/>
                <a:moveTo>
                  <a:pt x="2355441" y="0"/>
                </a:moveTo>
                <a:lnTo>
                  <a:pt x="2401415" y="2322"/>
                </a:lnTo>
                <a:lnTo>
                  <a:pt x="2415223" y="66622"/>
                </a:lnTo>
                <a:lnTo>
                  <a:pt x="2355440" y="63603"/>
                </a:lnTo>
                <a:lnTo>
                  <a:pt x="2295659" y="66622"/>
                </a:lnTo>
                <a:lnTo>
                  <a:pt x="2309467" y="2322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63" name="PA-29">
            <a:extLst>
              <a:ext uri="{FF2B5EF4-FFF2-40B4-BE49-F238E27FC236}">
                <a16:creationId xmlns:a16="http://schemas.microsoft.com/office/drawing/2014/main" id="{43354E66-8AD3-4D6C-9DF6-AC315C5E5AF4}"/>
              </a:ext>
            </a:extLst>
          </p:cNvPr>
          <p:cNvSpPr/>
          <p:nvPr>
            <p:custDataLst>
              <p:tags r:id="rId29"/>
            </p:custDataLst>
          </p:nvPr>
        </p:nvSpPr>
        <p:spPr>
          <a:xfrm>
            <a:off x="3676956" y="1009957"/>
            <a:ext cx="4838086" cy="4838086"/>
          </a:xfrm>
          <a:custGeom>
            <a:avLst/>
            <a:gdLst>
              <a:gd name="connsiteX0" fmla="*/ 2373070 w 4838086"/>
              <a:gd name="connsiteY0" fmla="*/ 4772164 h 4838086"/>
              <a:gd name="connsiteX1" fmla="*/ 2419044 w 4838086"/>
              <a:gd name="connsiteY1" fmla="*/ 4774485 h 4838086"/>
              <a:gd name="connsiteX2" fmla="*/ 2465018 w 4838086"/>
              <a:gd name="connsiteY2" fmla="*/ 4772164 h 4838086"/>
              <a:gd name="connsiteX3" fmla="*/ 2451211 w 4838086"/>
              <a:gd name="connsiteY3" fmla="*/ 4836462 h 4838086"/>
              <a:gd name="connsiteX4" fmla="*/ 2419043 w 4838086"/>
              <a:gd name="connsiteY4" fmla="*/ 4838086 h 4838086"/>
              <a:gd name="connsiteX5" fmla="*/ 2386877 w 4838086"/>
              <a:gd name="connsiteY5" fmla="*/ 4836462 h 4838086"/>
              <a:gd name="connsiteX6" fmla="*/ 4772163 w 4838086"/>
              <a:gd name="connsiteY6" fmla="*/ 2373070 h 4838086"/>
              <a:gd name="connsiteX7" fmla="*/ 4836462 w 4838086"/>
              <a:gd name="connsiteY7" fmla="*/ 2386877 h 4838086"/>
              <a:gd name="connsiteX8" fmla="*/ 4838086 w 4838086"/>
              <a:gd name="connsiteY8" fmla="*/ 2419043 h 4838086"/>
              <a:gd name="connsiteX9" fmla="*/ 4836462 w 4838086"/>
              <a:gd name="connsiteY9" fmla="*/ 2451211 h 4838086"/>
              <a:gd name="connsiteX10" fmla="*/ 4772163 w 4838086"/>
              <a:gd name="connsiteY10" fmla="*/ 2465018 h 4838086"/>
              <a:gd name="connsiteX11" fmla="*/ 4774485 w 4838086"/>
              <a:gd name="connsiteY11" fmla="*/ 2419044 h 4838086"/>
              <a:gd name="connsiteX12" fmla="*/ 65925 w 4838086"/>
              <a:gd name="connsiteY12" fmla="*/ 2373070 h 4838086"/>
              <a:gd name="connsiteX13" fmla="*/ 63603 w 4838086"/>
              <a:gd name="connsiteY13" fmla="*/ 2419044 h 4838086"/>
              <a:gd name="connsiteX14" fmla="*/ 65925 w 4838086"/>
              <a:gd name="connsiteY14" fmla="*/ 2465018 h 4838086"/>
              <a:gd name="connsiteX15" fmla="*/ 1624 w 4838086"/>
              <a:gd name="connsiteY15" fmla="*/ 2451211 h 4838086"/>
              <a:gd name="connsiteX16" fmla="*/ 0 w 4838086"/>
              <a:gd name="connsiteY16" fmla="*/ 2419043 h 4838086"/>
              <a:gd name="connsiteX17" fmla="*/ 1624 w 4838086"/>
              <a:gd name="connsiteY17" fmla="*/ 2386878 h 4838086"/>
              <a:gd name="connsiteX18" fmla="*/ 2419043 w 4838086"/>
              <a:gd name="connsiteY18" fmla="*/ 0 h 4838086"/>
              <a:gd name="connsiteX19" fmla="*/ 2451211 w 4838086"/>
              <a:gd name="connsiteY19" fmla="*/ 1624 h 4838086"/>
              <a:gd name="connsiteX20" fmla="*/ 2465018 w 4838086"/>
              <a:gd name="connsiteY20" fmla="*/ 65925 h 4838086"/>
              <a:gd name="connsiteX21" fmla="*/ 2419044 w 4838086"/>
              <a:gd name="connsiteY21" fmla="*/ 63603 h 4838086"/>
              <a:gd name="connsiteX22" fmla="*/ 2373070 w 4838086"/>
              <a:gd name="connsiteY22" fmla="*/ 65925 h 4838086"/>
              <a:gd name="connsiteX23" fmla="*/ 2386878 w 4838086"/>
              <a:gd name="connsiteY23" fmla="*/ 1624 h 4838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838086" h="4838086">
                <a:moveTo>
                  <a:pt x="2373070" y="4772164"/>
                </a:moveTo>
                <a:lnTo>
                  <a:pt x="2419044" y="4774485"/>
                </a:lnTo>
                <a:lnTo>
                  <a:pt x="2465018" y="4772164"/>
                </a:lnTo>
                <a:lnTo>
                  <a:pt x="2451211" y="4836462"/>
                </a:lnTo>
                <a:lnTo>
                  <a:pt x="2419043" y="4838086"/>
                </a:lnTo>
                <a:lnTo>
                  <a:pt x="2386877" y="4836462"/>
                </a:lnTo>
                <a:close/>
                <a:moveTo>
                  <a:pt x="4772163" y="2373070"/>
                </a:moveTo>
                <a:lnTo>
                  <a:pt x="4836462" y="2386877"/>
                </a:lnTo>
                <a:lnTo>
                  <a:pt x="4838086" y="2419043"/>
                </a:lnTo>
                <a:lnTo>
                  <a:pt x="4836462" y="2451211"/>
                </a:lnTo>
                <a:lnTo>
                  <a:pt x="4772163" y="2465018"/>
                </a:lnTo>
                <a:lnTo>
                  <a:pt x="4774485" y="2419044"/>
                </a:lnTo>
                <a:close/>
                <a:moveTo>
                  <a:pt x="65925" y="2373070"/>
                </a:moveTo>
                <a:lnTo>
                  <a:pt x="63603" y="2419044"/>
                </a:lnTo>
                <a:lnTo>
                  <a:pt x="65925" y="2465018"/>
                </a:lnTo>
                <a:lnTo>
                  <a:pt x="1624" y="2451211"/>
                </a:lnTo>
                <a:lnTo>
                  <a:pt x="0" y="2419043"/>
                </a:lnTo>
                <a:lnTo>
                  <a:pt x="1624" y="2386878"/>
                </a:lnTo>
                <a:close/>
                <a:moveTo>
                  <a:pt x="2419043" y="0"/>
                </a:moveTo>
                <a:lnTo>
                  <a:pt x="2451211" y="1624"/>
                </a:lnTo>
                <a:lnTo>
                  <a:pt x="2465018" y="65925"/>
                </a:lnTo>
                <a:lnTo>
                  <a:pt x="2419044" y="63603"/>
                </a:lnTo>
                <a:lnTo>
                  <a:pt x="2373070" y="65925"/>
                </a:lnTo>
                <a:lnTo>
                  <a:pt x="2386878" y="1624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64" name="PA-30">
            <a:extLst>
              <a:ext uri="{FF2B5EF4-FFF2-40B4-BE49-F238E27FC236}">
                <a16:creationId xmlns:a16="http://schemas.microsoft.com/office/drawing/2014/main" id="{DAA777B4-5C8C-4F2B-9945-B90F098E2854}"/>
              </a:ext>
            </a:extLst>
          </p:cNvPr>
          <p:cNvSpPr/>
          <p:nvPr>
            <p:custDataLst>
              <p:tags r:id="rId30"/>
            </p:custDataLst>
          </p:nvPr>
        </p:nvSpPr>
        <p:spPr>
          <a:xfrm>
            <a:off x="3613355" y="946355"/>
            <a:ext cx="4965290" cy="4965290"/>
          </a:xfrm>
          <a:custGeom>
            <a:avLst/>
            <a:gdLst>
              <a:gd name="connsiteX0" fmla="*/ 2450479 w 4965290"/>
              <a:gd name="connsiteY0" fmla="*/ 4900064 h 4965290"/>
              <a:gd name="connsiteX1" fmla="*/ 2482645 w 4965290"/>
              <a:gd name="connsiteY1" fmla="*/ 4901688 h 4965290"/>
              <a:gd name="connsiteX2" fmla="*/ 2514813 w 4965290"/>
              <a:gd name="connsiteY2" fmla="*/ 4900064 h 4965290"/>
              <a:gd name="connsiteX3" fmla="*/ 2501006 w 4965290"/>
              <a:gd name="connsiteY3" fmla="*/ 4964363 h 4965290"/>
              <a:gd name="connsiteX4" fmla="*/ 2482645 w 4965290"/>
              <a:gd name="connsiteY4" fmla="*/ 4965290 h 4965290"/>
              <a:gd name="connsiteX5" fmla="*/ 2464287 w 4965290"/>
              <a:gd name="connsiteY5" fmla="*/ 4964363 h 4965290"/>
              <a:gd name="connsiteX6" fmla="*/ 65226 w 4965290"/>
              <a:gd name="connsiteY6" fmla="*/ 2450480 h 4965290"/>
              <a:gd name="connsiteX7" fmla="*/ 63602 w 4965290"/>
              <a:gd name="connsiteY7" fmla="*/ 2482645 h 4965290"/>
              <a:gd name="connsiteX8" fmla="*/ 65226 w 4965290"/>
              <a:gd name="connsiteY8" fmla="*/ 2514813 h 4965290"/>
              <a:gd name="connsiteX9" fmla="*/ 927 w 4965290"/>
              <a:gd name="connsiteY9" fmla="*/ 2501005 h 4965290"/>
              <a:gd name="connsiteX10" fmla="*/ 0 w 4965290"/>
              <a:gd name="connsiteY10" fmla="*/ 2482645 h 4965290"/>
              <a:gd name="connsiteX11" fmla="*/ 927 w 4965290"/>
              <a:gd name="connsiteY11" fmla="*/ 2464287 h 4965290"/>
              <a:gd name="connsiteX12" fmla="*/ 4900064 w 4965290"/>
              <a:gd name="connsiteY12" fmla="*/ 2450479 h 4965290"/>
              <a:gd name="connsiteX13" fmla="*/ 4964363 w 4965290"/>
              <a:gd name="connsiteY13" fmla="*/ 2464287 h 4965290"/>
              <a:gd name="connsiteX14" fmla="*/ 4965290 w 4965290"/>
              <a:gd name="connsiteY14" fmla="*/ 2482645 h 4965290"/>
              <a:gd name="connsiteX15" fmla="*/ 4964363 w 4965290"/>
              <a:gd name="connsiteY15" fmla="*/ 2501006 h 4965290"/>
              <a:gd name="connsiteX16" fmla="*/ 4900064 w 4965290"/>
              <a:gd name="connsiteY16" fmla="*/ 2514813 h 4965290"/>
              <a:gd name="connsiteX17" fmla="*/ 4901688 w 4965290"/>
              <a:gd name="connsiteY17" fmla="*/ 2482645 h 4965290"/>
              <a:gd name="connsiteX18" fmla="*/ 2482645 w 4965290"/>
              <a:gd name="connsiteY18" fmla="*/ 0 h 4965290"/>
              <a:gd name="connsiteX19" fmla="*/ 2501005 w 4965290"/>
              <a:gd name="connsiteY19" fmla="*/ 927 h 4965290"/>
              <a:gd name="connsiteX20" fmla="*/ 2514813 w 4965290"/>
              <a:gd name="connsiteY20" fmla="*/ 65226 h 4965290"/>
              <a:gd name="connsiteX21" fmla="*/ 2482645 w 4965290"/>
              <a:gd name="connsiteY21" fmla="*/ 63602 h 4965290"/>
              <a:gd name="connsiteX22" fmla="*/ 2450480 w 4965290"/>
              <a:gd name="connsiteY22" fmla="*/ 65226 h 4965290"/>
              <a:gd name="connsiteX23" fmla="*/ 2464287 w 4965290"/>
              <a:gd name="connsiteY23" fmla="*/ 927 h 49652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965290" h="4965290">
                <a:moveTo>
                  <a:pt x="2450479" y="4900064"/>
                </a:moveTo>
                <a:lnTo>
                  <a:pt x="2482645" y="4901688"/>
                </a:lnTo>
                <a:lnTo>
                  <a:pt x="2514813" y="4900064"/>
                </a:lnTo>
                <a:lnTo>
                  <a:pt x="2501006" y="4964363"/>
                </a:lnTo>
                <a:lnTo>
                  <a:pt x="2482645" y="4965290"/>
                </a:lnTo>
                <a:lnTo>
                  <a:pt x="2464287" y="4964363"/>
                </a:lnTo>
                <a:close/>
                <a:moveTo>
                  <a:pt x="65226" y="2450480"/>
                </a:moveTo>
                <a:lnTo>
                  <a:pt x="63602" y="2482645"/>
                </a:lnTo>
                <a:lnTo>
                  <a:pt x="65226" y="2514813"/>
                </a:lnTo>
                <a:lnTo>
                  <a:pt x="927" y="2501005"/>
                </a:lnTo>
                <a:lnTo>
                  <a:pt x="0" y="2482645"/>
                </a:lnTo>
                <a:lnTo>
                  <a:pt x="927" y="2464287"/>
                </a:lnTo>
                <a:close/>
                <a:moveTo>
                  <a:pt x="4900064" y="2450479"/>
                </a:moveTo>
                <a:lnTo>
                  <a:pt x="4964363" y="2464287"/>
                </a:lnTo>
                <a:lnTo>
                  <a:pt x="4965290" y="2482645"/>
                </a:lnTo>
                <a:lnTo>
                  <a:pt x="4964363" y="2501006"/>
                </a:lnTo>
                <a:lnTo>
                  <a:pt x="4900064" y="2514813"/>
                </a:lnTo>
                <a:lnTo>
                  <a:pt x="4901688" y="2482645"/>
                </a:lnTo>
                <a:close/>
                <a:moveTo>
                  <a:pt x="2482645" y="0"/>
                </a:moveTo>
                <a:lnTo>
                  <a:pt x="2501005" y="927"/>
                </a:lnTo>
                <a:lnTo>
                  <a:pt x="2514813" y="65226"/>
                </a:lnTo>
                <a:lnTo>
                  <a:pt x="2482645" y="63602"/>
                </a:lnTo>
                <a:lnTo>
                  <a:pt x="2450480" y="65226"/>
                </a:lnTo>
                <a:lnTo>
                  <a:pt x="2464287" y="927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66" name="PA-31">
            <a:extLst>
              <a:ext uri="{FF2B5EF4-FFF2-40B4-BE49-F238E27FC236}">
                <a16:creationId xmlns:a16="http://schemas.microsoft.com/office/drawing/2014/main" id="{87D8A776-BD61-4FB9-AAFF-08FCAB2C88DC}"/>
              </a:ext>
            </a:extLst>
          </p:cNvPr>
          <p:cNvSpPr/>
          <p:nvPr>
            <p:custDataLst>
              <p:tags r:id="rId31"/>
            </p:custDataLst>
          </p:nvPr>
        </p:nvSpPr>
        <p:spPr>
          <a:xfrm>
            <a:off x="3549752" y="882751"/>
            <a:ext cx="5092496" cy="5092496"/>
          </a:xfrm>
          <a:custGeom>
            <a:avLst/>
            <a:gdLst>
              <a:gd name="connsiteX0" fmla="*/ 2527890 w 5092496"/>
              <a:gd name="connsiteY0" fmla="*/ 5027966 h 5092496"/>
              <a:gd name="connsiteX1" fmla="*/ 2546248 w 5092496"/>
              <a:gd name="connsiteY1" fmla="*/ 5028893 h 5092496"/>
              <a:gd name="connsiteX2" fmla="*/ 2564609 w 5092496"/>
              <a:gd name="connsiteY2" fmla="*/ 5027966 h 5092496"/>
              <a:gd name="connsiteX3" fmla="*/ 2550801 w 5092496"/>
              <a:gd name="connsiteY3" fmla="*/ 5092266 h 5092496"/>
              <a:gd name="connsiteX4" fmla="*/ 2546248 w 5092496"/>
              <a:gd name="connsiteY4" fmla="*/ 5092496 h 5092496"/>
              <a:gd name="connsiteX5" fmla="*/ 2541698 w 5092496"/>
              <a:gd name="connsiteY5" fmla="*/ 5092266 h 5092496"/>
              <a:gd name="connsiteX6" fmla="*/ 5027966 w 5092496"/>
              <a:gd name="connsiteY6" fmla="*/ 2527890 h 5092496"/>
              <a:gd name="connsiteX7" fmla="*/ 5092266 w 5092496"/>
              <a:gd name="connsiteY7" fmla="*/ 2541697 h 5092496"/>
              <a:gd name="connsiteX8" fmla="*/ 5092496 w 5092496"/>
              <a:gd name="connsiteY8" fmla="*/ 2546248 h 5092496"/>
              <a:gd name="connsiteX9" fmla="*/ 5092266 w 5092496"/>
              <a:gd name="connsiteY9" fmla="*/ 2550801 h 5092496"/>
              <a:gd name="connsiteX10" fmla="*/ 5027966 w 5092496"/>
              <a:gd name="connsiteY10" fmla="*/ 2564609 h 5092496"/>
              <a:gd name="connsiteX11" fmla="*/ 5028893 w 5092496"/>
              <a:gd name="connsiteY11" fmla="*/ 2546248 h 5092496"/>
              <a:gd name="connsiteX12" fmla="*/ 64530 w 5092496"/>
              <a:gd name="connsiteY12" fmla="*/ 2527890 h 5092496"/>
              <a:gd name="connsiteX13" fmla="*/ 63603 w 5092496"/>
              <a:gd name="connsiteY13" fmla="*/ 2546248 h 5092496"/>
              <a:gd name="connsiteX14" fmla="*/ 64530 w 5092496"/>
              <a:gd name="connsiteY14" fmla="*/ 2564608 h 5092496"/>
              <a:gd name="connsiteX15" fmla="*/ 230 w 5092496"/>
              <a:gd name="connsiteY15" fmla="*/ 2550801 h 5092496"/>
              <a:gd name="connsiteX16" fmla="*/ 0 w 5092496"/>
              <a:gd name="connsiteY16" fmla="*/ 2546248 h 5092496"/>
              <a:gd name="connsiteX17" fmla="*/ 230 w 5092496"/>
              <a:gd name="connsiteY17" fmla="*/ 2541698 h 5092496"/>
              <a:gd name="connsiteX18" fmla="*/ 2546248 w 5092496"/>
              <a:gd name="connsiteY18" fmla="*/ 0 h 5092496"/>
              <a:gd name="connsiteX19" fmla="*/ 2550801 w 5092496"/>
              <a:gd name="connsiteY19" fmla="*/ 230 h 5092496"/>
              <a:gd name="connsiteX20" fmla="*/ 2564608 w 5092496"/>
              <a:gd name="connsiteY20" fmla="*/ 64530 h 5092496"/>
              <a:gd name="connsiteX21" fmla="*/ 2546248 w 5092496"/>
              <a:gd name="connsiteY21" fmla="*/ 63603 h 5092496"/>
              <a:gd name="connsiteX22" fmla="*/ 2527890 w 5092496"/>
              <a:gd name="connsiteY22" fmla="*/ 64530 h 5092496"/>
              <a:gd name="connsiteX23" fmla="*/ 2541698 w 5092496"/>
              <a:gd name="connsiteY23" fmla="*/ 230 h 50924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5092496" h="5092496">
                <a:moveTo>
                  <a:pt x="2527890" y="5027966"/>
                </a:moveTo>
                <a:lnTo>
                  <a:pt x="2546248" y="5028893"/>
                </a:lnTo>
                <a:lnTo>
                  <a:pt x="2564609" y="5027966"/>
                </a:lnTo>
                <a:lnTo>
                  <a:pt x="2550801" y="5092266"/>
                </a:lnTo>
                <a:lnTo>
                  <a:pt x="2546248" y="5092496"/>
                </a:lnTo>
                <a:lnTo>
                  <a:pt x="2541698" y="5092266"/>
                </a:lnTo>
                <a:close/>
                <a:moveTo>
                  <a:pt x="5027966" y="2527890"/>
                </a:moveTo>
                <a:lnTo>
                  <a:pt x="5092266" y="2541697"/>
                </a:lnTo>
                <a:lnTo>
                  <a:pt x="5092496" y="2546248"/>
                </a:lnTo>
                <a:lnTo>
                  <a:pt x="5092266" y="2550801"/>
                </a:lnTo>
                <a:lnTo>
                  <a:pt x="5027966" y="2564609"/>
                </a:lnTo>
                <a:lnTo>
                  <a:pt x="5028893" y="2546248"/>
                </a:lnTo>
                <a:close/>
                <a:moveTo>
                  <a:pt x="64530" y="2527890"/>
                </a:moveTo>
                <a:lnTo>
                  <a:pt x="63603" y="2546248"/>
                </a:lnTo>
                <a:lnTo>
                  <a:pt x="64530" y="2564608"/>
                </a:lnTo>
                <a:lnTo>
                  <a:pt x="230" y="2550801"/>
                </a:lnTo>
                <a:lnTo>
                  <a:pt x="0" y="2546248"/>
                </a:lnTo>
                <a:lnTo>
                  <a:pt x="230" y="2541698"/>
                </a:lnTo>
                <a:close/>
                <a:moveTo>
                  <a:pt x="2546248" y="0"/>
                </a:moveTo>
                <a:lnTo>
                  <a:pt x="2550801" y="230"/>
                </a:lnTo>
                <a:lnTo>
                  <a:pt x="2564608" y="64530"/>
                </a:lnTo>
                <a:lnTo>
                  <a:pt x="2546248" y="63603"/>
                </a:lnTo>
                <a:lnTo>
                  <a:pt x="2527890" y="64530"/>
                </a:lnTo>
                <a:lnTo>
                  <a:pt x="2541698" y="230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67" name="PA-32">
            <a:extLst>
              <a:ext uri="{FF2B5EF4-FFF2-40B4-BE49-F238E27FC236}">
                <a16:creationId xmlns:a16="http://schemas.microsoft.com/office/drawing/2014/main" id="{541E8358-09B3-41EB-854D-5FE99F0DAA9E}"/>
              </a:ext>
            </a:extLst>
          </p:cNvPr>
          <p:cNvSpPr/>
          <p:nvPr>
            <p:custDataLst>
              <p:tags r:id="rId32"/>
            </p:custDataLst>
          </p:nvPr>
        </p:nvSpPr>
        <p:spPr>
          <a:xfrm>
            <a:off x="3528786" y="861786"/>
            <a:ext cx="5134429" cy="5134429"/>
          </a:xfrm>
          <a:custGeom>
            <a:avLst/>
            <a:gdLst>
              <a:gd name="connsiteX0" fmla="*/ 2562664 w 5134429"/>
              <a:gd name="connsiteY0" fmla="*/ 5113232 h 5134429"/>
              <a:gd name="connsiteX1" fmla="*/ 2567214 w 5134429"/>
              <a:gd name="connsiteY1" fmla="*/ 5113462 h 5134429"/>
              <a:gd name="connsiteX2" fmla="*/ 2571767 w 5134429"/>
              <a:gd name="connsiteY2" fmla="*/ 5113232 h 5134429"/>
              <a:gd name="connsiteX3" fmla="*/ 2567215 w 5134429"/>
              <a:gd name="connsiteY3" fmla="*/ 5134429 h 5134429"/>
              <a:gd name="connsiteX4" fmla="*/ 21196 w 5134429"/>
              <a:gd name="connsiteY4" fmla="*/ 2562664 h 5134429"/>
              <a:gd name="connsiteX5" fmla="*/ 20966 w 5134429"/>
              <a:gd name="connsiteY5" fmla="*/ 2567214 h 5134429"/>
              <a:gd name="connsiteX6" fmla="*/ 21196 w 5134429"/>
              <a:gd name="connsiteY6" fmla="*/ 2571767 h 5134429"/>
              <a:gd name="connsiteX7" fmla="*/ 0 w 5134429"/>
              <a:gd name="connsiteY7" fmla="*/ 2567215 h 5134429"/>
              <a:gd name="connsiteX8" fmla="*/ 5113232 w 5134429"/>
              <a:gd name="connsiteY8" fmla="*/ 2562663 h 5134429"/>
              <a:gd name="connsiteX9" fmla="*/ 5134429 w 5134429"/>
              <a:gd name="connsiteY9" fmla="*/ 2567215 h 5134429"/>
              <a:gd name="connsiteX10" fmla="*/ 5113232 w 5134429"/>
              <a:gd name="connsiteY10" fmla="*/ 2571767 h 5134429"/>
              <a:gd name="connsiteX11" fmla="*/ 5113462 w 5134429"/>
              <a:gd name="connsiteY11" fmla="*/ 2567214 h 5134429"/>
              <a:gd name="connsiteX12" fmla="*/ 2567215 w 5134429"/>
              <a:gd name="connsiteY12" fmla="*/ 0 h 5134429"/>
              <a:gd name="connsiteX13" fmla="*/ 2571767 w 5134429"/>
              <a:gd name="connsiteY13" fmla="*/ 21196 h 5134429"/>
              <a:gd name="connsiteX14" fmla="*/ 2567214 w 5134429"/>
              <a:gd name="connsiteY14" fmla="*/ 20966 h 5134429"/>
              <a:gd name="connsiteX15" fmla="*/ 2562664 w 5134429"/>
              <a:gd name="connsiteY15" fmla="*/ 21196 h 51344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5134429" h="5134429">
                <a:moveTo>
                  <a:pt x="2562664" y="5113232"/>
                </a:moveTo>
                <a:lnTo>
                  <a:pt x="2567214" y="5113462"/>
                </a:lnTo>
                <a:lnTo>
                  <a:pt x="2571767" y="5113232"/>
                </a:lnTo>
                <a:lnTo>
                  <a:pt x="2567215" y="5134429"/>
                </a:lnTo>
                <a:close/>
                <a:moveTo>
                  <a:pt x="21196" y="2562664"/>
                </a:moveTo>
                <a:lnTo>
                  <a:pt x="20966" y="2567214"/>
                </a:lnTo>
                <a:lnTo>
                  <a:pt x="21196" y="2571767"/>
                </a:lnTo>
                <a:lnTo>
                  <a:pt x="0" y="2567215"/>
                </a:lnTo>
                <a:close/>
                <a:moveTo>
                  <a:pt x="5113232" y="2562663"/>
                </a:moveTo>
                <a:lnTo>
                  <a:pt x="5134429" y="2567215"/>
                </a:lnTo>
                <a:lnTo>
                  <a:pt x="5113232" y="2571767"/>
                </a:lnTo>
                <a:lnTo>
                  <a:pt x="5113462" y="2567214"/>
                </a:lnTo>
                <a:close/>
                <a:moveTo>
                  <a:pt x="2567215" y="0"/>
                </a:moveTo>
                <a:lnTo>
                  <a:pt x="2571767" y="21196"/>
                </a:lnTo>
                <a:lnTo>
                  <a:pt x="2567214" y="20966"/>
                </a:lnTo>
                <a:lnTo>
                  <a:pt x="2562664" y="21196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34" name="文本框 33">
            <a:extLst>
              <a:ext uri="{FF2B5EF4-FFF2-40B4-BE49-F238E27FC236}">
                <a16:creationId xmlns:a16="http://schemas.microsoft.com/office/drawing/2014/main" id="{E6FCAE7C-8E16-401C-89D9-8BAA8FCE66C5}"/>
              </a:ext>
            </a:extLst>
          </p:cNvPr>
          <p:cNvSpPr txBox="1"/>
          <p:nvPr/>
        </p:nvSpPr>
        <p:spPr>
          <a:xfrm>
            <a:off x="2795629" y="135865"/>
            <a:ext cx="34163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3600" b="1" dirty="0">
                <a:ln w="12700">
                  <a:solidFill>
                    <a:srgbClr val="0070C0"/>
                  </a:solidFill>
                </a:ln>
                <a:solidFill>
                  <a:srgbClr val="FFCC66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在这儿输入文字</a:t>
            </a:r>
          </a:p>
        </p:txBody>
      </p:sp>
    </p:spTree>
    <p:extLst>
      <p:ext uri="{BB962C8B-B14F-4D97-AF65-F5344CB8AC3E}">
        <p14:creationId xmlns:p14="http://schemas.microsoft.com/office/powerpoint/2010/main" val="26266955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43200000">
                                      <p:cBhvr>
                                        <p:cTn id="6" dur="2000" fill="hold"/>
                                        <p:tgtEl>
                                          <p:spTgt spid="77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" presetID="8" presetClass="emph" presetSubtype="0" fill="hold" grpId="0" nodeType="withEffect">
                                  <p:stCondLst>
                                    <p:cond delay="20"/>
                                  </p:stCondLst>
                                  <p:childTnLst>
                                    <p:animRot by="43200000">
                                      <p:cBhvr>
                                        <p:cTn id="8" dur="2000" fill="hold"/>
                                        <p:tgtEl>
                                          <p:spTgt spid="89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9" presetID="8" presetClass="emph" presetSubtype="0" fill="hold" grpId="0" nodeType="withEffect">
                                  <p:stCondLst>
                                    <p:cond delay="40"/>
                                  </p:stCondLst>
                                  <p:childTnLst>
                                    <p:animRot by="43200000">
                                      <p:cBhvr>
                                        <p:cTn id="10" dur="2000" fill="hold"/>
                                        <p:tgtEl>
                                          <p:spTgt spid="93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1" presetID="8" presetClass="emph" presetSubtype="0" fill="hold" grpId="0" nodeType="withEffect">
                                  <p:stCondLst>
                                    <p:cond delay="60"/>
                                  </p:stCondLst>
                                  <p:childTnLst>
                                    <p:animRot by="43200000">
                                      <p:cBhvr>
                                        <p:cTn id="12" dur="2000" fill="hold"/>
                                        <p:tgtEl>
                                          <p:spTgt spid="93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3" presetID="8" presetClass="emph" presetSubtype="0" fill="hold" grpId="0" nodeType="withEffect">
                                  <p:stCondLst>
                                    <p:cond delay="80"/>
                                  </p:stCondLst>
                                  <p:childTnLst>
                                    <p:animRot by="43200000">
                                      <p:cBhvr>
                                        <p:cTn id="14" dur="2000" fill="hold"/>
                                        <p:tgtEl>
                                          <p:spTgt spid="93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5" presetID="8" presetClass="emph" presetSubtype="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animRot by="43200000">
                                      <p:cBhvr>
                                        <p:cTn id="16" dur="2000" fill="hold"/>
                                        <p:tgtEl>
                                          <p:spTgt spid="93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7" presetID="8" presetClass="emph" presetSubtype="0" fill="hold" grpId="0" nodeType="withEffect">
                                  <p:stCondLst>
                                    <p:cond delay="120"/>
                                  </p:stCondLst>
                                  <p:childTnLst>
                                    <p:animRot by="43200000">
                                      <p:cBhvr>
                                        <p:cTn id="18" dur="2000" fill="hold"/>
                                        <p:tgtEl>
                                          <p:spTgt spid="94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9" presetID="8" presetClass="emph" presetSubtype="0" fill="hold" grpId="0" nodeType="withEffect">
                                  <p:stCondLst>
                                    <p:cond delay="140"/>
                                  </p:stCondLst>
                                  <p:childTnLst>
                                    <p:animRot by="43200000">
                                      <p:cBhvr>
                                        <p:cTn id="20" dur="2000" fill="hold"/>
                                        <p:tgtEl>
                                          <p:spTgt spid="94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1" presetID="8" presetClass="emph" presetSubtype="0" fill="hold" grpId="0" nodeType="withEffect">
                                  <p:stCondLst>
                                    <p:cond delay="160"/>
                                  </p:stCondLst>
                                  <p:childTnLst>
                                    <p:animRot by="43200000">
                                      <p:cBhvr>
                                        <p:cTn id="22" dur="2000" fill="hold"/>
                                        <p:tgtEl>
                                          <p:spTgt spid="9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3" presetID="8" presetClass="emph" presetSubtype="0" fill="hold" grpId="0" nodeType="withEffect">
                                  <p:stCondLst>
                                    <p:cond delay="180"/>
                                  </p:stCondLst>
                                  <p:childTnLst>
                                    <p:animRot by="43200000">
                                      <p:cBhvr>
                                        <p:cTn id="24" dur="2000" fill="hold"/>
                                        <p:tgtEl>
                                          <p:spTgt spid="94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5" presetID="8" presetClass="emph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animRot by="43200000">
                                      <p:cBhvr>
                                        <p:cTn id="26" dur="2000" fill="hold"/>
                                        <p:tgtEl>
                                          <p:spTgt spid="94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7" presetID="8" presetClass="emph" presetSubtype="0" fill="hold" grpId="0" nodeType="withEffect">
                                  <p:stCondLst>
                                    <p:cond delay="220"/>
                                  </p:stCondLst>
                                  <p:childTnLst>
                                    <p:animRot by="43200000">
                                      <p:cBhvr>
                                        <p:cTn id="28" dur="2000" fill="hold"/>
                                        <p:tgtEl>
                                          <p:spTgt spid="94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9" presetID="8" presetClass="emph" presetSubtype="0" fill="hold" grpId="0" nodeType="withEffect">
                                  <p:stCondLst>
                                    <p:cond delay="240"/>
                                  </p:stCondLst>
                                  <p:childTnLst>
                                    <p:animRot by="43200000">
                                      <p:cBhvr>
                                        <p:cTn id="30" dur="2000" fill="hold"/>
                                        <p:tgtEl>
                                          <p:spTgt spid="94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1" presetID="8" presetClass="emph" presetSubtype="0" fill="hold" grpId="0" nodeType="withEffect">
                                  <p:stCondLst>
                                    <p:cond delay="260"/>
                                  </p:stCondLst>
                                  <p:childTnLst>
                                    <p:animRot by="43200000">
                                      <p:cBhvr>
                                        <p:cTn id="32" dur="2000" fill="hold"/>
                                        <p:tgtEl>
                                          <p:spTgt spid="94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3" presetID="8" presetClass="emph" presetSubtype="0" fill="hold" grpId="0" nodeType="withEffect">
                                  <p:stCondLst>
                                    <p:cond delay="280"/>
                                  </p:stCondLst>
                                  <p:childTnLst>
                                    <p:animRot by="43200000">
                                      <p:cBhvr>
                                        <p:cTn id="34" dur="2000" fill="hold"/>
                                        <p:tgtEl>
                                          <p:spTgt spid="94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5" presetID="8" presetClass="emph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animRot by="43200000">
                                      <p:cBhvr>
                                        <p:cTn id="36" dur="2000" fill="hold"/>
                                        <p:tgtEl>
                                          <p:spTgt spid="94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7" presetID="8" presetClass="emph" presetSubtype="0" fill="hold" grpId="0" nodeType="withEffect">
                                  <p:stCondLst>
                                    <p:cond delay="320"/>
                                  </p:stCondLst>
                                  <p:childTnLst>
                                    <p:animRot by="43200000">
                                      <p:cBhvr>
                                        <p:cTn id="38" dur="2000" fill="hold"/>
                                        <p:tgtEl>
                                          <p:spTgt spid="95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9" presetID="8" presetClass="emph" presetSubtype="0" fill="hold" grpId="0" nodeType="withEffect">
                                  <p:stCondLst>
                                    <p:cond delay="340"/>
                                  </p:stCondLst>
                                  <p:childTnLst>
                                    <p:animRot by="43200000">
                                      <p:cBhvr>
                                        <p:cTn id="40" dur="2000" fill="hold"/>
                                        <p:tgtEl>
                                          <p:spTgt spid="95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1" presetID="8" presetClass="emph" presetSubtype="0" fill="hold" grpId="0" nodeType="withEffect">
                                  <p:stCondLst>
                                    <p:cond delay="360"/>
                                  </p:stCondLst>
                                  <p:childTnLst>
                                    <p:animRot by="43200000">
                                      <p:cBhvr>
                                        <p:cTn id="42" dur="2000" fill="hold"/>
                                        <p:tgtEl>
                                          <p:spTgt spid="95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3" presetID="8" presetClass="emph" presetSubtype="0" fill="hold" grpId="0" nodeType="withEffect">
                                  <p:stCondLst>
                                    <p:cond delay="380"/>
                                  </p:stCondLst>
                                  <p:childTnLst>
                                    <p:animRot by="43200000">
                                      <p:cBhvr>
                                        <p:cTn id="44" dur="2000" fill="hold"/>
                                        <p:tgtEl>
                                          <p:spTgt spid="95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5" presetID="8" presetClass="emph" presetSubtype="0" fill="hold" grpId="0" nodeType="withEffect">
                                  <p:stCondLst>
                                    <p:cond delay="400"/>
                                  </p:stCondLst>
                                  <p:childTnLst>
                                    <p:animRot by="43200000">
                                      <p:cBhvr>
                                        <p:cTn id="46" dur="2000" fill="hold"/>
                                        <p:tgtEl>
                                          <p:spTgt spid="95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7" presetID="8" presetClass="emph" presetSubtype="0" fill="hold" grpId="0" nodeType="withEffect">
                                  <p:stCondLst>
                                    <p:cond delay="420"/>
                                  </p:stCondLst>
                                  <p:childTnLst>
                                    <p:animRot by="43200000">
                                      <p:cBhvr>
                                        <p:cTn id="48" dur="2000" fill="hold"/>
                                        <p:tgtEl>
                                          <p:spTgt spid="95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9" presetID="8" presetClass="emph" presetSubtype="0" fill="hold" grpId="0" nodeType="withEffect">
                                  <p:stCondLst>
                                    <p:cond delay="440"/>
                                  </p:stCondLst>
                                  <p:childTnLst>
                                    <p:animRot by="43200000">
                                      <p:cBhvr>
                                        <p:cTn id="50" dur="2000" fill="hold"/>
                                        <p:tgtEl>
                                          <p:spTgt spid="95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1" presetID="8" presetClass="emph" presetSubtype="0" fill="hold" grpId="0" nodeType="withEffect">
                                  <p:stCondLst>
                                    <p:cond delay="460"/>
                                  </p:stCondLst>
                                  <p:childTnLst>
                                    <p:animRot by="43200000">
                                      <p:cBhvr>
                                        <p:cTn id="52" dur="2000" fill="hold"/>
                                        <p:tgtEl>
                                          <p:spTgt spid="95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3" presetID="8" presetClass="emph" presetSubtype="0" fill="hold" grpId="0" nodeType="withEffect">
                                  <p:stCondLst>
                                    <p:cond delay="480"/>
                                  </p:stCondLst>
                                  <p:childTnLst>
                                    <p:animRot by="43200000">
                                      <p:cBhvr>
                                        <p:cTn id="54" dur="2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5" presetID="8" presetClass="emph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animRot by="43200000">
                                      <p:cBhvr>
                                        <p:cTn id="56" dur="2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7" presetID="8" presetClass="emph" presetSubtype="0" fill="hold" grpId="0" nodeType="withEffect">
                                  <p:stCondLst>
                                    <p:cond delay="520"/>
                                  </p:stCondLst>
                                  <p:childTnLst>
                                    <p:animRot by="43200000">
                                      <p:cBhvr>
                                        <p:cTn id="58" dur="20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59" presetID="8" presetClass="emph" presetSubtype="0" fill="hold" grpId="0" nodeType="withEffect">
                                  <p:stCondLst>
                                    <p:cond delay="540"/>
                                  </p:stCondLst>
                                  <p:childTnLst>
                                    <p:animRot by="43200000">
                                      <p:cBhvr>
                                        <p:cTn id="60" dur="20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1" presetID="8" presetClass="emph" presetSubtype="0" fill="hold" grpId="0" nodeType="withEffect">
                                  <p:stCondLst>
                                    <p:cond delay="560"/>
                                  </p:stCondLst>
                                  <p:childTnLst>
                                    <p:animRot by="43200000">
                                      <p:cBhvr>
                                        <p:cTn id="62" dur="20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3" presetID="8" presetClass="emph" presetSubtype="0" fill="hold" grpId="0" nodeType="withEffect">
                                  <p:stCondLst>
                                    <p:cond delay="580"/>
                                  </p:stCondLst>
                                  <p:childTnLst>
                                    <p:animRot by="43200000">
                                      <p:cBhvr>
                                        <p:cTn id="64" dur="20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5" presetID="8" presetClass="emph" presetSubtype="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animRot by="43200000">
                                      <p:cBhvr>
                                        <p:cTn id="66" dur="20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67" presetID="8" presetClass="emph" presetSubtype="0" fill="hold" grpId="0" nodeType="withEffect">
                                  <p:stCondLst>
                                    <p:cond delay="620"/>
                                  </p:stCondLst>
                                  <p:childTnLst>
                                    <p:animRot by="43200000">
                                      <p:cBhvr>
                                        <p:cTn id="68" dur="20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70" grpId="0" animBg="1"/>
      <p:bldP spid="892" grpId="0" animBg="1"/>
      <p:bldP spid="936" grpId="0" animBg="1"/>
      <p:bldP spid="937" grpId="0" animBg="1"/>
      <p:bldP spid="938" grpId="0" animBg="1"/>
      <p:bldP spid="939" grpId="0" animBg="1"/>
      <p:bldP spid="940" grpId="0" animBg="1"/>
      <p:bldP spid="941" grpId="0" animBg="1"/>
      <p:bldP spid="942" grpId="0" animBg="1"/>
      <p:bldP spid="943" grpId="0" animBg="1"/>
      <p:bldP spid="944" grpId="0" animBg="1"/>
      <p:bldP spid="945" grpId="0" animBg="1"/>
      <p:bldP spid="946" grpId="0" animBg="1"/>
      <p:bldP spid="947" grpId="0" animBg="1"/>
      <p:bldP spid="948" grpId="0" animBg="1"/>
      <p:bldP spid="949" grpId="0" animBg="1"/>
      <p:bldP spid="950" grpId="0" animBg="1"/>
      <p:bldP spid="951" grpId="0" animBg="1"/>
      <p:bldP spid="952" grpId="0" animBg="1"/>
      <p:bldP spid="953" grpId="0" animBg="1"/>
      <p:bldP spid="954" grpId="0" animBg="1"/>
      <p:bldP spid="955" grpId="0" animBg="1"/>
      <p:bldP spid="956" grpId="0" animBg="1"/>
      <p:bldP spid="957" grpId="0" animBg="1"/>
      <p:bldP spid="58" grpId="0" animBg="1"/>
      <p:bldP spid="60" grpId="0" animBg="1"/>
      <p:bldP spid="61" grpId="0" animBg="1"/>
      <p:bldP spid="62" grpId="0" animBg="1"/>
      <p:bldP spid="63" grpId="0" animBg="1"/>
      <p:bldP spid="64" grpId="0" animBg="1"/>
      <p:bldP spid="66" grpId="0" animBg="1"/>
      <p:bldP spid="67" grpId="0" animBg="1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2.7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</TotalTime>
  <Words>4</Words>
  <Application>Microsoft Office PowerPoint</Application>
  <PresentationFormat>宽屏</PresentationFormat>
  <Paragraphs>1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等线</vt:lpstr>
      <vt:lpstr>等线 Light</vt:lpstr>
      <vt:lpstr>黑体</vt:lpstr>
      <vt:lpstr>Arial</vt:lpstr>
      <vt:lpstr>Office 主题​​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baba</cp:lastModifiedBy>
  <cp:revision>9</cp:revision>
  <dcterms:created xsi:type="dcterms:W3CDTF">2019-08-08T03:19:17Z</dcterms:created>
  <dcterms:modified xsi:type="dcterms:W3CDTF">2020-10-18T12:53:56Z</dcterms:modified>
</cp:coreProperties>
</file>

<file path=docProps/thumbnail.jpeg>
</file>