
<file path=[Content_Types].xml><?xml version="1.0" encoding="utf-8"?>
<Types xmlns="http://schemas.openxmlformats.org/package/2006/content-types">
  <Default Extension="m4a" ContentType="audi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33.xml" ContentType="application/vnd.openxmlformats-officedocument.presentationml.tags+xml"/>
  <Override PartName="/ppt/tags/tag934.xml" ContentType="application/vnd.openxmlformats-officedocument.presentationml.tags+xml"/>
  <Override PartName="/ppt/tags/tag935.xml" ContentType="application/vnd.openxmlformats-officedocument.presentationml.tags+xml"/>
  <Override PartName="/ppt/tags/tag936.xml" ContentType="application/vnd.openxmlformats-officedocument.presentationml.tags+xml"/>
  <Override PartName="/ppt/tags/tag937.xml" ContentType="application/vnd.openxmlformats-officedocument.presentationml.tags+xml"/>
  <Override PartName="/ppt/tags/tag938.xml" ContentType="application/vnd.openxmlformats-officedocument.presentationml.tags+xml"/>
  <Override PartName="/ppt/tags/tag939.xml" ContentType="application/vnd.openxmlformats-officedocument.presentationml.tags+xml"/>
  <Override PartName="/ppt/tags/tag940.xml" ContentType="application/vnd.openxmlformats-officedocument.presentationml.tags+xml"/>
  <Override PartName="/ppt/tags/tag941.xml" ContentType="application/vnd.openxmlformats-officedocument.presentationml.tags+xml"/>
  <Override PartName="/ppt/tags/tag942.xml" ContentType="application/vnd.openxmlformats-officedocument.presentationml.tags+xml"/>
  <Override PartName="/ppt/tags/tag943.xml" ContentType="application/vnd.openxmlformats-officedocument.presentationml.tags+xml"/>
  <Override PartName="/ppt/tags/tag944.xml" ContentType="application/vnd.openxmlformats-officedocument.presentationml.tags+xml"/>
  <Override PartName="/ppt/tags/tag945.xml" ContentType="application/vnd.openxmlformats-officedocument.presentationml.tags+xml"/>
  <Override PartName="/ppt/tags/tag946.xml" ContentType="application/vnd.openxmlformats-officedocument.presentationml.tags+xml"/>
  <Override PartName="/ppt/tags/tag947.xml" ContentType="application/vnd.openxmlformats-officedocument.presentationml.tags+xml"/>
  <Override PartName="/ppt/tags/tag948.xml" ContentType="application/vnd.openxmlformats-officedocument.presentationml.tags+xml"/>
  <Override PartName="/ppt/tags/tag949.xml" ContentType="application/vnd.openxmlformats-officedocument.presentationml.tags+xml"/>
  <Override PartName="/ppt/tags/tag950.xml" ContentType="application/vnd.openxmlformats-officedocument.presentationml.tags+xml"/>
  <Override PartName="/ppt/tags/tag951.xml" ContentType="application/vnd.openxmlformats-officedocument.presentationml.tags+xml"/>
  <Override PartName="/ppt/tags/tag952.xml" ContentType="application/vnd.openxmlformats-officedocument.presentationml.tags+xml"/>
  <Override PartName="/ppt/tags/tag953.xml" ContentType="application/vnd.openxmlformats-officedocument.presentationml.tags+xml"/>
  <Override PartName="/ppt/tags/tag954.xml" ContentType="application/vnd.openxmlformats-officedocument.presentationml.tags+xml"/>
  <Override PartName="/ppt/tags/tag955.xml" ContentType="application/vnd.openxmlformats-officedocument.presentationml.tags+xml"/>
  <Override PartName="/ppt/tags/tag956.xml" ContentType="application/vnd.openxmlformats-officedocument.presentationml.tags+xml"/>
  <Override PartName="/ppt/tags/tag957.xml" ContentType="application/vnd.openxmlformats-officedocument.presentationml.tags+xml"/>
  <Override PartName="/ppt/tags/tag958.xml" ContentType="application/vnd.openxmlformats-officedocument.presentationml.tags+xml"/>
  <Override PartName="/ppt/tags/tag959.xml" ContentType="application/vnd.openxmlformats-officedocument.presentationml.tags+xml"/>
  <Override PartName="/ppt/tags/tag960.xml" ContentType="application/vnd.openxmlformats-officedocument.presentationml.tags+xml"/>
  <Override PartName="/ppt/tags/tag961.xml" ContentType="application/vnd.openxmlformats-officedocument.presentationml.tags+xml"/>
  <Override PartName="/ppt/tags/tag962.xml" ContentType="application/vnd.openxmlformats-officedocument.presentationml.tags+xml"/>
  <Override PartName="/ppt/tags/tag963.xml" ContentType="application/vnd.openxmlformats-officedocument.presentationml.tags+xml"/>
  <Override PartName="/ppt/tags/tag964.xml" ContentType="application/vnd.openxmlformats-officedocument.presentationml.tags+xml"/>
  <Override PartName="/ppt/tags/tag965.xml" ContentType="application/vnd.openxmlformats-officedocument.presentationml.tags+xml"/>
  <Override PartName="/ppt/tags/tag966.xml" ContentType="application/vnd.openxmlformats-officedocument.presentationml.tags+xml"/>
  <Override PartName="/ppt/tags/tag967.xml" ContentType="application/vnd.openxmlformats-officedocument.presentationml.tags+xml"/>
  <Override PartName="/ppt/tags/tag968.xml" ContentType="application/vnd.openxmlformats-officedocument.presentationml.tags+xml"/>
  <Override PartName="/ppt/tags/tag969.xml" ContentType="application/vnd.openxmlformats-officedocument.presentationml.tags+xml"/>
  <Override PartName="/ppt/tags/tag970.xml" ContentType="application/vnd.openxmlformats-officedocument.presentationml.tags+xml"/>
  <Override PartName="/ppt/tags/tag971.xml" ContentType="application/vnd.openxmlformats-officedocument.presentationml.tags+xml"/>
  <Override PartName="/ppt/tags/tag972.xml" ContentType="application/vnd.openxmlformats-officedocument.presentationml.tags+xml"/>
  <Override PartName="/ppt/tags/tag973.xml" ContentType="application/vnd.openxmlformats-officedocument.presentationml.tags+xml"/>
  <Override PartName="/ppt/tags/tag974.xml" ContentType="application/vnd.openxmlformats-officedocument.presentationml.tags+xml"/>
  <Override PartName="/ppt/tags/tag975.xml" ContentType="application/vnd.openxmlformats-officedocument.presentationml.tags+xml"/>
  <Override PartName="/ppt/tags/tag976.xml" ContentType="application/vnd.openxmlformats-officedocument.presentationml.tags+xml"/>
  <Override PartName="/ppt/tags/tag977.xml" ContentType="application/vnd.openxmlformats-officedocument.presentationml.tags+xml"/>
  <Override PartName="/ppt/tags/tag978.xml" ContentType="application/vnd.openxmlformats-officedocument.presentationml.tags+xml"/>
  <Override PartName="/ppt/tags/tag979.xml" ContentType="application/vnd.openxmlformats-officedocument.presentationml.tags+xml"/>
  <Override PartName="/ppt/tags/tag980.xml" ContentType="application/vnd.openxmlformats-officedocument.presentationml.tags+xml"/>
  <Override PartName="/ppt/tags/tag981.xml" ContentType="application/vnd.openxmlformats-officedocument.presentationml.tags+xml"/>
  <Override PartName="/ppt/tags/tag982.xml" ContentType="application/vnd.openxmlformats-officedocument.presentationml.tags+xml"/>
  <Override PartName="/ppt/tags/tag983.xml" ContentType="application/vnd.openxmlformats-officedocument.presentationml.tags+xml"/>
  <Override PartName="/ppt/tags/tag984.xml" ContentType="application/vnd.openxmlformats-officedocument.presentationml.tags+xml"/>
  <Override PartName="/ppt/tags/tag985.xml" ContentType="application/vnd.openxmlformats-officedocument.presentationml.tags+xml"/>
  <Override PartName="/ppt/tags/tag986.xml" ContentType="application/vnd.openxmlformats-officedocument.presentationml.tags+xml"/>
  <Override PartName="/ppt/tags/tag987.xml" ContentType="application/vnd.openxmlformats-officedocument.presentationml.tags+xml"/>
  <Override PartName="/ppt/tags/tag988.xml" ContentType="application/vnd.openxmlformats-officedocument.presentationml.tags+xml"/>
  <Override PartName="/ppt/tags/tag989.xml" ContentType="application/vnd.openxmlformats-officedocument.presentationml.tags+xml"/>
  <Override PartName="/ppt/tags/tag990.xml" ContentType="application/vnd.openxmlformats-officedocument.presentationml.tags+xml"/>
  <Override PartName="/ppt/tags/tag991.xml" ContentType="application/vnd.openxmlformats-officedocument.presentationml.tags+xml"/>
  <Override PartName="/ppt/tags/tag992.xml" ContentType="application/vnd.openxmlformats-officedocument.presentationml.tags+xml"/>
  <Override PartName="/ppt/tags/tag993.xml" ContentType="application/vnd.openxmlformats-officedocument.presentationml.tags+xml"/>
  <Override PartName="/ppt/tags/tag994.xml" ContentType="application/vnd.openxmlformats-officedocument.presentationml.tags+xml"/>
  <Override PartName="/ppt/tags/tag995.xml" ContentType="application/vnd.openxmlformats-officedocument.presentationml.tags+xml"/>
  <Override PartName="/ppt/tags/tag996.xml" ContentType="application/vnd.openxmlformats-officedocument.presentationml.tags+xml"/>
  <Override PartName="/ppt/tags/tag997.xml" ContentType="application/vnd.openxmlformats-officedocument.presentationml.tags+xml"/>
  <Override PartName="/ppt/tags/tag998.xml" ContentType="application/vnd.openxmlformats-officedocument.presentationml.tags+xml"/>
  <Override PartName="/ppt/tags/tag999.xml" ContentType="application/vnd.openxmlformats-officedocument.presentationml.tags+xml"/>
  <Override PartName="/ppt/tags/tag1000.xml" ContentType="application/vnd.openxmlformats-officedocument.presentationml.tags+xml"/>
  <Override PartName="/ppt/tags/tag1001.xml" ContentType="application/vnd.openxmlformats-officedocument.presentationml.tags+xml"/>
  <Override PartName="/ppt/tags/tag1002.xml" ContentType="application/vnd.openxmlformats-officedocument.presentationml.tags+xml"/>
  <Override PartName="/ppt/tags/tag1003.xml" ContentType="application/vnd.openxmlformats-officedocument.presentationml.tags+xml"/>
  <Override PartName="/ppt/tags/tag1004.xml" ContentType="application/vnd.openxmlformats-officedocument.presentationml.tags+xml"/>
  <Override PartName="/ppt/tags/tag1005.xml" ContentType="application/vnd.openxmlformats-officedocument.presentationml.tags+xml"/>
  <Override PartName="/ppt/tags/tag1006.xml" ContentType="application/vnd.openxmlformats-officedocument.presentationml.tags+xml"/>
  <Override PartName="/ppt/tags/tag1007.xml" ContentType="application/vnd.openxmlformats-officedocument.presentationml.tags+xml"/>
  <Override PartName="/ppt/tags/tag1008.xml" ContentType="application/vnd.openxmlformats-officedocument.presentationml.tags+xml"/>
  <Override PartName="/ppt/tags/tag1009.xml" ContentType="application/vnd.openxmlformats-officedocument.presentationml.tags+xml"/>
  <Override PartName="/ppt/tags/tag1010.xml" ContentType="application/vnd.openxmlformats-officedocument.presentationml.tags+xml"/>
  <Override PartName="/ppt/tags/tag1011.xml" ContentType="application/vnd.openxmlformats-officedocument.presentationml.tags+xml"/>
  <Override PartName="/ppt/tags/tag1012.xml" ContentType="application/vnd.openxmlformats-officedocument.presentationml.tags+xml"/>
  <Override PartName="/ppt/tags/tag1013.xml" ContentType="application/vnd.openxmlformats-officedocument.presentationml.tags+xml"/>
  <Override PartName="/ppt/tags/tag1014.xml" ContentType="application/vnd.openxmlformats-officedocument.presentationml.tags+xml"/>
  <Override PartName="/ppt/tags/tag1015.xml" ContentType="application/vnd.openxmlformats-officedocument.presentationml.tags+xml"/>
  <Override PartName="/ppt/tags/tag1016.xml" ContentType="application/vnd.openxmlformats-officedocument.presentationml.tags+xml"/>
  <Override PartName="/ppt/tags/tag1017.xml" ContentType="application/vnd.openxmlformats-officedocument.presentationml.tags+xml"/>
  <Override PartName="/ppt/tags/tag1018.xml" ContentType="application/vnd.openxmlformats-officedocument.presentationml.tags+xml"/>
  <Override PartName="/ppt/tags/tag1019.xml" ContentType="application/vnd.openxmlformats-officedocument.presentationml.tags+xml"/>
  <Override PartName="/ppt/tags/tag1020.xml" ContentType="application/vnd.openxmlformats-officedocument.presentationml.tags+xml"/>
  <Override PartName="/ppt/tags/tag1021.xml" ContentType="application/vnd.openxmlformats-officedocument.presentationml.tags+xml"/>
  <Override PartName="/ppt/tags/tag1022.xml" ContentType="application/vnd.openxmlformats-officedocument.presentationml.tags+xml"/>
  <Override PartName="/ppt/tags/tag1023.xml" ContentType="application/vnd.openxmlformats-officedocument.presentationml.tags+xml"/>
  <Override PartName="/ppt/tags/tag1024.xml" ContentType="application/vnd.openxmlformats-officedocument.presentationml.tags+xml"/>
  <Override PartName="/ppt/tags/tag1025.xml" ContentType="application/vnd.openxmlformats-officedocument.presentationml.tags+xml"/>
  <Override PartName="/ppt/tags/tag1026.xml" ContentType="application/vnd.openxmlformats-officedocument.presentationml.tags+xml"/>
  <Override PartName="/ppt/tags/tag1027.xml" ContentType="application/vnd.openxmlformats-officedocument.presentationml.tags+xml"/>
  <Override PartName="/ppt/tags/tag1028.xml" ContentType="application/vnd.openxmlformats-officedocument.presentationml.tags+xml"/>
  <Override PartName="/ppt/tags/tag1029.xml" ContentType="application/vnd.openxmlformats-officedocument.presentationml.tags+xml"/>
  <Override PartName="/ppt/tags/tag1030.xml" ContentType="application/vnd.openxmlformats-officedocument.presentationml.tags+xml"/>
  <Override PartName="/ppt/tags/tag1031.xml" ContentType="application/vnd.openxmlformats-officedocument.presentationml.tags+xml"/>
  <Override PartName="/ppt/tags/tag1032.xml" ContentType="application/vnd.openxmlformats-officedocument.presentationml.tags+xml"/>
  <Override PartName="/ppt/tags/tag1033.xml" ContentType="application/vnd.openxmlformats-officedocument.presentationml.tags+xml"/>
  <Override PartName="/ppt/tags/tag1034.xml" ContentType="application/vnd.openxmlformats-officedocument.presentationml.tags+xml"/>
  <Override PartName="/ppt/tags/tag1035.xml" ContentType="application/vnd.openxmlformats-officedocument.presentationml.tags+xml"/>
  <Override PartName="/ppt/tags/tag1036.xml" ContentType="application/vnd.openxmlformats-officedocument.presentationml.tags+xml"/>
  <Override PartName="/ppt/tags/tag1037.xml" ContentType="application/vnd.openxmlformats-officedocument.presentationml.tags+xml"/>
  <Override PartName="/ppt/tags/tag1038.xml" ContentType="application/vnd.openxmlformats-officedocument.presentationml.tags+xml"/>
  <Override PartName="/ppt/tags/tag1039.xml" ContentType="application/vnd.openxmlformats-officedocument.presentationml.tags+xml"/>
  <Override PartName="/ppt/tags/tag1040.xml" ContentType="application/vnd.openxmlformats-officedocument.presentationml.tags+xml"/>
  <Override PartName="/ppt/tags/tag1041.xml" ContentType="application/vnd.openxmlformats-officedocument.presentationml.tags+xml"/>
  <Override PartName="/ppt/tags/tag1042.xml" ContentType="application/vnd.openxmlformats-officedocument.presentationml.tags+xml"/>
  <Override PartName="/ppt/tags/tag1043.xml" ContentType="application/vnd.openxmlformats-officedocument.presentationml.tags+xml"/>
  <Override PartName="/ppt/tags/tag1044.xml" ContentType="application/vnd.openxmlformats-officedocument.presentationml.tags+xml"/>
  <Override PartName="/ppt/tags/tag1045.xml" ContentType="application/vnd.openxmlformats-officedocument.presentationml.tags+xml"/>
  <Override PartName="/ppt/tags/tag1046.xml" ContentType="application/vnd.openxmlformats-officedocument.presentationml.tags+xml"/>
  <Override PartName="/ppt/tags/tag1047.xml" ContentType="application/vnd.openxmlformats-officedocument.presentationml.tags+xml"/>
  <Override PartName="/ppt/tags/tag1048.xml" ContentType="application/vnd.openxmlformats-officedocument.presentationml.tags+xml"/>
  <Override PartName="/ppt/tags/tag1049.xml" ContentType="application/vnd.openxmlformats-officedocument.presentationml.tags+xml"/>
  <Override PartName="/ppt/tags/tag1050.xml" ContentType="application/vnd.openxmlformats-officedocument.presentationml.tags+xml"/>
  <Override PartName="/ppt/tags/tag1051.xml" ContentType="application/vnd.openxmlformats-officedocument.presentationml.tags+xml"/>
  <Override PartName="/ppt/tags/tag1052.xml" ContentType="application/vnd.openxmlformats-officedocument.presentationml.tags+xml"/>
  <Override PartName="/ppt/tags/tag1053.xml" ContentType="application/vnd.openxmlformats-officedocument.presentationml.tags+xml"/>
  <Override PartName="/ppt/tags/tag1054.xml" ContentType="application/vnd.openxmlformats-officedocument.presentationml.tags+xml"/>
  <Override PartName="/ppt/tags/tag1055.xml" ContentType="application/vnd.openxmlformats-officedocument.presentationml.tags+xml"/>
  <Override PartName="/ppt/tags/tag1056.xml" ContentType="application/vnd.openxmlformats-officedocument.presentationml.tags+xml"/>
  <Override PartName="/ppt/tags/tag1057.xml" ContentType="application/vnd.openxmlformats-officedocument.presentationml.tags+xml"/>
  <Override PartName="/ppt/tags/tag1058.xml" ContentType="application/vnd.openxmlformats-officedocument.presentationml.tags+xml"/>
  <Override PartName="/ppt/tags/tag1059.xml" ContentType="application/vnd.openxmlformats-officedocument.presentationml.tags+xml"/>
  <Override PartName="/ppt/tags/tag1060.xml" ContentType="application/vnd.openxmlformats-officedocument.presentationml.tags+xml"/>
  <Override PartName="/ppt/tags/tag1061.xml" ContentType="application/vnd.openxmlformats-officedocument.presentationml.tags+xml"/>
  <Override PartName="/ppt/tags/tag1062.xml" ContentType="application/vnd.openxmlformats-officedocument.presentationml.tags+xml"/>
  <Override PartName="/ppt/tags/tag1063.xml" ContentType="application/vnd.openxmlformats-officedocument.presentationml.tags+xml"/>
  <Override PartName="/ppt/tags/tag1064.xml" ContentType="application/vnd.openxmlformats-officedocument.presentationml.tags+xml"/>
  <Override PartName="/ppt/tags/tag1065.xml" ContentType="application/vnd.openxmlformats-officedocument.presentationml.tags+xml"/>
  <Override PartName="/ppt/tags/tag1066.xml" ContentType="application/vnd.openxmlformats-officedocument.presentationml.tags+xml"/>
  <Override PartName="/ppt/tags/tag1067.xml" ContentType="application/vnd.openxmlformats-officedocument.presentationml.tags+xml"/>
  <Override PartName="/ppt/tags/tag1068.xml" ContentType="application/vnd.openxmlformats-officedocument.presentationml.tags+xml"/>
  <Override PartName="/ppt/tags/tag1069.xml" ContentType="application/vnd.openxmlformats-officedocument.presentationml.tags+xml"/>
  <Override PartName="/ppt/tags/tag1070.xml" ContentType="application/vnd.openxmlformats-officedocument.presentationml.tags+xml"/>
  <Override PartName="/ppt/tags/tag1071.xml" ContentType="application/vnd.openxmlformats-officedocument.presentationml.tags+xml"/>
  <Override PartName="/ppt/tags/tag1072.xml" ContentType="application/vnd.openxmlformats-officedocument.presentationml.tags+xml"/>
  <Override PartName="/ppt/tags/tag1073.xml" ContentType="application/vnd.openxmlformats-officedocument.presentationml.tags+xml"/>
  <Override PartName="/ppt/tags/tag1074.xml" ContentType="application/vnd.openxmlformats-officedocument.presentationml.tags+xml"/>
  <Override PartName="/ppt/tags/tag1075.xml" ContentType="application/vnd.openxmlformats-officedocument.presentationml.tags+xml"/>
  <Override PartName="/ppt/tags/tag1076.xml" ContentType="application/vnd.openxmlformats-officedocument.presentationml.tags+xml"/>
  <Override PartName="/ppt/tags/tag1077.xml" ContentType="application/vnd.openxmlformats-officedocument.presentationml.tags+xml"/>
  <Override PartName="/ppt/tags/tag1078.xml" ContentType="application/vnd.openxmlformats-officedocument.presentationml.tags+xml"/>
  <Override PartName="/ppt/tags/tag1079.xml" ContentType="application/vnd.openxmlformats-officedocument.presentationml.tags+xml"/>
  <Override PartName="/ppt/tags/tag1080.xml" ContentType="application/vnd.openxmlformats-officedocument.presentationml.tags+xml"/>
  <Override PartName="/ppt/tags/tag1081.xml" ContentType="application/vnd.openxmlformats-officedocument.presentationml.tags+xml"/>
  <Override PartName="/ppt/tags/tag1082.xml" ContentType="application/vnd.openxmlformats-officedocument.presentationml.tags+xml"/>
  <Override PartName="/ppt/tags/tag1083.xml" ContentType="application/vnd.openxmlformats-officedocument.presentationml.tags+xml"/>
  <Override PartName="/ppt/tags/tag1084.xml" ContentType="application/vnd.openxmlformats-officedocument.presentationml.tags+xml"/>
  <Override PartName="/ppt/tags/tag1085.xml" ContentType="application/vnd.openxmlformats-officedocument.presentationml.tags+xml"/>
  <Override PartName="/ppt/tags/tag1086.xml" ContentType="application/vnd.openxmlformats-officedocument.presentationml.tags+xml"/>
  <Override PartName="/ppt/tags/tag1087.xml" ContentType="application/vnd.openxmlformats-officedocument.presentationml.tags+xml"/>
  <Override PartName="/ppt/tags/tag1088.xml" ContentType="application/vnd.openxmlformats-officedocument.presentationml.tags+xml"/>
  <Override PartName="/ppt/tags/tag1089.xml" ContentType="application/vnd.openxmlformats-officedocument.presentationml.tags+xml"/>
  <Override PartName="/ppt/tags/tag1090.xml" ContentType="application/vnd.openxmlformats-officedocument.presentationml.tags+xml"/>
  <Override PartName="/ppt/tags/tag1091.xml" ContentType="application/vnd.openxmlformats-officedocument.presentationml.tags+xml"/>
  <Override PartName="/ppt/tags/tag1092.xml" ContentType="application/vnd.openxmlformats-officedocument.presentationml.tags+xml"/>
  <Override PartName="/ppt/tags/tag1093.xml" ContentType="application/vnd.openxmlformats-officedocument.presentationml.tags+xml"/>
  <Override PartName="/ppt/tags/tag1094.xml" ContentType="application/vnd.openxmlformats-officedocument.presentationml.tags+xml"/>
  <Override PartName="/ppt/tags/tag1095.xml" ContentType="application/vnd.openxmlformats-officedocument.presentationml.tags+xml"/>
  <Override PartName="/ppt/tags/tag1096.xml" ContentType="application/vnd.openxmlformats-officedocument.presentationml.tags+xml"/>
  <Override PartName="/ppt/tags/tag1097.xml" ContentType="application/vnd.openxmlformats-officedocument.presentationml.tags+xml"/>
  <Override PartName="/ppt/tags/tag1098.xml" ContentType="application/vnd.openxmlformats-officedocument.presentationml.tags+xml"/>
  <Override PartName="/ppt/tags/tag1099.xml" ContentType="application/vnd.openxmlformats-officedocument.presentationml.tags+xml"/>
  <Override PartName="/ppt/tags/tag1100.xml" ContentType="application/vnd.openxmlformats-officedocument.presentationml.tags+xml"/>
  <Override PartName="/ppt/tags/tag1101.xml" ContentType="application/vnd.openxmlformats-officedocument.presentationml.tags+xml"/>
  <Override PartName="/ppt/tags/tag1102.xml" ContentType="application/vnd.openxmlformats-officedocument.presentationml.tags+xml"/>
  <Override PartName="/ppt/tags/tag1103.xml" ContentType="application/vnd.openxmlformats-officedocument.presentationml.tags+xml"/>
  <Override PartName="/ppt/tags/tag1104.xml" ContentType="application/vnd.openxmlformats-officedocument.presentationml.tags+xml"/>
  <Override PartName="/ppt/tags/tag1105.xml" ContentType="application/vnd.openxmlformats-officedocument.presentationml.tags+xml"/>
  <Override PartName="/ppt/tags/tag1106.xml" ContentType="application/vnd.openxmlformats-officedocument.presentationml.tags+xml"/>
  <Override PartName="/ppt/tags/tag1107.xml" ContentType="application/vnd.openxmlformats-officedocument.presentationml.tags+xml"/>
  <Override PartName="/ppt/tags/tag1108.xml" ContentType="application/vnd.openxmlformats-officedocument.presentationml.tags+xml"/>
  <Override PartName="/ppt/tags/tag1109.xml" ContentType="application/vnd.openxmlformats-officedocument.presentationml.tags+xml"/>
  <Override PartName="/ppt/tags/tag1110.xml" ContentType="application/vnd.openxmlformats-officedocument.presentationml.tags+xml"/>
  <Override PartName="/ppt/tags/tag1111.xml" ContentType="application/vnd.openxmlformats-officedocument.presentationml.tags+xml"/>
  <Override PartName="/ppt/tags/tag1112.xml" ContentType="application/vnd.openxmlformats-officedocument.presentationml.tags+xml"/>
  <Override PartName="/ppt/tags/tag1113.xml" ContentType="application/vnd.openxmlformats-officedocument.presentationml.tags+xml"/>
  <Override PartName="/ppt/tags/tag1114.xml" ContentType="application/vnd.openxmlformats-officedocument.presentationml.tags+xml"/>
  <Override PartName="/ppt/tags/tag1115.xml" ContentType="application/vnd.openxmlformats-officedocument.presentationml.tags+xml"/>
  <Override PartName="/ppt/tags/tag1116.xml" ContentType="application/vnd.openxmlformats-officedocument.presentationml.tags+xml"/>
  <Override PartName="/ppt/tags/tag1117.xml" ContentType="application/vnd.openxmlformats-officedocument.presentationml.tags+xml"/>
  <Override PartName="/ppt/tags/tag1118.xml" ContentType="application/vnd.openxmlformats-officedocument.presentationml.tags+xml"/>
  <Override PartName="/ppt/tags/tag1119.xml" ContentType="application/vnd.openxmlformats-officedocument.presentationml.tags+xml"/>
  <Override PartName="/ppt/tags/tag1120.xml" ContentType="application/vnd.openxmlformats-officedocument.presentationml.tags+xml"/>
  <Override PartName="/ppt/tags/tag1121.xml" ContentType="application/vnd.openxmlformats-officedocument.presentationml.tags+xml"/>
  <Override PartName="/ppt/tags/tag1122.xml" ContentType="application/vnd.openxmlformats-officedocument.presentationml.tags+xml"/>
  <Override PartName="/ppt/tags/tag1123.xml" ContentType="application/vnd.openxmlformats-officedocument.presentationml.tags+xml"/>
  <Override PartName="/ppt/tags/tag1124.xml" ContentType="application/vnd.openxmlformats-officedocument.presentationml.tags+xml"/>
  <Override PartName="/ppt/tags/tag1125.xml" ContentType="application/vnd.openxmlformats-officedocument.presentationml.tags+xml"/>
  <Override PartName="/ppt/tags/tag1126.xml" ContentType="application/vnd.openxmlformats-officedocument.presentationml.tags+xml"/>
  <Override PartName="/ppt/tags/tag1127.xml" ContentType="application/vnd.openxmlformats-officedocument.presentationml.tags+xml"/>
  <Override PartName="/ppt/tags/tag1128.xml" ContentType="application/vnd.openxmlformats-officedocument.presentationml.tags+xml"/>
  <Override PartName="/ppt/tags/tag1129.xml" ContentType="application/vnd.openxmlformats-officedocument.presentationml.tags+xml"/>
  <Override PartName="/ppt/tags/tag1130.xml" ContentType="application/vnd.openxmlformats-officedocument.presentationml.tags+xml"/>
  <Override PartName="/ppt/tags/tag1131.xml" ContentType="application/vnd.openxmlformats-officedocument.presentationml.tags+xml"/>
  <Override PartName="/ppt/tags/tag1132.xml" ContentType="application/vnd.openxmlformats-officedocument.presentationml.tags+xml"/>
  <Override PartName="/ppt/tags/tag1133.xml" ContentType="application/vnd.openxmlformats-officedocument.presentationml.tags+xml"/>
  <Override PartName="/ppt/tags/tag1134.xml" ContentType="application/vnd.openxmlformats-officedocument.presentationml.tags+xml"/>
  <Override PartName="/ppt/tags/tag1135.xml" ContentType="application/vnd.openxmlformats-officedocument.presentationml.tags+xml"/>
  <Override PartName="/ppt/tags/tag1136.xml" ContentType="application/vnd.openxmlformats-officedocument.presentationml.tags+xml"/>
  <Override PartName="/ppt/tags/tag1137.xml" ContentType="application/vnd.openxmlformats-officedocument.presentationml.tags+xml"/>
  <Override PartName="/ppt/tags/tag1138.xml" ContentType="application/vnd.openxmlformats-officedocument.presentationml.tags+xml"/>
  <Override PartName="/ppt/tags/tag1139.xml" ContentType="application/vnd.openxmlformats-officedocument.presentationml.tags+xml"/>
  <Override PartName="/ppt/tags/tag1140.xml" ContentType="application/vnd.openxmlformats-officedocument.presentationml.tags+xml"/>
  <Override PartName="/ppt/tags/tag1141.xml" ContentType="application/vnd.openxmlformats-officedocument.presentationml.tags+xml"/>
  <Override PartName="/ppt/tags/tag1142.xml" ContentType="application/vnd.openxmlformats-officedocument.presentationml.tags+xml"/>
  <Override PartName="/ppt/tags/tag1143.xml" ContentType="application/vnd.openxmlformats-officedocument.presentationml.tags+xml"/>
  <Override PartName="/ppt/tags/tag1144.xml" ContentType="application/vnd.openxmlformats-officedocument.presentationml.tags+xml"/>
  <Override PartName="/ppt/tags/tag1145.xml" ContentType="application/vnd.openxmlformats-officedocument.presentationml.tags+xml"/>
  <Override PartName="/ppt/tags/tag1146.xml" ContentType="application/vnd.openxmlformats-officedocument.presentationml.tags+xml"/>
  <Override PartName="/ppt/tags/tag1147.xml" ContentType="application/vnd.openxmlformats-officedocument.presentationml.tags+xml"/>
  <Override PartName="/ppt/tags/tag1148.xml" ContentType="application/vnd.openxmlformats-officedocument.presentationml.tags+xml"/>
  <Override PartName="/ppt/tags/tag1149.xml" ContentType="application/vnd.openxmlformats-officedocument.presentationml.tags+xml"/>
  <Override PartName="/ppt/tags/tag1150.xml" ContentType="application/vnd.openxmlformats-officedocument.presentationml.tags+xml"/>
  <Override PartName="/ppt/tags/tag1151.xml" ContentType="application/vnd.openxmlformats-officedocument.presentationml.tags+xml"/>
  <Override PartName="/ppt/tags/tag1152.xml" ContentType="application/vnd.openxmlformats-officedocument.presentationml.tags+xml"/>
  <Override PartName="/ppt/tags/tag1153.xml" ContentType="application/vnd.openxmlformats-officedocument.presentationml.tags+xml"/>
  <Override PartName="/ppt/tags/tag1154.xml" ContentType="application/vnd.openxmlformats-officedocument.presentationml.tags+xml"/>
  <Override PartName="/ppt/tags/tag1155.xml" ContentType="application/vnd.openxmlformats-officedocument.presentationml.tags+xml"/>
  <Override PartName="/ppt/tags/tag1156.xml" ContentType="application/vnd.openxmlformats-officedocument.presentationml.tags+xml"/>
  <Override PartName="/ppt/tags/tag1157.xml" ContentType="application/vnd.openxmlformats-officedocument.presentationml.tags+xml"/>
  <Override PartName="/ppt/tags/tag1158.xml" ContentType="application/vnd.openxmlformats-officedocument.presentationml.tags+xml"/>
  <Override PartName="/ppt/tags/tag1159.xml" ContentType="application/vnd.openxmlformats-officedocument.presentationml.tags+xml"/>
  <Override PartName="/ppt/tags/tag1160.xml" ContentType="application/vnd.openxmlformats-officedocument.presentationml.tags+xml"/>
  <Override PartName="/ppt/tags/tag1161.xml" ContentType="application/vnd.openxmlformats-officedocument.presentationml.tags+xml"/>
  <Override PartName="/ppt/tags/tag1162.xml" ContentType="application/vnd.openxmlformats-officedocument.presentationml.tags+xml"/>
  <Override PartName="/ppt/tags/tag1163.xml" ContentType="application/vnd.openxmlformats-officedocument.presentationml.tags+xml"/>
  <Override PartName="/ppt/tags/tag1164.xml" ContentType="application/vnd.openxmlformats-officedocument.presentationml.tags+xml"/>
  <Override PartName="/ppt/tags/tag1165.xml" ContentType="application/vnd.openxmlformats-officedocument.presentationml.tags+xml"/>
  <Override PartName="/ppt/tags/tag1166.xml" ContentType="application/vnd.openxmlformats-officedocument.presentationml.tags+xml"/>
  <Override PartName="/ppt/tags/tag1167.xml" ContentType="application/vnd.openxmlformats-officedocument.presentationml.tags+xml"/>
  <Override PartName="/ppt/tags/tag1168.xml" ContentType="application/vnd.openxmlformats-officedocument.presentationml.tags+xml"/>
  <Override PartName="/ppt/tags/tag1169.xml" ContentType="application/vnd.openxmlformats-officedocument.presentationml.tags+xml"/>
  <Override PartName="/ppt/tags/tag1170.xml" ContentType="application/vnd.openxmlformats-officedocument.presentationml.tags+xml"/>
  <Override PartName="/ppt/tags/tag1171.xml" ContentType="application/vnd.openxmlformats-officedocument.presentationml.tags+xml"/>
  <Override PartName="/ppt/tags/tag1172.xml" ContentType="application/vnd.openxmlformats-officedocument.presentationml.tags+xml"/>
  <Override PartName="/ppt/tags/tag1173.xml" ContentType="application/vnd.openxmlformats-officedocument.presentationml.tags+xml"/>
  <Override PartName="/ppt/tags/tag1174.xml" ContentType="application/vnd.openxmlformats-officedocument.presentationml.tags+xml"/>
  <Override PartName="/ppt/tags/tag1175.xml" ContentType="application/vnd.openxmlformats-officedocument.presentationml.tags+xml"/>
  <Override PartName="/ppt/tags/tag1176.xml" ContentType="application/vnd.openxmlformats-officedocument.presentationml.tags+xml"/>
  <Override PartName="/ppt/tags/tag1177.xml" ContentType="application/vnd.openxmlformats-officedocument.presentationml.tags+xml"/>
  <Override PartName="/ppt/tags/tag1178.xml" ContentType="application/vnd.openxmlformats-officedocument.presentationml.tags+xml"/>
  <Override PartName="/ppt/tags/tag1179.xml" ContentType="application/vnd.openxmlformats-officedocument.presentationml.tags+xml"/>
  <Override PartName="/ppt/tags/tag1180.xml" ContentType="application/vnd.openxmlformats-officedocument.presentationml.tags+xml"/>
  <Override PartName="/ppt/tags/tag1181.xml" ContentType="application/vnd.openxmlformats-officedocument.presentationml.tags+xml"/>
  <Override PartName="/ppt/tags/tag1182.xml" ContentType="application/vnd.openxmlformats-officedocument.presentationml.tags+xml"/>
  <Override PartName="/ppt/tags/tag1183.xml" ContentType="application/vnd.openxmlformats-officedocument.presentationml.tags+xml"/>
  <Override PartName="/ppt/tags/tag1184.xml" ContentType="application/vnd.openxmlformats-officedocument.presentationml.tags+xml"/>
  <Override PartName="/ppt/tags/tag1185.xml" ContentType="application/vnd.openxmlformats-officedocument.presentationml.tags+xml"/>
  <Override PartName="/ppt/tags/tag1186.xml" ContentType="application/vnd.openxmlformats-officedocument.presentationml.tags+xml"/>
  <Override PartName="/ppt/tags/tag1187.xml" ContentType="application/vnd.openxmlformats-officedocument.presentationml.tags+xml"/>
  <Override PartName="/ppt/tags/tag1188.xml" ContentType="application/vnd.openxmlformats-officedocument.presentationml.tags+xml"/>
  <Override PartName="/ppt/tags/tag1189.xml" ContentType="application/vnd.openxmlformats-officedocument.presentationml.tags+xml"/>
  <Override PartName="/ppt/tags/tag1190.xml" ContentType="application/vnd.openxmlformats-officedocument.presentationml.tags+xml"/>
  <Override PartName="/ppt/tags/tag1191.xml" ContentType="application/vnd.openxmlformats-officedocument.presentationml.tags+xml"/>
  <Override PartName="/ppt/tags/tag1192.xml" ContentType="application/vnd.openxmlformats-officedocument.presentationml.tags+xml"/>
  <Override PartName="/ppt/tags/tag1193.xml" ContentType="application/vnd.openxmlformats-officedocument.presentationml.tags+xml"/>
  <Override PartName="/ppt/tags/tag1194.xml" ContentType="application/vnd.openxmlformats-officedocument.presentationml.tags+xml"/>
  <Override PartName="/ppt/tags/tag1195.xml" ContentType="application/vnd.openxmlformats-officedocument.presentationml.tags+xml"/>
  <Override PartName="/ppt/tags/tag1196.xml" ContentType="application/vnd.openxmlformats-officedocument.presentationml.tags+xml"/>
  <Override PartName="/ppt/tags/tag1197.xml" ContentType="application/vnd.openxmlformats-officedocument.presentationml.tags+xml"/>
  <Override PartName="/ppt/tags/tag1198.xml" ContentType="application/vnd.openxmlformats-officedocument.presentationml.tags+xml"/>
  <Override PartName="/ppt/tags/tag1199.xml" ContentType="application/vnd.openxmlformats-officedocument.presentationml.tags+xml"/>
  <Override PartName="/ppt/tags/tag1200.xml" ContentType="application/vnd.openxmlformats-officedocument.presentationml.tags+xml"/>
  <Override PartName="/ppt/tags/tag1201.xml" ContentType="application/vnd.openxmlformats-officedocument.presentationml.tags+xml"/>
  <Override PartName="/ppt/tags/tag1202.xml" ContentType="application/vnd.openxmlformats-officedocument.presentationml.tags+xml"/>
  <Override PartName="/ppt/tags/tag1203.xml" ContentType="application/vnd.openxmlformats-officedocument.presentationml.tags+xml"/>
  <Override PartName="/ppt/tags/tag1204.xml" ContentType="application/vnd.openxmlformats-officedocument.presentationml.tags+xml"/>
  <Override PartName="/ppt/tags/tag1205.xml" ContentType="application/vnd.openxmlformats-officedocument.presentationml.tags+xml"/>
  <Override PartName="/ppt/tags/tag1206.xml" ContentType="application/vnd.openxmlformats-officedocument.presentationml.tags+xml"/>
  <Override PartName="/ppt/tags/tag1207.xml" ContentType="application/vnd.openxmlformats-officedocument.presentationml.tags+xml"/>
  <Override PartName="/ppt/tags/tag1208.xml" ContentType="application/vnd.openxmlformats-officedocument.presentationml.tags+xml"/>
  <Override PartName="/ppt/tags/tag1209.xml" ContentType="application/vnd.openxmlformats-officedocument.presentationml.tags+xml"/>
  <Override PartName="/ppt/tags/tag1210.xml" ContentType="application/vnd.openxmlformats-officedocument.presentationml.tags+xml"/>
  <Override PartName="/ppt/tags/tag1211.xml" ContentType="application/vnd.openxmlformats-officedocument.presentationml.tags+xml"/>
  <Override PartName="/ppt/tags/tag1212.xml" ContentType="application/vnd.openxmlformats-officedocument.presentationml.tags+xml"/>
  <Override PartName="/ppt/tags/tag1213.xml" ContentType="application/vnd.openxmlformats-officedocument.presentationml.tags+xml"/>
  <Override PartName="/ppt/tags/tag1214.xml" ContentType="application/vnd.openxmlformats-officedocument.presentationml.tags+xml"/>
  <Override PartName="/ppt/tags/tag1215.xml" ContentType="application/vnd.openxmlformats-officedocument.presentationml.tags+xml"/>
  <Override PartName="/ppt/tags/tag1216.xml" ContentType="application/vnd.openxmlformats-officedocument.presentationml.tags+xml"/>
  <Override PartName="/ppt/tags/tag1217.xml" ContentType="application/vnd.openxmlformats-officedocument.presentationml.tags+xml"/>
  <Override PartName="/ppt/tags/tag1218.xml" ContentType="application/vnd.openxmlformats-officedocument.presentationml.tags+xml"/>
  <Override PartName="/ppt/tags/tag1219.xml" ContentType="application/vnd.openxmlformats-officedocument.presentationml.tags+xml"/>
  <Override PartName="/ppt/tags/tag1220.xml" ContentType="application/vnd.openxmlformats-officedocument.presentationml.tags+xml"/>
  <Override PartName="/ppt/tags/tag1221.xml" ContentType="application/vnd.openxmlformats-officedocument.presentationml.tags+xml"/>
  <Override PartName="/ppt/tags/tag1222.xml" ContentType="application/vnd.openxmlformats-officedocument.presentationml.tags+xml"/>
  <Override PartName="/ppt/tags/tag1223.xml" ContentType="application/vnd.openxmlformats-officedocument.presentationml.tags+xml"/>
  <Override PartName="/ppt/tags/tag1224.xml" ContentType="application/vnd.openxmlformats-officedocument.presentationml.tags+xml"/>
  <Override PartName="/ppt/tags/tag1225.xml" ContentType="application/vnd.openxmlformats-officedocument.presentationml.tags+xml"/>
  <Override PartName="/ppt/tags/tag1226.xml" ContentType="application/vnd.openxmlformats-officedocument.presentationml.tags+xml"/>
  <Override PartName="/ppt/tags/tag1227.xml" ContentType="application/vnd.openxmlformats-officedocument.presentationml.tags+xml"/>
  <Override PartName="/ppt/tags/tag1228.xml" ContentType="application/vnd.openxmlformats-officedocument.presentationml.tags+xml"/>
  <Override PartName="/ppt/tags/tag1229.xml" ContentType="application/vnd.openxmlformats-officedocument.presentationml.tags+xml"/>
  <Override PartName="/ppt/tags/tag1230.xml" ContentType="application/vnd.openxmlformats-officedocument.presentationml.tags+xml"/>
  <Override PartName="/ppt/tags/tag1231.xml" ContentType="application/vnd.openxmlformats-officedocument.presentationml.tags+xml"/>
  <Override PartName="/ppt/tags/tag1232.xml" ContentType="application/vnd.openxmlformats-officedocument.presentationml.tags+xml"/>
  <Override PartName="/ppt/tags/tag1233.xml" ContentType="application/vnd.openxmlformats-officedocument.presentationml.tags+xml"/>
  <Override PartName="/ppt/tags/tag1234.xml" ContentType="application/vnd.openxmlformats-officedocument.presentationml.tags+xml"/>
  <Override PartName="/ppt/tags/tag1235.xml" ContentType="application/vnd.openxmlformats-officedocument.presentationml.tags+xml"/>
  <Override PartName="/ppt/tags/tag1236.xml" ContentType="application/vnd.openxmlformats-officedocument.presentationml.tags+xml"/>
  <Override PartName="/ppt/tags/tag1237.xml" ContentType="application/vnd.openxmlformats-officedocument.presentationml.tags+xml"/>
  <Override PartName="/ppt/tags/tag1238.xml" ContentType="application/vnd.openxmlformats-officedocument.presentationml.tags+xml"/>
  <Override PartName="/ppt/tags/tag1239.xml" ContentType="application/vnd.openxmlformats-officedocument.presentationml.tags+xml"/>
  <Override PartName="/ppt/tags/tag1240.xml" ContentType="application/vnd.openxmlformats-officedocument.presentationml.tags+xml"/>
  <Override PartName="/ppt/tags/tag1241.xml" ContentType="application/vnd.openxmlformats-officedocument.presentationml.tags+xml"/>
  <Override PartName="/ppt/tags/tag1242.xml" ContentType="application/vnd.openxmlformats-officedocument.presentationml.tags+xml"/>
  <Override PartName="/ppt/tags/tag1243.xml" ContentType="application/vnd.openxmlformats-officedocument.presentationml.tags+xml"/>
  <Override PartName="/ppt/tags/tag1244.xml" ContentType="application/vnd.openxmlformats-officedocument.presentationml.tags+xml"/>
  <Override PartName="/ppt/tags/tag1245.xml" ContentType="application/vnd.openxmlformats-officedocument.presentationml.tags+xml"/>
  <Override PartName="/ppt/tags/tag1246.xml" ContentType="application/vnd.openxmlformats-officedocument.presentationml.tags+xml"/>
  <Override PartName="/ppt/tags/tag1247.xml" ContentType="application/vnd.openxmlformats-officedocument.presentationml.tags+xml"/>
  <Override PartName="/ppt/tags/tag1248.xml" ContentType="application/vnd.openxmlformats-officedocument.presentationml.tags+xml"/>
  <Override PartName="/ppt/tags/tag1249.xml" ContentType="application/vnd.openxmlformats-officedocument.presentationml.tags+xml"/>
  <Override PartName="/ppt/tags/tag1250.xml" ContentType="application/vnd.openxmlformats-officedocument.presentationml.tags+xml"/>
  <Override PartName="/ppt/tags/tag1251.xml" ContentType="application/vnd.openxmlformats-officedocument.presentationml.tags+xml"/>
  <Override PartName="/ppt/tags/tag1252.xml" ContentType="application/vnd.openxmlformats-officedocument.presentationml.tags+xml"/>
  <Override PartName="/ppt/tags/tag1253.xml" ContentType="application/vnd.openxmlformats-officedocument.presentationml.tags+xml"/>
  <Override PartName="/ppt/tags/tag1254.xml" ContentType="application/vnd.openxmlformats-officedocument.presentationml.tags+xml"/>
  <Override PartName="/ppt/tags/tag1255.xml" ContentType="application/vnd.openxmlformats-officedocument.presentationml.tags+xml"/>
  <Override PartName="/ppt/tags/tag1256.xml" ContentType="application/vnd.openxmlformats-officedocument.presentationml.tags+xml"/>
  <Override PartName="/ppt/tags/tag1257.xml" ContentType="application/vnd.openxmlformats-officedocument.presentationml.tags+xml"/>
  <Override PartName="/ppt/tags/tag1258.xml" ContentType="application/vnd.openxmlformats-officedocument.presentationml.tags+xml"/>
  <Override PartName="/ppt/tags/tag1259.xml" ContentType="application/vnd.openxmlformats-officedocument.presentationml.tags+xml"/>
  <Override PartName="/ppt/tags/tag1260.xml" ContentType="application/vnd.openxmlformats-officedocument.presentationml.tags+xml"/>
  <Override PartName="/ppt/tags/tag1261.xml" ContentType="application/vnd.openxmlformats-officedocument.presentationml.tags+xml"/>
  <Override PartName="/ppt/tags/tag1262.xml" ContentType="application/vnd.openxmlformats-officedocument.presentationml.tags+xml"/>
  <Override PartName="/ppt/tags/tag1263.xml" ContentType="application/vnd.openxmlformats-officedocument.presentationml.tags+xml"/>
  <Override PartName="/ppt/tags/tag1264.xml" ContentType="application/vnd.openxmlformats-officedocument.presentationml.tags+xml"/>
  <Override PartName="/ppt/tags/tag1265.xml" ContentType="application/vnd.openxmlformats-officedocument.presentationml.tags+xml"/>
  <Override PartName="/ppt/tags/tag1266.xml" ContentType="application/vnd.openxmlformats-officedocument.presentationml.tags+xml"/>
  <Override PartName="/ppt/tags/tag1267.xml" ContentType="application/vnd.openxmlformats-officedocument.presentationml.tags+xml"/>
  <Override PartName="/ppt/tags/tag1268.xml" ContentType="application/vnd.openxmlformats-officedocument.presentationml.tags+xml"/>
  <Override PartName="/ppt/tags/tag1269.xml" ContentType="application/vnd.openxmlformats-officedocument.presentationml.tags+xml"/>
  <Override PartName="/ppt/tags/tag1270.xml" ContentType="application/vnd.openxmlformats-officedocument.presentationml.tags+xml"/>
  <Override PartName="/ppt/tags/tag1271.xml" ContentType="application/vnd.openxmlformats-officedocument.presentationml.tags+xml"/>
  <Override PartName="/ppt/tags/tag1272.xml" ContentType="application/vnd.openxmlformats-officedocument.presentationml.tags+xml"/>
  <Override PartName="/ppt/tags/tag1273.xml" ContentType="application/vnd.openxmlformats-officedocument.presentationml.tags+xml"/>
  <Override PartName="/ppt/tags/tag1274.xml" ContentType="application/vnd.openxmlformats-officedocument.presentationml.tags+xml"/>
  <Override PartName="/ppt/tags/tag1275.xml" ContentType="application/vnd.openxmlformats-officedocument.presentationml.tags+xml"/>
  <Override PartName="/ppt/tags/tag1276.xml" ContentType="application/vnd.openxmlformats-officedocument.presentationml.tags+xml"/>
  <Override PartName="/ppt/tags/tag1277.xml" ContentType="application/vnd.openxmlformats-officedocument.presentationml.tags+xml"/>
  <Override PartName="/ppt/tags/tag1278.xml" ContentType="application/vnd.openxmlformats-officedocument.presentationml.tags+xml"/>
  <Override PartName="/ppt/tags/tag1279.xml" ContentType="application/vnd.openxmlformats-officedocument.presentationml.tags+xml"/>
  <Override PartName="/ppt/tags/tag1280.xml" ContentType="application/vnd.openxmlformats-officedocument.presentationml.tags+xml"/>
  <Override PartName="/ppt/tags/tag1281.xml" ContentType="application/vnd.openxmlformats-officedocument.presentationml.tags+xml"/>
  <Override PartName="/ppt/tags/tag1282.xml" ContentType="application/vnd.openxmlformats-officedocument.presentationml.tags+xml"/>
  <Override PartName="/ppt/tags/tag1283.xml" ContentType="application/vnd.openxmlformats-officedocument.presentationml.tags+xml"/>
  <Override PartName="/ppt/tags/tag1284.xml" ContentType="application/vnd.openxmlformats-officedocument.presentationml.tags+xml"/>
  <Override PartName="/ppt/tags/tag1285.xml" ContentType="application/vnd.openxmlformats-officedocument.presentationml.tags+xml"/>
  <Override PartName="/ppt/tags/tag1286.xml" ContentType="application/vnd.openxmlformats-officedocument.presentationml.tags+xml"/>
  <Override PartName="/ppt/tags/tag1287.xml" ContentType="application/vnd.openxmlformats-officedocument.presentationml.tags+xml"/>
  <Override PartName="/ppt/tags/tag1288.xml" ContentType="application/vnd.openxmlformats-officedocument.presentationml.tags+xml"/>
  <Override PartName="/ppt/tags/tag1289.xml" ContentType="application/vnd.openxmlformats-officedocument.presentationml.tags+xml"/>
  <Override PartName="/ppt/tags/tag1290.xml" ContentType="application/vnd.openxmlformats-officedocument.presentationml.tags+xml"/>
  <Override PartName="/ppt/tags/tag1291.xml" ContentType="application/vnd.openxmlformats-officedocument.presentationml.tags+xml"/>
  <Override PartName="/ppt/tags/tag1292.xml" ContentType="application/vnd.openxmlformats-officedocument.presentationml.tags+xml"/>
  <Override PartName="/ppt/tags/tag1293.xml" ContentType="application/vnd.openxmlformats-officedocument.presentationml.tags+xml"/>
  <Override PartName="/ppt/tags/tag1294.xml" ContentType="application/vnd.openxmlformats-officedocument.presentationml.tags+xml"/>
  <Override PartName="/ppt/tags/tag1295.xml" ContentType="application/vnd.openxmlformats-officedocument.presentationml.tags+xml"/>
  <Override PartName="/ppt/tags/tag1296.xml" ContentType="application/vnd.openxmlformats-officedocument.presentationml.tags+xml"/>
  <Override PartName="/ppt/tags/tag1297.xml" ContentType="application/vnd.openxmlformats-officedocument.presentationml.tags+xml"/>
  <Override PartName="/ppt/tags/tag1298.xml" ContentType="application/vnd.openxmlformats-officedocument.presentationml.tags+xml"/>
  <Override PartName="/ppt/tags/tag1299.xml" ContentType="application/vnd.openxmlformats-officedocument.presentationml.tags+xml"/>
  <Override PartName="/ppt/tags/tag1300.xml" ContentType="application/vnd.openxmlformats-officedocument.presentationml.tags+xml"/>
  <Override PartName="/ppt/tags/tag1301.xml" ContentType="application/vnd.openxmlformats-officedocument.presentationml.tags+xml"/>
  <Override PartName="/ppt/tags/tag1302.xml" ContentType="application/vnd.openxmlformats-officedocument.presentationml.tags+xml"/>
  <Override PartName="/ppt/tags/tag1303.xml" ContentType="application/vnd.openxmlformats-officedocument.presentationml.tags+xml"/>
  <Override PartName="/ppt/tags/tag1304.xml" ContentType="application/vnd.openxmlformats-officedocument.presentationml.tags+xml"/>
  <Override PartName="/ppt/tags/tag1305.xml" ContentType="application/vnd.openxmlformats-officedocument.presentationml.tags+xml"/>
  <Override PartName="/ppt/tags/tag1306.xml" ContentType="application/vnd.openxmlformats-officedocument.presentationml.tags+xml"/>
  <Override PartName="/ppt/tags/tag1307.xml" ContentType="application/vnd.openxmlformats-officedocument.presentationml.tags+xml"/>
  <Override PartName="/ppt/tags/tag1308.xml" ContentType="application/vnd.openxmlformats-officedocument.presentationml.tags+xml"/>
  <Override PartName="/ppt/tags/tag1309.xml" ContentType="application/vnd.openxmlformats-officedocument.presentationml.tags+xml"/>
  <Override PartName="/ppt/tags/tag1310.xml" ContentType="application/vnd.openxmlformats-officedocument.presentationml.tags+xml"/>
  <Override PartName="/ppt/tags/tag1311.xml" ContentType="application/vnd.openxmlformats-officedocument.presentationml.tags+xml"/>
  <Override PartName="/ppt/tags/tag1312.xml" ContentType="application/vnd.openxmlformats-officedocument.presentationml.tags+xml"/>
  <Override PartName="/ppt/tags/tag1313.xml" ContentType="application/vnd.openxmlformats-officedocument.presentationml.tags+xml"/>
  <Override PartName="/ppt/tags/tag1314.xml" ContentType="application/vnd.openxmlformats-officedocument.presentationml.tags+xml"/>
  <Override PartName="/ppt/tags/tag1315.xml" ContentType="application/vnd.openxmlformats-officedocument.presentationml.tags+xml"/>
  <Override PartName="/ppt/tags/tag1316.xml" ContentType="application/vnd.openxmlformats-officedocument.presentationml.tags+xml"/>
  <Override PartName="/ppt/tags/tag1317.xml" ContentType="application/vnd.openxmlformats-officedocument.presentationml.tags+xml"/>
  <Override PartName="/ppt/tags/tag1318.xml" ContentType="application/vnd.openxmlformats-officedocument.presentationml.tags+xml"/>
  <Override PartName="/ppt/tags/tag1319.xml" ContentType="application/vnd.openxmlformats-officedocument.presentationml.tags+xml"/>
  <Override PartName="/ppt/tags/tag1320.xml" ContentType="application/vnd.openxmlformats-officedocument.presentationml.tags+xml"/>
  <Override PartName="/ppt/tags/tag1321.xml" ContentType="application/vnd.openxmlformats-officedocument.presentationml.tags+xml"/>
  <Override PartName="/ppt/tags/tag1322.xml" ContentType="application/vnd.openxmlformats-officedocument.presentationml.tags+xml"/>
  <Override PartName="/ppt/tags/tag1323.xml" ContentType="application/vnd.openxmlformats-officedocument.presentationml.tags+xml"/>
  <Override PartName="/ppt/tags/tag1324.xml" ContentType="application/vnd.openxmlformats-officedocument.presentationml.tags+xml"/>
  <Override PartName="/ppt/tags/tag1325.xml" ContentType="application/vnd.openxmlformats-officedocument.presentationml.tags+xml"/>
  <Override PartName="/ppt/tags/tag1326.xml" ContentType="application/vnd.openxmlformats-officedocument.presentationml.tags+xml"/>
  <Override PartName="/ppt/tags/tag1327.xml" ContentType="application/vnd.openxmlformats-officedocument.presentationml.tags+xml"/>
  <Override PartName="/ppt/tags/tag1328.xml" ContentType="application/vnd.openxmlformats-officedocument.presentationml.tags+xml"/>
  <Override PartName="/ppt/tags/tag1329.xml" ContentType="application/vnd.openxmlformats-officedocument.presentationml.tags+xml"/>
  <Override PartName="/ppt/tags/tag1330.xml" ContentType="application/vnd.openxmlformats-officedocument.presentationml.tags+xml"/>
  <Override PartName="/ppt/tags/tag1331.xml" ContentType="application/vnd.openxmlformats-officedocument.presentationml.tags+xml"/>
  <Override PartName="/ppt/tags/tag1332.xml" ContentType="application/vnd.openxmlformats-officedocument.presentationml.tags+xml"/>
  <Override PartName="/ppt/tags/tag1333.xml" ContentType="application/vnd.openxmlformats-officedocument.presentationml.tags+xml"/>
  <Override PartName="/ppt/tags/tag1334.xml" ContentType="application/vnd.openxmlformats-officedocument.presentationml.tags+xml"/>
  <Override PartName="/ppt/tags/tag1335.xml" ContentType="application/vnd.openxmlformats-officedocument.presentationml.tags+xml"/>
  <Override PartName="/ppt/tags/tag1336.xml" ContentType="application/vnd.openxmlformats-officedocument.presentationml.tags+xml"/>
  <Override PartName="/ppt/tags/tag1337.xml" ContentType="application/vnd.openxmlformats-officedocument.presentationml.tags+xml"/>
  <Override PartName="/ppt/tags/tag1338.xml" ContentType="application/vnd.openxmlformats-officedocument.presentationml.tags+xml"/>
  <Override PartName="/ppt/tags/tag1339.xml" ContentType="application/vnd.openxmlformats-officedocument.presentationml.tags+xml"/>
  <Override PartName="/ppt/tags/tag1340.xml" ContentType="application/vnd.openxmlformats-officedocument.presentationml.tags+xml"/>
  <Override PartName="/ppt/tags/tag1341.xml" ContentType="application/vnd.openxmlformats-officedocument.presentationml.tags+xml"/>
  <Override PartName="/ppt/tags/tag1342.xml" ContentType="application/vnd.openxmlformats-officedocument.presentationml.tags+xml"/>
  <Override PartName="/ppt/tags/tag1343.xml" ContentType="application/vnd.openxmlformats-officedocument.presentationml.tags+xml"/>
  <Override PartName="/ppt/tags/tag1344.xml" ContentType="application/vnd.openxmlformats-officedocument.presentationml.tags+xml"/>
  <Override PartName="/ppt/tags/tag1345.xml" ContentType="application/vnd.openxmlformats-officedocument.presentationml.tags+xml"/>
  <Override PartName="/ppt/tags/tag1346.xml" ContentType="application/vnd.openxmlformats-officedocument.presentationml.tags+xml"/>
  <Override PartName="/ppt/tags/tag1347.xml" ContentType="application/vnd.openxmlformats-officedocument.presentationml.tags+xml"/>
  <Override PartName="/ppt/tags/tag1348.xml" ContentType="application/vnd.openxmlformats-officedocument.presentationml.tags+xml"/>
  <Override PartName="/ppt/tags/tag1349.xml" ContentType="application/vnd.openxmlformats-officedocument.presentationml.tags+xml"/>
  <Override PartName="/ppt/tags/tag1350.xml" ContentType="application/vnd.openxmlformats-officedocument.presentationml.tags+xml"/>
  <Override PartName="/ppt/tags/tag1351.xml" ContentType="application/vnd.openxmlformats-officedocument.presentationml.tags+xml"/>
  <Override PartName="/ppt/tags/tag1352.xml" ContentType="application/vnd.openxmlformats-officedocument.presentationml.tags+xml"/>
  <Override PartName="/ppt/tags/tag1353.xml" ContentType="application/vnd.openxmlformats-officedocument.presentationml.tags+xml"/>
  <Override PartName="/ppt/tags/tag1354.xml" ContentType="application/vnd.openxmlformats-officedocument.presentationml.tags+xml"/>
  <Override PartName="/ppt/tags/tag1355.xml" ContentType="application/vnd.openxmlformats-officedocument.presentationml.tags+xml"/>
  <Override PartName="/ppt/tags/tag1356.xml" ContentType="application/vnd.openxmlformats-officedocument.presentationml.tags+xml"/>
  <Override PartName="/ppt/tags/tag1357.xml" ContentType="application/vnd.openxmlformats-officedocument.presentationml.tags+xml"/>
  <Override PartName="/ppt/tags/tag1358.xml" ContentType="application/vnd.openxmlformats-officedocument.presentationml.tags+xml"/>
  <Override PartName="/ppt/tags/tag1359.xml" ContentType="application/vnd.openxmlformats-officedocument.presentationml.tags+xml"/>
  <Override PartName="/ppt/tags/tag1360.xml" ContentType="application/vnd.openxmlformats-officedocument.presentationml.tags+xml"/>
  <Override PartName="/ppt/tags/tag1361.xml" ContentType="application/vnd.openxmlformats-officedocument.presentationml.tags+xml"/>
  <Override PartName="/ppt/tags/tag1362.xml" ContentType="application/vnd.openxmlformats-officedocument.presentationml.tags+xml"/>
  <Override PartName="/ppt/tags/tag1363.xml" ContentType="application/vnd.openxmlformats-officedocument.presentationml.tags+xml"/>
  <Override PartName="/ppt/tags/tag1364.xml" ContentType="application/vnd.openxmlformats-officedocument.presentationml.tags+xml"/>
  <Override PartName="/ppt/tags/tag1365.xml" ContentType="application/vnd.openxmlformats-officedocument.presentationml.tags+xml"/>
  <Override PartName="/ppt/tags/tag1366.xml" ContentType="application/vnd.openxmlformats-officedocument.presentationml.tags+xml"/>
  <Override PartName="/ppt/tags/tag1367.xml" ContentType="application/vnd.openxmlformats-officedocument.presentationml.tags+xml"/>
  <Override PartName="/ppt/tags/tag1368.xml" ContentType="application/vnd.openxmlformats-officedocument.presentationml.tags+xml"/>
  <Override PartName="/ppt/tags/tag1369.xml" ContentType="application/vnd.openxmlformats-officedocument.presentationml.tags+xml"/>
  <Override PartName="/ppt/tags/tag1370.xml" ContentType="application/vnd.openxmlformats-officedocument.presentationml.tags+xml"/>
  <Override PartName="/ppt/tags/tag1371.xml" ContentType="application/vnd.openxmlformats-officedocument.presentationml.tags+xml"/>
  <Override PartName="/ppt/tags/tag1372.xml" ContentType="application/vnd.openxmlformats-officedocument.presentationml.tags+xml"/>
  <Override PartName="/ppt/tags/tag1373.xml" ContentType="application/vnd.openxmlformats-officedocument.presentationml.tags+xml"/>
  <Override PartName="/ppt/tags/tag1374.xml" ContentType="application/vnd.openxmlformats-officedocument.presentationml.tags+xml"/>
  <Override PartName="/ppt/tags/tag1375.xml" ContentType="application/vnd.openxmlformats-officedocument.presentationml.tags+xml"/>
  <Override PartName="/ppt/tags/tag1376.xml" ContentType="application/vnd.openxmlformats-officedocument.presentationml.tags+xml"/>
  <Override PartName="/ppt/tags/tag1377.xml" ContentType="application/vnd.openxmlformats-officedocument.presentationml.tags+xml"/>
  <Override PartName="/ppt/tags/tag1378.xml" ContentType="application/vnd.openxmlformats-officedocument.presentationml.tags+xml"/>
  <Override PartName="/ppt/tags/tag1379.xml" ContentType="application/vnd.openxmlformats-officedocument.presentationml.tags+xml"/>
  <Override PartName="/ppt/tags/tag1380.xml" ContentType="application/vnd.openxmlformats-officedocument.presentationml.tags+xml"/>
  <Override PartName="/ppt/tags/tag1381.xml" ContentType="application/vnd.openxmlformats-officedocument.presentationml.tags+xml"/>
  <Override PartName="/ppt/tags/tag1382.xml" ContentType="application/vnd.openxmlformats-officedocument.presentationml.tags+xml"/>
  <Override PartName="/ppt/tags/tag1383.xml" ContentType="application/vnd.openxmlformats-officedocument.presentationml.tags+xml"/>
  <Override PartName="/ppt/tags/tag1384.xml" ContentType="application/vnd.openxmlformats-officedocument.presentationml.tags+xml"/>
  <Override PartName="/ppt/tags/tag1385.xml" ContentType="application/vnd.openxmlformats-officedocument.presentationml.tags+xml"/>
  <Override PartName="/ppt/tags/tag1386.xml" ContentType="application/vnd.openxmlformats-officedocument.presentationml.tags+xml"/>
  <Override PartName="/ppt/tags/tag1387.xml" ContentType="application/vnd.openxmlformats-officedocument.presentationml.tags+xml"/>
  <Override PartName="/ppt/tags/tag1388.xml" ContentType="application/vnd.openxmlformats-officedocument.presentationml.tags+xml"/>
  <Override PartName="/ppt/tags/tag1389.xml" ContentType="application/vnd.openxmlformats-officedocument.presentationml.tags+xml"/>
  <Override PartName="/ppt/tags/tag1390.xml" ContentType="application/vnd.openxmlformats-officedocument.presentationml.tags+xml"/>
  <Override PartName="/ppt/tags/tag1391.xml" ContentType="application/vnd.openxmlformats-officedocument.presentationml.tags+xml"/>
  <Override PartName="/ppt/tags/tag1392.xml" ContentType="application/vnd.openxmlformats-officedocument.presentationml.tags+xml"/>
  <Override PartName="/ppt/tags/tag1393.xml" ContentType="application/vnd.openxmlformats-officedocument.presentationml.tags+xml"/>
  <Override PartName="/ppt/tags/tag1394.xml" ContentType="application/vnd.openxmlformats-officedocument.presentationml.tags+xml"/>
  <Override PartName="/ppt/tags/tag1395.xml" ContentType="application/vnd.openxmlformats-officedocument.presentationml.tags+xml"/>
  <Override PartName="/ppt/tags/tag1396.xml" ContentType="application/vnd.openxmlformats-officedocument.presentationml.tags+xml"/>
  <Override PartName="/ppt/tags/tag1397.xml" ContentType="application/vnd.openxmlformats-officedocument.presentationml.tags+xml"/>
  <Override PartName="/ppt/tags/tag1398.xml" ContentType="application/vnd.openxmlformats-officedocument.presentationml.tags+xml"/>
  <Override PartName="/ppt/tags/tag1399.xml" ContentType="application/vnd.openxmlformats-officedocument.presentationml.tags+xml"/>
  <Override PartName="/ppt/tags/tag1400.xml" ContentType="application/vnd.openxmlformats-officedocument.presentationml.tags+xml"/>
  <Override PartName="/ppt/tags/tag1401.xml" ContentType="application/vnd.openxmlformats-officedocument.presentationml.tags+xml"/>
  <Override PartName="/ppt/tags/tag1402.xml" ContentType="application/vnd.openxmlformats-officedocument.presentationml.tags+xml"/>
  <Override PartName="/ppt/tags/tag1403.xml" ContentType="application/vnd.openxmlformats-officedocument.presentationml.tags+xml"/>
  <Override PartName="/ppt/tags/tag1404.xml" ContentType="application/vnd.openxmlformats-officedocument.presentationml.tags+xml"/>
  <Override PartName="/ppt/tags/tag1405.xml" ContentType="application/vnd.openxmlformats-officedocument.presentationml.tags+xml"/>
  <Override PartName="/ppt/tags/tag1406.xml" ContentType="application/vnd.openxmlformats-officedocument.presentationml.tags+xml"/>
  <Override PartName="/ppt/tags/tag1407.xml" ContentType="application/vnd.openxmlformats-officedocument.presentationml.tags+xml"/>
  <Override PartName="/ppt/tags/tag1408.xml" ContentType="application/vnd.openxmlformats-officedocument.presentationml.tags+xml"/>
  <Override PartName="/ppt/tags/tag1409.xml" ContentType="application/vnd.openxmlformats-officedocument.presentationml.tags+xml"/>
  <Override PartName="/ppt/tags/tag1410.xml" ContentType="application/vnd.openxmlformats-officedocument.presentationml.tags+xml"/>
  <Override PartName="/ppt/tags/tag1411.xml" ContentType="application/vnd.openxmlformats-officedocument.presentationml.tags+xml"/>
  <Override PartName="/ppt/tags/tag1412.xml" ContentType="application/vnd.openxmlformats-officedocument.presentationml.tags+xml"/>
  <Override PartName="/ppt/tags/tag1413.xml" ContentType="application/vnd.openxmlformats-officedocument.presentationml.tags+xml"/>
  <Override PartName="/ppt/tags/tag1414.xml" ContentType="application/vnd.openxmlformats-officedocument.presentationml.tags+xml"/>
  <Override PartName="/ppt/tags/tag1415.xml" ContentType="application/vnd.openxmlformats-officedocument.presentationml.tags+xml"/>
  <Override PartName="/ppt/tags/tag1416.xml" ContentType="application/vnd.openxmlformats-officedocument.presentationml.tags+xml"/>
  <Override PartName="/ppt/tags/tag1417.xml" ContentType="application/vnd.openxmlformats-officedocument.presentationml.tags+xml"/>
  <Override PartName="/ppt/tags/tag1418.xml" ContentType="application/vnd.openxmlformats-officedocument.presentationml.tags+xml"/>
  <Override PartName="/ppt/tags/tag1419.xml" ContentType="application/vnd.openxmlformats-officedocument.presentationml.tags+xml"/>
  <Override PartName="/ppt/tags/tag1420.xml" ContentType="application/vnd.openxmlformats-officedocument.presentationml.tags+xml"/>
  <Override PartName="/ppt/tags/tag1421.xml" ContentType="application/vnd.openxmlformats-officedocument.presentationml.tags+xml"/>
  <Override PartName="/ppt/tags/tag1422.xml" ContentType="application/vnd.openxmlformats-officedocument.presentationml.tags+xml"/>
  <Override PartName="/ppt/tags/tag1423.xml" ContentType="application/vnd.openxmlformats-officedocument.presentationml.tags+xml"/>
  <Override PartName="/ppt/tags/tag1424.xml" ContentType="application/vnd.openxmlformats-officedocument.presentationml.tags+xml"/>
  <Override PartName="/ppt/tags/tag1425.xml" ContentType="application/vnd.openxmlformats-officedocument.presentationml.tags+xml"/>
  <Override PartName="/ppt/tags/tag1426.xml" ContentType="application/vnd.openxmlformats-officedocument.presentationml.tags+xml"/>
  <Override PartName="/ppt/tags/tag1427.xml" ContentType="application/vnd.openxmlformats-officedocument.presentationml.tags+xml"/>
  <Override PartName="/ppt/tags/tag1428.xml" ContentType="application/vnd.openxmlformats-officedocument.presentationml.tags+xml"/>
  <Override PartName="/ppt/tags/tag1429.xml" ContentType="application/vnd.openxmlformats-officedocument.presentationml.tags+xml"/>
  <Override PartName="/ppt/tags/tag1430.xml" ContentType="application/vnd.openxmlformats-officedocument.presentationml.tags+xml"/>
  <Override PartName="/ppt/tags/tag1431.xml" ContentType="application/vnd.openxmlformats-officedocument.presentationml.tags+xml"/>
  <Override PartName="/ppt/tags/tag1432.xml" ContentType="application/vnd.openxmlformats-officedocument.presentationml.tags+xml"/>
  <Override PartName="/ppt/tags/tag1433.xml" ContentType="application/vnd.openxmlformats-officedocument.presentationml.tags+xml"/>
  <Override PartName="/ppt/tags/tag1434.xml" ContentType="application/vnd.openxmlformats-officedocument.presentationml.tags+xml"/>
  <Override PartName="/ppt/tags/tag1435.xml" ContentType="application/vnd.openxmlformats-officedocument.presentationml.tags+xml"/>
  <Override PartName="/ppt/tags/tag1436.xml" ContentType="application/vnd.openxmlformats-officedocument.presentationml.tags+xml"/>
  <Override PartName="/ppt/tags/tag1437.xml" ContentType="application/vnd.openxmlformats-officedocument.presentationml.tags+xml"/>
  <Override PartName="/ppt/tags/tag1438.xml" ContentType="application/vnd.openxmlformats-officedocument.presentationml.tags+xml"/>
  <Override PartName="/ppt/tags/tag1439.xml" ContentType="application/vnd.openxmlformats-officedocument.presentationml.tags+xml"/>
  <Override PartName="/ppt/tags/tag1440.xml" ContentType="application/vnd.openxmlformats-officedocument.presentationml.tags+xml"/>
  <Override PartName="/ppt/tags/tag1441.xml" ContentType="application/vnd.openxmlformats-officedocument.presentationml.tags+xml"/>
  <Override PartName="/ppt/tags/tag1442.xml" ContentType="application/vnd.openxmlformats-officedocument.presentationml.tags+xml"/>
  <Override PartName="/ppt/tags/tag1443.xml" ContentType="application/vnd.openxmlformats-officedocument.presentationml.tags+xml"/>
  <Override PartName="/ppt/tags/tag1444.xml" ContentType="application/vnd.openxmlformats-officedocument.presentationml.tags+xml"/>
  <Override PartName="/ppt/tags/tag1445.xml" ContentType="application/vnd.openxmlformats-officedocument.presentationml.tags+xml"/>
  <Override PartName="/ppt/tags/tag1446.xml" ContentType="application/vnd.openxmlformats-officedocument.presentationml.tags+xml"/>
  <Override PartName="/ppt/tags/tag1447.xml" ContentType="application/vnd.openxmlformats-officedocument.presentationml.tags+xml"/>
  <Override PartName="/ppt/tags/tag1448.xml" ContentType="application/vnd.openxmlformats-officedocument.presentationml.tags+xml"/>
  <Override PartName="/ppt/tags/tag1449.xml" ContentType="application/vnd.openxmlformats-officedocument.presentationml.tags+xml"/>
  <Override PartName="/ppt/tags/tag1450.xml" ContentType="application/vnd.openxmlformats-officedocument.presentationml.tags+xml"/>
  <Override PartName="/ppt/tags/tag1451.xml" ContentType="application/vnd.openxmlformats-officedocument.presentationml.tags+xml"/>
  <Override PartName="/ppt/tags/tag1452.xml" ContentType="application/vnd.openxmlformats-officedocument.presentationml.tags+xml"/>
  <Override PartName="/ppt/tags/tag1453.xml" ContentType="application/vnd.openxmlformats-officedocument.presentationml.tags+xml"/>
  <Override PartName="/ppt/tags/tag1454.xml" ContentType="application/vnd.openxmlformats-officedocument.presentationml.tags+xml"/>
  <Override PartName="/ppt/tags/tag1455.xml" ContentType="application/vnd.openxmlformats-officedocument.presentationml.tags+xml"/>
  <Override PartName="/ppt/tags/tag1456.xml" ContentType="application/vnd.openxmlformats-officedocument.presentationml.tags+xml"/>
  <Override PartName="/ppt/tags/tag1457.xml" ContentType="application/vnd.openxmlformats-officedocument.presentationml.tags+xml"/>
  <Override PartName="/ppt/tags/tag1458.xml" ContentType="application/vnd.openxmlformats-officedocument.presentationml.tags+xml"/>
  <Override PartName="/ppt/tags/tag1459.xml" ContentType="application/vnd.openxmlformats-officedocument.presentationml.tags+xml"/>
  <Override PartName="/ppt/tags/tag1460.xml" ContentType="application/vnd.openxmlformats-officedocument.presentationml.tags+xml"/>
  <Override PartName="/ppt/tags/tag1461.xml" ContentType="application/vnd.openxmlformats-officedocument.presentationml.tags+xml"/>
  <Override PartName="/ppt/tags/tag1462.xml" ContentType="application/vnd.openxmlformats-officedocument.presentationml.tags+xml"/>
  <Override PartName="/ppt/tags/tag1463.xml" ContentType="application/vnd.openxmlformats-officedocument.presentationml.tags+xml"/>
  <Override PartName="/ppt/tags/tag1464.xml" ContentType="application/vnd.openxmlformats-officedocument.presentationml.tags+xml"/>
  <Override PartName="/ppt/tags/tag1465.xml" ContentType="application/vnd.openxmlformats-officedocument.presentationml.tags+xml"/>
  <Override PartName="/ppt/tags/tag1466.xml" ContentType="application/vnd.openxmlformats-officedocument.presentationml.tags+xml"/>
  <Override PartName="/ppt/tags/tag1467.xml" ContentType="application/vnd.openxmlformats-officedocument.presentationml.tags+xml"/>
  <Override PartName="/ppt/tags/tag1468.xml" ContentType="application/vnd.openxmlformats-officedocument.presentationml.tags+xml"/>
  <Override PartName="/ppt/tags/tag1469.xml" ContentType="application/vnd.openxmlformats-officedocument.presentationml.tags+xml"/>
  <Override PartName="/ppt/tags/tag1470.xml" ContentType="application/vnd.openxmlformats-officedocument.presentationml.tags+xml"/>
  <Override PartName="/ppt/tags/tag1471.xml" ContentType="application/vnd.openxmlformats-officedocument.presentationml.tags+xml"/>
  <Override PartName="/ppt/tags/tag1472.xml" ContentType="application/vnd.openxmlformats-officedocument.presentationml.tags+xml"/>
  <Override PartName="/ppt/tags/tag1473.xml" ContentType="application/vnd.openxmlformats-officedocument.presentationml.tags+xml"/>
  <Override PartName="/ppt/tags/tag1474.xml" ContentType="application/vnd.openxmlformats-officedocument.presentationml.tags+xml"/>
  <Override PartName="/ppt/tags/tag1475.xml" ContentType="application/vnd.openxmlformats-officedocument.presentationml.tags+xml"/>
  <Override PartName="/ppt/tags/tag1476.xml" ContentType="application/vnd.openxmlformats-officedocument.presentationml.tags+xml"/>
  <Override PartName="/ppt/tags/tag1477.xml" ContentType="application/vnd.openxmlformats-officedocument.presentationml.tags+xml"/>
  <Override PartName="/ppt/tags/tag1478.xml" ContentType="application/vnd.openxmlformats-officedocument.presentationml.tags+xml"/>
  <Override PartName="/ppt/tags/tag1479.xml" ContentType="application/vnd.openxmlformats-officedocument.presentationml.tags+xml"/>
  <Override PartName="/ppt/tags/tag1480.xml" ContentType="application/vnd.openxmlformats-officedocument.presentationml.tags+xml"/>
  <Override PartName="/ppt/tags/tag148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459A"/>
    <a:srgbClr val="0260B7"/>
    <a:srgbClr val="0D96EB"/>
    <a:srgbClr val="0464C9"/>
    <a:srgbClr val="014DAE"/>
    <a:srgbClr val="04479C"/>
    <a:srgbClr val="094592"/>
    <a:srgbClr val="043073"/>
    <a:srgbClr val="031A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9" autoAdjust="0"/>
    <p:restoredTop sz="94580" autoAdjust="0"/>
  </p:normalViewPr>
  <p:slideViewPr>
    <p:cSldViewPr snapToGrid="0" showGuides="1">
      <p:cViewPr varScale="1">
        <p:scale>
          <a:sx n="75" d="100"/>
          <a:sy n="75" d="100"/>
        </p:scale>
        <p:origin x="871" y="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E1B8C5-20F4-44B1-B003-8CFE03B03A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975B094-F436-4F2F-98F7-4A18853E2A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80A10E-6D9A-46CF-B0BE-DDB99D21F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A5B2367-1B30-46E6-8FBB-D81A8CDE8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7DCEC0-FC40-4E10-BC44-0CA8430B2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16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CD7BBE-38E4-47C0-9193-48D51602A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BDDCA9E-09F9-4218-AFB0-107EE9562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D17B8B-8CCD-42B8-96E1-101F6D585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9791FC-841A-4E52-B508-7A0CF1FA4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DB9E19-5E44-4D7E-81FC-84C98743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866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E3C4A25-6273-486D-9F60-AE33CFE4B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BA3DF91-F823-4CB0-9C5F-7BD12879AA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87F2E58-9B73-41A7-8613-3693D6021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50D5F2-1588-4DDD-80FC-2B3F0743A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101A90-1689-4BF4-BE34-037864854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29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51C2C5-A384-4141-B994-74BAA603C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6A5F8FD-3F6F-4BDF-BB22-D0CD4E33F5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D372EBC-956D-41C9-BE68-0F5C2DF4B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FFD1BC-92F6-4A67-92E5-130B9C081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340B7B-4241-48C1-B29A-5C65DDA21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09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F5C98D-CD61-424B-A130-C8522FE76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D704D1C-DED5-433B-8343-601EE46062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7A8D8E-E75E-471C-BE3E-F92DE93AE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ABBC125-8405-4EE0-AB1F-A1B3DDD7F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E8DD9DD-DC18-444A-B8F0-C74A46B16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474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DC1555-4D19-4D08-9536-D69236DB7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9EC631B-4F9A-43CC-8D9D-3B12ECB9DE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C68BF31-4DF7-46AC-9E7C-6190B01AC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F82EA2-356A-408C-8EBE-8459C948C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BE71F1-C5E4-4F32-B9D3-8CB97FF04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49A495A-786A-4209-AFBB-CD24B104F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45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EA9848-B87B-4FE9-83B8-C704B7CBC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378EE28-5FBD-4FE3-9424-DD55959924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95CF03D-0AAD-4C4A-B5EE-E5ADA00019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9EF6B77-85D3-41E0-B841-E0F16DFE4B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D1F5149-0E89-4991-8B9F-1805A8330B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A439E89-F7D4-42FB-BCE4-F0FFCA8FC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57F49F7-5933-4E3C-BFDB-A59CF2569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D06806D-39EC-49D9-9809-01C1CED73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881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DC39FA-ED65-4D9D-AA72-3976BB0F9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0384E12-A838-48B2-A958-BD70BCBA5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19D5E6E-4062-445E-8262-BE332CB1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31B8939-4D73-4A89-9043-3DE8FCAF4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21DF739-2FD4-42A9-B35F-836855AE8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3F8847D-E1EC-41D2-B523-F281C770F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967F610-EA95-49A0-88C5-67A6A4856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48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1FAA21-6CA0-4634-BA23-A4B0CA418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52FFD0B-B379-4856-A438-07E18F426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0B69DD-DDD1-4A45-BE5A-D61325D8A6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69A9262-08F6-42ED-BF6C-FF9022C36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1C75F4B-D3A6-4E47-941F-D41381246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27FE6FF-FC51-49A2-ABD1-455867796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643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A26882-C15F-4E9F-926E-518922298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3F7B245-075E-4786-9A86-B58BC2001C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3B5650E-6779-4C27-89BE-C3D2F49F06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9D65C5-5141-48FE-8B18-2643B3650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E27FC36-691D-483B-9ABB-A67601042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F400C1-8AE5-4E6E-B0DD-F16EC53B7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724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8FFA632-E7CC-460B-8F16-B96E7C840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1EA19BA-0DAD-4648-B7BE-1976D982B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D7A2E93-2734-462B-A225-BF7843684E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0C896-C772-43B2-816B-4B8554AE5D69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76DB09-31C3-4D17-AFBA-FDE6052017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3ABBDB-2A70-4E66-9331-52FD947A5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FB3D3-69E6-445C-A5C7-A0308981AD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671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671" Type="http://schemas.openxmlformats.org/officeDocument/2006/relationships/tags" Target="../tags/tag669.xml"/><Relationship Id="rId769" Type="http://schemas.openxmlformats.org/officeDocument/2006/relationships/tags" Target="../tags/tag767.xml"/><Relationship Id="rId976" Type="http://schemas.openxmlformats.org/officeDocument/2006/relationships/tags" Target="../tags/tag974.xml"/><Relationship Id="rId1399" Type="http://schemas.openxmlformats.org/officeDocument/2006/relationships/tags" Target="../tags/tag1397.xml"/><Relationship Id="rId21" Type="http://schemas.openxmlformats.org/officeDocument/2006/relationships/tags" Target="../tags/tag21.xml"/><Relationship Id="rId324" Type="http://schemas.openxmlformats.org/officeDocument/2006/relationships/tags" Target="../tags/tag322.xml"/><Relationship Id="rId531" Type="http://schemas.openxmlformats.org/officeDocument/2006/relationships/tags" Target="../tags/tag529.xml"/><Relationship Id="rId629" Type="http://schemas.openxmlformats.org/officeDocument/2006/relationships/tags" Target="../tags/tag627.xml"/><Relationship Id="rId1161" Type="http://schemas.openxmlformats.org/officeDocument/2006/relationships/tags" Target="../tags/tag1159.xml"/><Relationship Id="rId1259" Type="http://schemas.openxmlformats.org/officeDocument/2006/relationships/tags" Target="../tags/tag1257.xml"/><Relationship Id="rId1466" Type="http://schemas.openxmlformats.org/officeDocument/2006/relationships/tags" Target="../tags/tag1464.xml"/><Relationship Id="rId170" Type="http://schemas.openxmlformats.org/officeDocument/2006/relationships/tags" Target="../tags/tag170.xml"/><Relationship Id="rId836" Type="http://schemas.openxmlformats.org/officeDocument/2006/relationships/tags" Target="../tags/tag834.xml"/><Relationship Id="rId1021" Type="http://schemas.openxmlformats.org/officeDocument/2006/relationships/tags" Target="../tags/tag1019.xml"/><Relationship Id="rId1119" Type="http://schemas.openxmlformats.org/officeDocument/2006/relationships/tags" Target="../tags/tag1117.xml"/><Relationship Id="rId268" Type="http://schemas.openxmlformats.org/officeDocument/2006/relationships/tags" Target="../tags/tag266.xml"/><Relationship Id="rId475" Type="http://schemas.openxmlformats.org/officeDocument/2006/relationships/tags" Target="../tags/tag473.xml"/><Relationship Id="rId682" Type="http://schemas.openxmlformats.org/officeDocument/2006/relationships/tags" Target="../tags/tag680.xml"/><Relationship Id="rId903" Type="http://schemas.openxmlformats.org/officeDocument/2006/relationships/tags" Target="../tags/tag901.xml"/><Relationship Id="rId1326" Type="http://schemas.openxmlformats.org/officeDocument/2006/relationships/tags" Target="../tags/tag1324.xml"/><Relationship Id="rId32" Type="http://schemas.openxmlformats.org/officeDocument/2006/relationships/tags" Target="../tags/tag32.xml"/><Relationship Id="rId128" Type="http://schemas.openxmlformats.org/officeDocument/2006/relationships/tags" Target="../tags/tag128.xml"/><Relationship Id="rId335" Type="http://schemas.openxmlformats.org/officeDocument/2006/relationships/tags" Target="../tags/tag333.xml"/><Relationship Id="rId542" Type="http://schemas.openxmlformats.org/officeDocument/2006/relationships/tags" Target="../tags/tag540.xml"/><Relationship Id="rId987" Type="http://schemas.openxmlformats.org/officeDocument/2006/relationships/tags" Target="../tags/tag985.xml"/><Relationship Id="rId1172" Type="http://schemas.openxmlformats.org/officeDocument/2006/relationships/tags" Target="../tags/tag1170.xml"/><Relationship Id="rId181" Type="http://schemas.openxmlformats.org/officeDocument/2006/relationships/tags" Target="../tags/tag181.xml"/><Relationship Id="rId402" Type="http://schemas.openxmlformats.org/officeDocument/2006/relationships/tags" Target="../tags/tag400.xml"/><Relationship Id="rId847" Type="http://schemas.openxmlformats.org/officeDocument/2006/relationships/tags" Target="../tags/tag845.xml"/><Relationship Id="rId1032" Type="http://schemas.openxmlformats.org/officeDocument/2006/relationships/tags" Target="../tags/tag1030.xml"/><Relationship Id="rId1477" Type="http://schemas.openxmlformats.org/officeDocument/2006/relationships/tags" Target="../tags/tag1475.xml"/><Relationship Id="rId279" Type="http://schemas.openxmlformats.org/officeDocument/2006/relationships/tags" Target="../tags/tag277.xml"/><Relationship Id="rId486" Type="http://schemas.openxmlformats.org/officeDocument/2006/relationships/tags" Target="../tags/tag484.xml"/><Relationship Id="rId693" Type="http://schemas.openxmlformats.org/officeDocument/2006/relationships/tags" Target="../tags/tag691.xml"/><Relationship Id="rId707" Type="http://schemas.openxmlformats.org/officeDocument/2006/relationships/tags" Target="../tags/tag705.xml"/><Relationship Id="rId914" Type="http://schemas.openxmlformats.org/officeDocument/2006/relationships/tags" Target="../tags/tag912.xml"/><Relationship Id="rId1337" Type="http://schemas.openxmlformats.org/officeDocument/2006/relationships/tags" Target="../tags/tag1335.xml"/><Relationship Id="rId43" Type="http://schemas.openxmlformats.org/officeDocument/2006/relationships/tags" Target="../tags/tag43.xml"/><Relationship Id="rId139" Type="http://schemas.openxmlformats.org/officeDocument/2006/relationships/tags" Target="../tags/tag139.xml"/><Relationship Id="rId346" Type="http://schemas.openxmlformats.org/officeDocument/2006/relationships/tags" Target="../tags/tag344.xml"/><Relationship Id="rId553" Type="http://schemas.openxmlformats.org/officeDocument/2006/relationships/tags" Target="../tags/tag551.xml"/><Relationship Id="rId760" Type="http://schemas.openxmlformats.org/officeDocument/2006/relationships/tags" Target="../tags/tag758.xml"/><Relationship Id="rId998" Type="http://schemas.openxmlformats.org/officeDocument/2006/relationships/tags" Target="../tags/tag996.xml"/><Relationship Id="rId1183" Type="http://schemas.openxmlformats.org/officeDocument/2006/relationships/tags" Target="../tags/tag1181.xml"/><Relationship Id="rId1390" Type="http://schemas.openxmlformats.org/officeDocument/2006/relationships/tags" Target="../tags/tag1388.xml"/><Relationship Id="rId1404" Type="http://schemas.openxmlformats.org/officeDocument/2006/relationships/tags" Target="../tags/tag1402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413" Type="http://schemas.openxmlformats.org/officeDocument/2006/relationships/tags" Target="../tags/tag411.xml"/><Relationship Id="rId858" Type="http://schemas.openxmlformats.org/officeDocument/2006/relationships/tags" Target="../tags/tag856.xml"/><Relationship Id="rId1043" Type="http://schemas.openxmlformats.org/officeDocument/2006/relationships/tags" Target="../tags/tag1041.xml"/><Relationship Id="rId497" Type="http://schemas.openxmlformats.org/officeDocument/2006/relationships/tags" Target="../tags/tag495.xml"/><Relationship Id="rId620" Type="http://schemas.openxmlformats.org/officeDocument/2006/relationships/tags" Target="../tags/tag618.xml"/><Relationship Id="rId718" Type="http://schemas.openxmlformats.org/officeDocument/2006/relationships/tags" Target="../tags/tag716.xml"/><Relationship Id="rId925" Type="http://schemas.openxmlformats.org/officeDocument/2006/relationships/tags" Target="../tags/tag923.xml"/><Relationship Id="rId1250" Type="http://schemas.openxmlformats.org/officeDocument/2006/relationships/tags" Target="../tags/tag1248.xml"/><Relationship Id="rId1348" Type="http://schemas.openxmlformats.org/officeDocument/2006/relationships/tags" Target="../tags/tag1346.xml"/><Relationship Id="rId357" Type="http://schemas.openxmlformats.org/officeDocument/2006/relationships/tags" Target="../tags/tag355.xml"/><Relationship Id="rId1110" Type="http://schemas.openxmlformats.org/officeDocument/2006/relationships/tags" Target="../tags/tag1108.xml"/><Relationship Id="rId1194" Type="http://schemas.openxmlformats.org/officeDocument/2006/relationships/tags" Target="../tags/tag1192.xml"/><Relationship Id="rId1208" Type="http://schemas.openxmlformats.org/officeDocument/2006/relationships/tags" Target="../tags/tag1206.xml"/><Relationship Id="rId1415" Type="http://schemas.openxmlformats.org/officeDocument/2006/relationships/tags" Target="../tags/tag1413.xml"/><Relationship Id="rId54" Type="http://schemas.openxmlformats.org/officeDocument/2006/relationships/tags" Target="../tags/tag54.xml"/><Relationship Id="rId217" Type="http://schemas.openxmlformats.org/officeDocument/2006/relationships/tags" Target="../tags/tag217.xml"/><Relationship Id="rId564" Type="http://schemas.openxmlformats.org/officeDocument/2006/relationships/tags" Target="../tags/tag562.xml"/><Relationship Id="rId771" Type="http://schemas.openxmlformats.org/officeDocument/2006/relationships/tags" Target="../tags/tag769.xml"/><Relationship Id="rId869" Type="http://schemas.openxmlformats.org/officeDocument/2006/relationships/tags" Target="../tags/tag867.xml"/><Relationship Id="rId424" Type="http://schemas.openxmlformats.org/officeDocument/2006/relationships/tags" Target="../tags/tag422.xml"/><Relationship Id="rId631" Type="http://schemas.openxmlformats.org/officeDocument/2006/relationships/tags" Target="../tags/tag629.xml"/><Relationship Id="rId729" Type="http://schemas.openxmlformats.org/officeDocument/2006/relationships/tags" Target="../tags/tag727.xml"/><Relationship Id="rId1054" Type="http://schemas.openxmlformats.org/officeDocument/2006/relationships/tags" Target="../tags/tag1052.xml"/><Relationship Id="rId1261" Type="http://schemas.openxmlformats.org/officeDocument/2006/relationships/tags" Target="../tags/tag1259.xml"/><Relationship Id="rId1359" Type="http://schemas.openxmlformats.org/officeDocument/2006/relationships/tags" Target="../tags/tag1357.xml"/><Relationship Id="rId270" Type="http://schemas.openxmlformats.org/officeDocument/2006/relationships/tags" Target="../tags/tag268.xml"/><Relationship Id="rId936" Type="http://schemas.openxmlformats.org/officeDocument/2006/relationships/tags" Target="../tags/tag934.xml"/><Relationship Id="rId1121" Type="http://schemas.openxmlformats.org/officeDocument/2006/relationships/tags" Target="../tags/tag1119.xml"/><Relationship Id="rId1219" Type="http://schemas.openxmlformats.org/officeDocument/2006/relationships/tags" Target="../tags/tag1217.xml"/><Relationship Id="rId65" Type="http://schemas.openxmlformats.org/officeDocument/2006/relationships/tags" Target="../tags/tag65.xml"/><Relationship Id="rId130" Type="http://schemas.openxmlformats.org/officeDocument/2006/relationships/tags" Target="../tags/tag130.xml"/><Relationship Id="rId368" Type="http://schemas.openxmlformats.org/officeDocument/2006/relationships/tags" Target="../tags/tag366.xml"/><Relationship Id="rId575" Type="http://schemas.openxmlformats.org/officeDocument/2006/relationships/tags" Target="../tags/tag573.xml"/><Relationship Id="rId782" Type="http://schemas.openxmlformats.org/officeDocument/2006/relationships/tags" Target="../tags/tag780.xml"/><Relationship Id="rId1426" Type="http://schemas.openxmlformats.org/officeDocument/2006/relationships/tags" Target="../tags/tag1424.xml"/><Relationship Id="rId228" Type="http://schemas.openxmlformats.org/officeDocument/2006/relationships/tags" Target="../tags/tag228.xml"/><Relationship Id="rId435" Type="http://schemas.openxmlformats.org/officeDocument/2006/relationships/tags" Target="../tags/tag433.xml"/><Relationship Id="rId642" Type="http://schemas.openxmlformats.org/officeDocument/2006/relationships/tags" Target="../tags/tag640.xml"/><Relationship Id="rId1065" Type="http://schemas.openxmlformats.org/officeDocument/2006/relationships/tags" Target="../tags/tag1063.xml"/><Relationship Id="rId1272" Type="http://schemas.openxmlformats.org/officeDocument/2006/relationships/tags" Target="../tags/tag1270.xml"/><Relationship Id="rId281" Type="http://schemas.openxmlformats.org/officeDocument/2006/relationships/tags" Target="../tags/tag279.xml"/><Relationship Id="rId502" Type="http://schemas.openxmlformats.org/officeDocument/2006/relationships/tags" Target="../tags/tag500.xml"/><Relationship Id="rId947" Type="http://schemas.openxmlformats.org/officeDocument/2006/relationships/tags" Target="../tags/tag945.xml"/><Relationship Id="rId1132" Type="http://schemas.openxmlformats.org/officeDocument/2006/relationships/tags" Target="../tags/tag1130.xml"/><Relationship Id="rId76" Type="http://schemas.openxmlformats.org/officeDocument/2006/relationships/tags" Target="../tags/tag76.xml"/><Relationship Id="rId141" Type="http://schemas.openxmlformats.org/officeDocument/2006/relationships/tags" Target="../tags/tag141.xml"/><Relationship Id="rId379" Type="http://schemas.openxmlformats.org/officeDocument/2006/relationships/tags" Target="../tags/tag377.xml"/><Relationship Id="rId586" Type="http://schemas.openxmlformats.org/officeDocument/2006/relationships/tags" Target="../tags/tag584.xml"/><Relationship Id="rId793" Type="http://schemas.openxmlformats.org/officeDocument/2006/relationships/tags" Target="../tags/tag791.xml"/><Relationship Id="rId807" Type="http://schemas.openxmlformats.org/officeDocument/2006/relationships/tags" Target="../tags/tag805.xml"/><Relationship Id="rId1437" Type="http://schemas.openxmlformats.org/officeDocument/2006/relationships/tags" Target="../tags/tag1435.xml"/><Relationship Id="rId7" Type="http://schemas.openxmlformats.org/officeDocument/2006/relationships/tags" Target="../tags/tag7.xml"/><Relationship Id="rId239" Type="http://schemas.openxmlformats.org/officeDocument/2006/relationships/tags" Target="../tags/tag237.xml"/><Relationship Id="rId446" Type="http://schemas.openxmlformats.org/officeDocument/2006/relationships/tags" Target="../tags/tag444.xml"/><Relationship Id="rId653" Type="http://schemas.openxmlformats.org/officeDocument/2006/relationships/tags" Target="../tags/tag651.xml"/><Relationship Id="rId1076" Type="http://schemas.openxmlformats.org/officeDocument/2006/relationships/tags" Target="../tags/tag1074.xml"/><Relationship Id="rId1283" Type="http://schemas.openxmlformats.org/officeDocument/2006/relationships/tags" Target="../tags/tag1281.xml"/><Relationship Id="rId292" Type="http://schemas.openxmlformats.org/officeDocument/2006/relationships/tags" Target="../tags/tag290.xml"/><Relationship Id="rId306" Type="http://schemas.openxmlformats.org/officeDocument/2006/relationships/tags" Target="../tags/tag304.xml"/><Relationship Id="rId860" Type="http://schemas.openxmlformats.org/officeDocument/2006/relationships/tags" Target="../tags/tag858.xml"/><Relationship Id="rId958" Type="http://schemas.openxmlformats.org/officeDocument/2006/relationships/tags" Target="../tags/tag956.xml"/><Relationship Id="rId1143" Type="http://schemas.openxmlformats.org/officeDocument/2006/relationships/tags" Target="../tags/tag1141.xml"/><Relationship Id="rId87" Type="http://schemas.openxmlformats.org/officeDocument/2006/relationships/tags" Target="../tags/tag87.xml"/><Relationship Id="rId513" Type="http://schemas.openxmlformats.org/officeDocument/2006/relationships/tags" Target="../tags/tag511.xml"/><Relationship Id="rId597" Type="http://schemas.openxmlformats.org/officeDocument/2006/relationships/tags" Target="../tags/tag595.xml"/><Relationship Id="rId720" Type="http://schemas.openxmlformats.org/officeDocument/2006/relationships/tags" Target="../tags/tag718.xml"/><Relationship Id="rId818" Type="http://schemas.openxmlformats.org/officeDocument/2006/relationships/tags" Target="../tags/tag816.xml"/><Relationship Id="rId1350" Type="http://schemas.openxmlformats.org/officeDocument/2006/relationships/tags" Target="../tags/tag1348.xml"/><Relationship Id="rId1448" Type="http://schemas.openxmlformats.org/officeDocument/2006/relationships/tags" Target="../tags/tag1446.xml"/><Relationship Id="rId152" Type="http://schemas.openxmlformats.org/officeDocument/2006/relationships/tags" Target="../tags/tag152.xml"/><Relationship Id="rId457" Type="http://schemas.openxmlformats.org/officeDocument/2006/relationships/tags" Target="../tags/tag455.xml"/><Relationship Id="rId1003" Type="http://schemas.openxmlformats.org/officeDocument/2006/relationships/tags" Target="../tags/tag1001.xml"/><Relationship Id="rId1087" Type="http://schemas.openxmlformats.org/officeDocument/2006/relationships/tags" Target="../tags/tag1085.xml"/><Relationship Id="rId1210" Type="http://schemas.openxmlformats.org/officeDocument/2006/relationships/tags" Target="../tags/tag1208.xml"/><Relationship Id="rId1294" Type="http://schemas.openxmlformats.org/officeDocument/2006/relationships/tags" Target="../tags/tag1292.xml"/><Relationship Id="rId1308" Type="http://schemas.openxmlformats.org/officeDocument/2006/relationships/tags" Target="../tags/tag1306.xml"/><Relationship Id="rId664" Type="http://schemas.openxmlformats.org/officeDocument/2006/relationships/tags" Target="../tags/tag662.xml"/><Relationship Id="rId871" Type="http://schemas.openxmlformats.org/officeDocument/2006/relationships/tags" Target="../tags/tag869.xml"/><Relationship Id="rId969" Type="http://schemas.openxmlformats.org/officeDocument/2006/relationships/tags" Target="../tags/tag967.xml"/><Relationship Id="rId14" Type="http://schemas.openxmlformats.org/officeDocument/2006/relationships/tags" Target="../tags/tag14.xml"/><Relationship Id="rId317" Type="http://schemas.openxmlformats.org/officeDocument/2006/relationships/tags" Target="../tags/tag315.xml"/><Relationship Id="rId524" Type="http://schemas.openxmlformats.org/officeDocument/2006/relationships/tags" Target="../tags/tag522.xml"/><Relationship Id="rId731" Type="http://schemas.openxmlformats.org/officeDocument/2006/relationships/tags" Target="../tags/tag729.xml"/><Relationship Id="rId1154" Type="http://schemas.openxmlformats.org/officeDocument/2006/relationships/tags" Target="../tags/tag1152.xml"/><Relationship Id="rId1361" Type="http://schemas.openxmlformats.org/officeDocument/2006/relationships/tags" Target="../tags/tag1359.xml"/><Relationship Id="rId1459" Type="http://schemas.openxmlformats.org/officeDocument/2006/relationships/tags" Target="../tags/tag1457.xml"/><Relationship Id="rId98" Type="http://schemas.openxmlformats.org/officeDocument/2006/relationships/tags" Target="../tags/tag98.xml"/><Relationship Id="rId163" Type="http://schemas.openxmlformats.org/officeDocument/2006/relationships/tags" Target="../tags/tag163.xml"/><Relationship Id="rId370" Type="http://schemas.openxmlformats.org/officeDocument/2006/relationships/tags" Target="../tags/tag368.xml"/><Relationship Id="rId829" Type="http://schemas.openxmlformats.org/officeDocument/2006/relationships/tags" Target="../tags/tag827.xml"/><Relationship Id="rId1014" Type="http://schemas.openxmlformats.org/officeDocument/2006/relationships/tags" Target="../tags/tag1012.xml"/><Relationship Id="rId1221" Type="http://schemas.openxmlformats.org/officeDocument/2006/relationships/tags" Target="../tags/tag1219.xml"/><Relationship Id="rId230" Type="http://schemas.openxmlformats.org/officeDocument/2006/relationships/tags" Target="../tags/tag230.xml"/><Relationship Id="rId468" Type="http://schemas.openxmlformats.org/officeDocument/2006/relationships/tags" Target="../tags/tag466.xml"/><Relationship Id="rId675" Type="http://schemas.openxmlformats.org/officeDocument/2006/relationships/tags" Target="../tags/tag673.xml"/><Relationship Id="rId882" Type="http://schemas.openxmlformats.org/officeDocument/2006/relationships/tags" Target="../tags/tag880.xml"/><Relationship Id="rId1098" Type="http://schemas.openxmlformats.org/officeDocument/2006/relationships/tags" Target="../tags/tag1096.xml"/><Relationship Id="rId1319" Type="http://schemas.openxmlformats.org/officeDocument/2006/relationships/tags" Target="../tags/tag1317.xml"/><Relationship Id="rId25" Type="http://schemas.openxmlformats.org/officeDocument/2006/relationships/tags" Target="../tags/tag25.xml"/><Relationship Id="rId328" Type="http://schemas.openxmlformats.org/officeDocument/2006/relationships/tags" Target="../tags/tag326.xml"/><Relationship Id="rId535" Type="http://schemas.openxmlformats.org/officeDocument/2006/relationships/tags" Target="../tags/tag533.xml"/><Relationship Id="rId742" Type="http://schemas.openxmlformats.org/officeDocument/2006/relationships/tags" Target="../tags/tag740.xml"/><Relationship Id="rId1165" Type="http://schemas.openxmlformats.org/officeDocument/2006/relationships/tags" Target="../tags/tag1163.xml"/><Relationship Id="rId1372" Type="http://schemas.openxmlformats.org/officeDocument/2006/relationships/tags" Target="../tags/tag1370.xml"/><Relationship Id="rId174" Type="http://schemas.openxmlformats.org/officeDocument/2006/relationships/tags" Target="../tags/tag174.xml"/><Relationship Id="rId381" Type="http://schemas.openxmlformats.org/officeDocument/2006/relationships/tags" Target="../tags/tag379.xml"/><Relationship Id="rId602" Type="http://schemas.openxmlformats.org/officeDocument/2006/relationships/tags" Target="../tags/tag600.xml"/><Relationship Id="rId1025" Type="http://schemas.openxmlformats.org/officeDocument/2006/relationships/tags" Target="../tags/tag1023.xml"/><Relationship Id="rId1232" Type="http://schemas.openxmlformats.org/officeDocument/2006/relationships/tags" Target="../tags/tag1230.xml"/><Relationship Id="rId241" Type="http://schemas.openxmlformats.org/officeDocument/2006/relationships/tags" Target="../tags/tag239.xml"/><Relationship Id="rId479" Type="http://schemas.openxmlformats.org/officeDocument/2006/relationships/tags" Target="../tags/tag477.xml"/><Relationship Id="rId686" Type="http://schemas.openxmlformats.org/officeDocument/2006/relationships/tags" Target="../tags/tag684.xml"/><Relationship Id="rId893" Type="http://schemas.openxmlformats.org/officeDocument/2006/relationships/tags" Target="../tags/tag891.xml"/><Relationship Id="rId907" Type="http://schemas.openxmlformats.org/officeDocument/2006/relationships/tags" Target="../tags/tag905.xml"/><Relationship Id="rId36" Type="http://schemas.openxmlformats.org/officeDocument/2006/relationships/tags" Target="../tags/tag36.xml"/><Relationship Id="rId339" Type="http://schemas.openxmlformats.org/officeDocument/2006/relationships/tags" Target="../tags/tag337.xml"/><Relationship Id="rId546" Type="http://schemas.openxmlformats.org/officeDocument/2006/relationships/tags" Target="../tags/tag544.xml"/><Relationship Id="rId753" Type="http://schemas.openxmlformats.org/officeDocument/2006/relationships/tags" Target="../tags/tag751.xml"/><Relationship Id="rId1176" Type="http://schemas.openxmlformats.org/officeDocument/2006/relationships/tags" Target="../tags/tag1174.xml"/><Relationship Id="rId1383" Type="http://schemas.openxmlformats.org/officeDocument/2006/relationships/tags" Target="../tags/tag1381.xml"/><Relationship Id="rId101" Type="http://schemas.openxmlformats.org/officeDocument/2006/relationships/tags" Target="../tags/tag101.xml"/><Relationship Id="rId185" Type="http://schemas.openxmlformats.org/officeDocument/2006/relationships/tags" Target="../tags/tag185.xml"/><Relationship Id="rId406" Type="http://schemas.openxmlformats.org/officeDocument/2006/relationships/tags" Target="../tags/tag404.xml"/><Relationship Id="rId960" Type="http://schemas.openxmlformats.org/officeDocument/2006/relationships/tags" Target="../tags/tag958.xml"/><Relationship Id="rId1036" Type="http://schemas.openxmlformats.org/officeDocument/2006/relationships/tags" Target="../tags/tag1034.xml"/><Relationship Id="rId1243" Type="http://schemas.openxmlformats.org/officeDocument/2006/relationships/tags" Target="../tags/tag1241.xml"/><Relationship Id="rId392" Type="http://schemas.openxmlformats.org/officeDocument/2006/relationships/tags" Target="../tags/tag390.xml"/><Relationship Id="rId613" Type="http://schemas.openxmlformats.org/officeDocument/2006/relationships/tags" Target="../tags/tag611.xml"/><Relationship Id="rId697" Type="http://schemas.openxmlformats.org/officeDocument/2006/relationships/tags" Target="../tags/tag695.xml"/><Relationship Id="rId820" Type="http://schemas.openxmlformats.org/officeDocument/2006/relationships/tags" Target="../tags/tag818.xml"/><Relationship Id="rId918" Type="http://schemas.openxmlformats.org/officeDocument/2006/relationships/tags" Target="../tags/tag916.xml"/><Relationship Id="rId1450" Type="http://schemas.openxmlformats.org/officeDocument/2006/relationships/tags" Target="../tags/tag1448.xml"/><Relationship Id="rId252" Type="http://schemas.openxmlformats.org/officeDocument/2006/relationships/tags" Target="../tags/tag250.xml"/><Relationship Id="rId1103" Type="http://schemas.openxmlformats.org/officeDocument/2006/relationships/tags" Target="../tags/tag1101.xml"/><Relationship Id="rId1187" Type="http://schemas.openxmlformats.org/officeDocument/2006/relationships/tags" Target="../tags/tag1185.xml"/><Relationship Id="rId1310" Type="http://schemas.openxmlformats.org/officeDocument/2006/relationships/tags" Target="../tags/tag1308.xml"/><Relationship Id="rId1408" Type="http://schemas.openxmlformats.org/officeDocument/2006/relationships/tags" Target="../tags/tag1406.xml"/><Relationship Id="rId47" Type="http://schemas.openxmlformats.org/officeDocument/2006/relationships/tags" Target="../tags/tag47.xml"/><Relationship Id="rId112" Type="http://schemas.openxmlformats.org/officeDocument/2006/relationships/tags" Target="../tags/tag112.xml"/><Relationship Id="rId557" Type="http://schemas.openxmlformats.org/officeDocument/2006/relationships/tags" Target="../tags/tag555.xml"/><Relationship Id="rId764" Type="http://schemas.openxmlformats.org/officeDocument/2006/relationships/tags" Target="../tags/tag762.xml"/><Relationship Id="rId971" Type="http://schemas.openxmlformats.org/officeDocument/2006/relationships/tags" Target="../tags/tag969.xml"/><Relationship Id="rId1394" Type="http://schemas.openxmlformats.org/officeDocument/2006/relationships/tags" Target="../tags/tag1392.xml"/><Relationship Id="rId196" Type="http://schemas.openxmlformats.org/officeDocument/2006/relationships/tags" Target="../tags/tag196.xml"/><Relationship Id="rId417" Type="http://schemas.openxmlformats.org/officeDocument/2006/relationships/tags" Target="../tags/tag415.xml"/><Relationship Id="rId624" Type="http://schemas.openxmlformats.org/officeDocument/2006/relationships/tags" Target="../tags/tag622.xml"/><Relationship Id="rId831" Type="http://schemas.openxmlformats.org/officeDocument/2006/relationships/tags" Target="../tags/tag829.xml"/><Relationship Id="rId1047" Type="http://schemas.openxmlformats.org/officeDocument/2006/relationships/tags" Target="../tags/tag1045.xml"/><Relationship Id="rId1254" Type="http://schemas.openxmlformats.org/officeDocument/2006/relationships/tags" Target="../tags/tag1252.xml"/><Relationship Id="rId1461" Type="http://schemas.openxmlformats.org/officeDocument/2006/relationships/tags" Target="../tags/tag1459.xml"/><Relationship Id="rId263" Type="http://schemas.openxmlformats.org/officeDocument/2006/relationships/tags" Target="../tags/tag261.xml"/><Relationship Id="rId470" Type="http://schemas.openxmlformats.org/officeDocument/2006/relationships/tags" Target="../tags/tag468.xml"/><Relationship Id="rId929" Type="http://schemas.openxmlformats.org/officeDocument/2006/relationships/tags" Target="../tags/tag927.xml"/><Relationship Id="rId1114" Type="http://schemas.openxmlformats.org/officeDocument/2006/relationships/tags" Target="../tags/tag1112.xml"/><Relationship Id="rId1321" Type="http://schemas.openxmlformats.org/officeDocument/2006/relationships/tags" Target="../tags/tag1319.xml"/><Relationship Id="rId58" Type="http://schemas.openxmlformats.org/officeDocument/2006/relationships/tags" Target="../tags/tag58.xml"/><Relationship Id="rId123" Type="http://schemas.openxmlformats.org/officeDocument/2006/relationships/tags" Target="../tags/tag123.xml"/><Relationship Id="rId330" Type="http://schemas.openxmlformats.org/officeDocument/2006/relationships/tags" Target="../tags/tag328.xml"/><Relationship Id="rId568" Type="http://schemas.openxmlformats.org/officeDocument/2006/relationships/tags" Target="../tags/tag566.xml"/><Relationship Id="rId775" Type="http://schemas.openxmlformats.org/officeDocument/2006/relationships/tags" Target="../tags/tag773.xml"/><Relationship Id="rId982" Type="http://schemas.openxmlformats.org/officeDocument/2006/relationships/tags" Target="../tags/tag980.xml"/><Relationship Id="rId1198" Type="http://schemas.openxmlformats.org/officeDocument/2006/relationships/tags" Target="../tags/tag1196.xml"/><Relationship Id="rId1419" Type="http://schemas.openxmlformats.org/officeDocument/2006/relationships/tags" Target="../tags/tag1417.xml"/><Relationship Id="rId428" Type="http://schemas.openxmlformats.org/officeDocument/2006/relationships/tags" Target="../tags/tag426.xml"/><Relationship Id="rId635" Type="http://schemas.openxmlformats.org/officeDocument/2006/relationships/tags" Target="../tags/tag633.xml"/><Relationship Id="rId842" Type="http://schemas.openxmlformats.org/officeDocument/2006/relationships/tags" Target="../tags/tag840.xml"/><Relationship Id="rId1058" Type="http://schemas.openxmlformats.org/officeDocument/2006/relationships/tags" Target="../tags/tag1056.xml"/><Relationship Id="rId1265" Type="http://schemas.openxmlformats.org/officeDocument/2006/relationships/tags" Target="../tags/tag1263.xml"/><Relationship Id="rId1472" Type="http://schemas.openxmlformats.org/officeDocument/2006/relationships/tags" Target="../tags/tag1470.xml"/><Relationship Id="rId274" Type="http://schemas.openxmlformats.org/officeDocument/2006/relationships/tags" Target="../tags/tag272.xml"/><Relationship Id="rId481" Type="http://schemas.openxmlformats.org/officeDocument/2006/relationships/tags" Target="../tags/tag479.xml"/><Relationship Id="rId702" Type="http://schemas.openxmlformats.org/officeDocument/2006/relationships/tags" Target="../tags/tag700.xml"/><Relationship Id="rId1125" Type="http://schemas.openxmlformats.org/officeDocument/2006/relationships/tags" Target="../tags/tag1123.xml"/><Relationship Id="rId1332" Type="http://schemas.openxmlformats.org/officeDocument/2006/relationships/tags" Target="../tags/tag1330.xml"/><Relationship Id="rId69" Type="http://schemas.openxmlformats.org/officeDocument/2006/relationships/tags" Target="../tags/tag69.xml"/><Relationship Id="rId134" Type="http://schemas.openxmlformats.org/officeDocument/2006/relationships/tags" Target="../tags/tag134.xml"/><Relationship Id="rId579" Type="http://schemas.openxmlformats.org/officeDocument/2006/relationships/tags" Target="../tags/tag577.xml"/><Relationship Id="rId786" Type="http://schemas.openxmlformats.org/officeDocument/2006/relationships/tags" Target="../tags/tag784.xml"/><Relationship Id="rId993" Type="http://schemas.openxmlformats.org/officeDocument/2006/relationships/tags" Target="../tags/tag991.xml"/><Relationship Id="rId341" Type="http://schemas.openxmlformats.org/officeDocument/2006/relationships/tags" Target="../tags/tag339.xml"/><Relationship Id="rId439" Type="http://schemas.openxmlformats.org/officeDocument/2006/relationships/tags" Target="../tags/tag437.xml"/><Relationship Id="rId646" Type="http://schemas.openxmlformats.org/officeDocument/2006/relationships/tags" Target="../tags/tag644.xml"/><Relationship Id="rId1069" Type="http://schemas.openxmlformats.org/officeDocument/2006/relationships/tags" Target="../tags/tag1067.xml"/><Relationship Id="rId1276" Type="http://schemas.openxmlformats.org/officeDocument/2006/relationships/tags" Target="../tags/tag1274.xml"/><Relationship Id="rId1483" Type="http://schemas.openxmlformats.org/officeDocument/2006/relationships/tags" Target="../tags/tag1481.xml"/><Relationship Id="rId201" Type="http://schemas.openxmlformats.org/officeDocument/2006/relationships/tags" Target="../tags/tag201.xml"/><Relationship Id="rId285" Type="http://schemas.openxmlformats.org/officeDocument/2006/relationships/tags" Target="../tags/tag283.xml"/><Relationship Id="rId506" Type="http://schemas.openxmlformats.org/officeDocument/2006/relationships/tags" Target="../tags/tag504.xml"/><Relationship Id="rId853" Type="http://schemas.openxmlformats.org/officeDocument/2006/relationships/tags" Target="../tags/tag851.xml"/><Relationship Id="rId1136" Type="http://schemas.openxmlformats.org/officeDocument/2006/relationships/tags" Target="../tags/tag1134.xml"/><Relationship Id="rId492" Type="http://schemas.openxmlformats.org/officeDocument/2006/relationships/tags" Target="../tags/tag490.xml"/><Relationship Id="rId713" Type="http://schemas.openxmlformats.org/officeDocument/2006/relationships/tags" Target="../tags/tag711.xml"/><Relationship Id="rId797" Type="http://schemas.openxmlformats.org/officeDocument/2006/relationships/tags" Target="../tags/tag795.xml"/><Relationship Id="rId920" Type="http://schemas.openxmlformats.org/officeDocument/2006/relationships/tags" Target="../tags/tag918.xml"/><Relationship Id="rId1343" Type="http://schemas.openxmlformats.org/officeDocument/2006/relationships/tags" Target="../tags/tag1341.xml"/><Relationship Id="rId145" Type="http://schemas.openxmlformats.org/officeDocument/2006/relationships/tags" Target="../tags/tag145.xml"/><Relationship Id="rId352" Type="http://schemas.openxmlformats.org/officeDocument/2006/relationships/tags" Target="../tags/tag350.xml"/><Relationship Id="rId1203" Type="http://schemas.openxmlformats.org/officeDocument/2006/relationships/tags" Target="../tags/tag1201.xml"/><Relationship Id="rId1287" Type="http://schemas.openxmlformats.org/officeDocument/2006/relationships/tags" Target="../tags/tag1285.xml"/><Relationship Id="rId1410" Type="http://schemas.openxmlformats.org/officeDocument/2006/relationships/tags" Target="../tags/tag1408.xml"/><Relationship Id="rId212" Type="http://schemas.openxmlformats.org/officeDocument/2006/relationships/tags" Target="../tags/tag212.xml"/><Relationship Id="rId657" Type="http://schemas.openxmlformats.org/officeDocument/2006/relationships/tags" Target="../tags/tag655.xml"/><Relationship Id="rId864" Type="http://schemas.openxmlformats.org/officeDocument/2006/relationships/tags" Target="../tags/tag862.xml"/><Relationship Id="rId296" Type="http://schemas.openxmlformats.org/officeDocument/2006/relationships/tags" Target="../tags/tag294.xml"/><Relationship Id="rId517" Type="http://schemas.openxmlformats.org/officeDocument/2006/relationships/tags" Target="../tags/tag515.xml"/><Relationship Id="rId724" Type="http://schemas.openxmlformats.org/officeDocument/2006/relationships/tags" Target="../tags/tag722.xml"/><Relationship Id="rId931" Type="http://schemas.openxmlformats.org/officeDocument/2006/relationships/tags" Target="../tags/tag929.xml"/><Relationship Id="rId1147" Type="http://schemas.openxmlformats.org/officeDocument/2006/relationships/tags" Target="../tags/tag1145.xml"/><Relationship Id="rId1354" Type="http://schemas.openxmlformats.org/officeDocument/2006/relationships/tags" Target="../tags/tag1352.xml"/><Relationship Id="rId60" Type="http://schemas.openxmlformats.org/officeDocument/2006/relationships/tags" Target="../tags/tag60.xml"/><Relationship Id="rId156" Type="http://schemas.openxmlformats.org/officeDocument/2006/relationships/tags" Target="../tags/tag156.xml"/><Relationship Id="rId363" Type="http://schemas.openxmlformats.org/officeDocument/2006/relationships/tags" Target="../tags/tag361.xml"/><Relationship Id="rId570" Type="http://schemas.openxmlformats.org/officeDocument/2006/relationships/tags" Target="../tags/tag568.xml"/><Relationship Id="rId1007" Type="http://schemas.openxmlformats.org/officeDocument/2006/relationships/tags" Target="../tags/tag1005.xml"/><Relationship Id="rId1214" Type="http://schemas.openxmlformats.org/officeDocument/2006/relationships/tags" Target="../tags/tag1212.xml"/><Relationship Id="rId1421" Type="http://schemas.openxmlformats.org/officeDocument/2006/relationships/tags" Target="../tags/tag1419.xml"/><Relationship Id="rId223" Type="http://schemas.openxmlformats.org/officeDocument/2006/relationships/tags" Target="../tags/tag223.xml"/><Relationship Id="rId430" Type="http://schemas.openxmlformats.org/officeDocument/2006/relationships/tags" Target="../tags/tag428.xml"/><Relationship Id="rId668" Type="http://schemas.openxmlformats.org/officeDocument/2006/relationships/tags" Target="../tags/tag666.xml"/><Relationship Id="rId875" Type="http://schemas.openxmlformats.org/officeDocument/2006/relationships/tags" Target="../tags/tag873.xml"/><Relationship Id="rId1060" Type="http://schemas.openxmlformats.org/officeDocument/2006/relationships/tags" Target="../tags/tag1058.xml"/><Relationship Id="rId1298" Type="http://schemas.openxmlformats.org/officeDocument/2006/relationships/tags" Target="../tags/tag1296.xml"/><Relationship Id="rId18" Type="http://schemas.openxmlformats.org/officeDocument/2006/relationships/tags" Target="../tags/tag18.xml"/><Relationship Id="rId528" Type="http://schemas.openxmlformats.org/officeDocument/2006/relationships/tags" Target="../tags/tag526.xml"/><Relationship Id="rId735" Type="http://schemas.openxmlformats.org/officeDocument/2006/relationships/tags" Target="../tags/tag733.xml"/><Relationship Id="rId942" Type="http://schemas.openxmlformats.org/officeDocument/2006/relationships/tags" Target="../tags/tag940.xml"/><Relationship Id="rId1158" Type="http://schemas.openxmlformats.org/officeDocument/2006/relationships/tags" Target="../tags/tag1156.xml"/><Relationship Id="rId1365" Type="http://schemas.openxmlformats.org/officeDocument/2006/relationships/tags" Target="../tags/tag1363.xml"/><Relationship Id="rId167" Type="http://schemas.openxmlformats.org/officeDocument/2006/relationships/tags" Target="../tags/tag167.xml"/><Relationship Id="rId374" Type="http://schemas.openxmlformats.org/officeDocument/2006/relationships/tags" Target="../tags/tag372.xml"/><Relationship Id="rId581" Type="http://schemas.openxmlformats.org/officeDocument/2006/relationships/tags" Target="../tags/tag579.xml"/><Relationship Id="rId1018" Type="http://schemas.openxmlformats.org/officeDocument/2006/relationships/tags" Target="../tags/tag1016.xml"/><Relationship Id="rId1225" Type="http://schemas.openxmlformats.org/officeDocument/2006/relationships/tags" Target="../tags/tag1223.xml"/><Relationship Id="rId1432" Type="http://schemas.openxmlformats.org/officeDocument/2006/relationships/tags" Target="../tags/tag1430.xml"/><Relationship Id="rId71" Type="http://schemas.openxmlformats.org/officeDocument/2006/relationships/tags" Target="../tags/tag71.xml"/><Relationship Id="rId234" Type="http://schemas.openxmlformats.org/officeDocument/2006/relationships/tags" Target="../tags/tag234.xml"/><Relationship Id="rId679" Type="http://schemas.openxmlformats.org/officeDocument/2006/relationships/tags" Target="../tags/tag677.xml"/><Relationship Id="rId802" Type="http://schemas.openxmlformats.org/officeDocument/2006/relationships/tags" Target="../tags/tag800.xml"/><Relationship Id="rId886" Type="http://schemas.openxmlformats.org/officeDocument/2006/relationships/tags" Target="../tags/tag88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441" Type="http://schemas.openxmlformats.org/officeDocument/2006/relationships/tags" Target="../tags/tag439.xml"/><Relationship Id="rId539" Type="http://schemas.openxmlformats.org/officeDocument/2006/relationships/tags" Target="../tags/tag537.xml"/><Relationship Id="rId746" Type="http://schemas.openxmlformats.org/officeDocument/2006/relationships/tags" Target="../tags/tag744.xml"/><Relationship Id="rId1071" Type="http://schemas.openxmlformats.org/officeDocument/2006/relationships/tags" Target="../tags/tag1069.xml"/><Relationship Id="rId1169" Type="http://schemas.openxmlformats.org/officeDocument/2006/relationships/tags" Target="../tags/tag1167.xml"/><Relationship Id="rId1376" Type="http://schemas.openxmlformats.org/officeDocument/2006/relationships/tags" Target="../tags/tag1374.xml"/><Relationship Id="rId178" Type="http://schemas.openxmlformats.org/officeDocument/2006/relationships/tags" Target="../tags/tag178.xml"/><Relationship Id="rId301" Type="http://schemas.openxmlformats.org/officeDocument/2006/relationships/tags" Target="../tags/tag299.xml"/><Relationship Id="rId953" Type="http://schemas.openxmlformats.org/officeDocument/2006/relationships/tags" Target="../tags/tag951.xml"/><Relationship Id="rId1029" Type="http://schemas.openxmlformats.org/officeDocument/2006/relationships/tags" Target="../tags/tag1027.xml"/><Relationship Id="rId1236" Type="http://schemas.openxmlformats.org/officeDocument/2006/relationships/tags" Target="../tags/tag1234.xml"/><Relationship Id="rId82" Type="http://schemas.openxmlformats.org/officeDocument/2006/relationships/tags" Target="../tags/tag82.xml"/><Relationship Id="rId385" Type="http://schemas.openxmlformats.org/officeDocument/2006/relationships/tags" Target="../tags/tag383.xml"/><Relationship Id="rId592" Type="http://schemas.openxmlformats.org/officeDocument/2006/relationships/tags" Target="../tags/tag590.xml"/><Relationship Id="rId606" Type="http://schemas.openxmlformats.org/officeDocument/2006/relationships/tags" Target="../tags/tag604.xml"/><Relationship Id="rId813" Type="http://schemas.openxmlformats.org/officeDocument/2006/relationships/tags" Target="../tags/tag811.xml"/><Relationship Id="rId1443" Type="http://schemas.openxmlformats.org/officeDocument/2006/relationships/tags" Target="../tags/tag1441.xml"/><Relationship Id="rId245" Type="http://schemas.openxmlformats.org/officeDocument/2006/relationships/tags" Target="../tags/tag243.xml"/><Relationship Id="rId452" Type="http://schemas.openxmlformats.org/officeDocument/2006/relationships/tags" Target="../tags/tag450.xml"/><Relationship Id="rId897" Type="http://schemas.openxmlformats.org/officeDocument/2006/relationships/tags" Target="../tags/tag895.xml"/><Relationship Id="rId1082" Type="http://schemas.openxmlformats.org/officeDocument/2006/relationships/tags" Target="../tags/tag1080.xml"/><Relationship Id="rId1303" Type="http://schemas.openxmlformats.org/officeDocument/2006/relationships/tags" Target="../tags/tag1301.xml"/><Relationship Id="rId105" Type="http://schemas.openxmlformats.org/officeDocument/2006/relationships/tags" Target="../tags/tag105.xml"/><Relationship Id="rId312" Type="http://schemas.openxmlformats.org/officeDocument/2006/relationships/tags" Target="../tags/tag310.xml"/><Relationship Id="rId757" Type="http://schemas.openxmlformats.org/officeDocument/2006/relationships/tags" Target="../tags/tag755.xml"/><Relationship Id="rId964" Type="http://schemas.openxmlformats.org/officeDocument/2006/relationships/tags" Target="../tags/tag962.xml"/><Relationship Id="rId1387" Type="http://schemas.openxmlformats.org/officeDocument/2006/relationships/tags" Target="../tags/tag1385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96" Type="http://schemas.openxmlformats.org/officeDocument/2006/relationships/tags" Target="../tags/tag394.xml"/><Relationship Id="rId617" Type="http://schemas.openxmlformats.org/officeDocument/2006/relationships/tags" Target="../tags/tag615.xml"/><Relationship Id="rId824" Type="http://schemas.openxmlformats.org/officeDocument/2006/relationships/tags" Target="../tags/tag822.xml"/><Relationship Id="rId1247" Type="http://schemas.openxmlformats.org/officeDocument/2006/relationships/tags" Target="../tags/tag1245.xml"/><Relationship Id="rId1454" Type="http://schemas.openxmlformats.org/officeDocument/2006/relationships/tags" Target="../tags/tag1452.xml"/><Relationship Id="rId256" Type="http://schemas.openxmlformats.org/officeDocument/2006/relationships/tags" Target="../tags/tag254.xml"/><Relationship Id="rId463" Type="http://schemas.openxmlformats.org/officeDocument/2006/relationships/tags" Target="../tags/tag461.xml"/><Relationship Id="rId670" Type="http://schemas.openxmlformats.org/officeDocument/2006/relationships/tags" Target="../tags/tag668.xml"/><Relationship Id="rId1093" Type="http://schemas.openxmlformats.org/officeDocument/2006/relationships/tags" Target="../tags/tag1091.xml"/><Relationship Id="rId1107" Type="http://schemas.openxmlformats.org/officeDocument/2006/relationships/tags" Target="../tags/tag1105.xml"/><Relationship Id="rId1314" Type="http://schemas.openxmlformats.org/officeDocument/2006/relationships/tags" Target="../tags/tag1312.xml"/><Relationship Id="rId116" Type="http://schemas.openxmlformats.org/officeDocument/2006/relationships/tags" Target="../tags/tag116.xml"/><Relationship Id="rId323" Type="http://schemas.openxmlformats.org/officeDocument/2006/relationships/tags" Target="../tags/tag321.xml"/><Relationship Id="rId530" Type="http://schemas.openxmlformats.org/officeDocument/2006/relationships/tags" Target="../tags/tag528.xml"/><Relationship Id="rId768" Type="http://schemas.openxmlformats.org/officeDocument/2006/relationships/tags" Target="../tags/tag766.xml"/><Relationship Id="rId975" Type="http://schemas.openxmlformats.org/officeDocument/2006/relationships/tags" Target="../tags/tag973.xml"/><Relationship Id="rId1160" Type="http://schemas.openxmlformats.org/officeDocument/2006/relationships/tags" Target="../tags/tag1158.xml"/><Relationship Id="rId1398" Type="http://schemas.openxmlformats.org/officeDocument/2006/relationships/tags" Target="../tags/tag1396.xml"/><Relationship Id="rId20" Type="http://schemas.openxmlformats.org/officeDocument/2006/relationships/tags" Target="../tags/tag20.xml"/><Relationship Id="rId628" Type="http://schemas.openxmlformats.org/officeDocument/2006/relationships/tags" Target="../tags/tag626.xml"/><Relationship Id="rId835" Type="http://schemas.openxmlformats.org/officeDocument/2006/relationships/tags" Target="../tags/tag833.xml"/><Relationship Id="rId1258" Type="http://schemas.openxmlformats.org/officeDocument/2006/relationships/tags" Target="../tags/tag1256.xml"/><Relationship Id="rId1465" Type="http://schemas.openxmlformats.org/officeDocument/2006/relationships/tags" Target="../tags/tag1463.xml"/><Relationship Id="rId267" Type="http://schemas.openxmlformats.org/officeDocument/2006/relationships/tags" Target="../tags/tag265.xml"/><Relationship Id="rId474" Type="http://schemas.openxmlformats.org/officeDocument/2006/relationships/tags" Target="../tags/tag472.xml"/><Relationship Id="rId1020" Type="http://schemas.openxmlformats.org/officeDocument/2006/relationships/tags" Target="../tags/tag1018.xml"/><Relationship Id="rId1118" Type="http://schemas.openxmlformats.org/officeDocument/2006/relationships/tags" Target="../tags/tag1116.xml"/><Relationship Id="rId1325" Type="http://schemas.openxmlformats.org/officeDocument/2006/relationships/tags" Target="../tags/tag1323.xml"/><Relationship Id="rId127" Type="http://schemas.openxmlformats.org/officeDocument/2006/relationships/tags" Target="../tags/tag127.xml"/><Relationship Id="rId681" Type="http://schemas.openxmlformats.org/officeDocument/2006/relationships/tags" Target="../tags/tag679.xml"/><Relationship Id="rId779" Type="http://schemas.openxmlformats.org/officeDocument/2006/relationships/tags" Target="../tags/tag777.xml"/><Relationship Id="rId902" Type="http://schemas.openxmlformats.org/officeDocument/2006/relationships/tags" Target="../tags/tag900.xml"/><Relationship Id="rId986" Type="http://schemas.openxmlformats.org/officeDocument/2006/relationships/tags" Target="../tags/tag984.xml"/><Relationship Id="rId31" Type="http://schemas.openxmlformats.org/officeDocument/2006/relationships/tags" Target="../tags/tag31.xml"/><Relationship Id="rId334" Type="http://schemas.openxmlformats.org/officeDocument/2006/relationships/tags" Target="../tags/tag332.xml"/><Relationship Id="rId541" Type="http://schemas.openxmlformats.org/officeDocument/2006/relationships/tags" Target="../tags/tag539.xml"/><Relationship Id="rId639" Type="http://schemas.openxmlformats.org/officeDocument/2006/relationships/tags" Target="../tags/tag637.xml"/><Relationship Id="rId1171" Type="http://schemas.openxmlformats.org/officeDocument/2006/relationships/tags" Target="../tags/tag1169.xml"/><Relationship Id="rId1269" Type="http://schemas.openxmlformats.org/officeDocument/2006/relationships/tags" Target="../tags/tag1267.xml"/><Relationship Id="rId1476" Type="http://schemas.openxmlformats.org/officeDocument/2006/relationships/tags" Target="../tags/tag1474.xml"/><Relationship Id="rId180" Type="http://schemas.openxmlformats.org/officeDocument/2006/relationships/tags" Target="../tags/tag180.xml"/><Relationship Id="rId278" Type="http://schemas.openxmlformats.org/officeDocument/2006/relationships/tags" Target="../tags/tag276.xml"/><Relationship Id="rId401" Type="http://schemas.openxmlformats.org/officeDocument/2006/relationships/tags" Target="../tags/tag399.xml"/><Relationship Id="rId846" Type="http://schemas.openxmlformats.org/officeDocument/2006/relationships/tags" Target="../tags/tag844.xml"/><Relationship Id="rId1031" Type="http://schemas.openxmlformats.org/officeDocument/2006/relationships/tags" Target="../tags/tag1029.xml"/><Relationship Id="rId1129" Type="http://schemas.openxmlformats.org/officeDocument/2006/relationships/tags" Target="../tags/tag1127.xml"/><Relationship Id="rId485" Type="http://schemas.openxmlformats.org/officeDocument/2006/relationships/tags" Target="../tags/tag483.xml"/><Relationship Id="rId692" Type="http://schemas.openxmlformats.org/officeDocument/2006/relationships/tags" Target="../tags/tag690.xml"/><Relationship Id="rId706" Type="http://schemas.openxmlformats.org/officeDocument/2006/relationships/tags" Target="../tags/tag704.xml"/><Relationship Id="rId913" Type="http://schemas.openxmlformats.org/officeDocument/2006/relationships/tags" Target="../tags/tag911.xml"/><Relationship Id="rId1336" Type="http://schemas.openxmlformats.org/officeDocument/2006/relationships/tags" Target="../tags/tag1334.xml"/><Relationship Id="rId42" Type="http://schemas.openxmlformats.org/officeDocument/2006/relationships/tags" Target="../tags/tag42.xml"/><Relationship Id="rId138" Type="http://schemas.openxmlformats.org/officeDocument/2006/relationships/tags" Target="../tags/tag138.xml"/><Relationship Id="rId345" Type="http://schemas.openxmlformats.org/officeDocument/2006/relationships/tags" Target="../tags/tag343.xml"/><Relationship Id="rId552" Type="http://schemas.openxmlformats.org/officeDocument/2006/relationships/tags" Target="../tags/tag550.xml"/><Relationship Id="rId997" Type="http://schemas.openxmlformats.org/officeDocument/2006/relationships/tags" Target="../tags/tag995.xml"/><Relationship Id="rId1182" Type="http://schemas.openxmlformats.org/officeDocument/2006/relationships/tags" Target="../tags/tag1180.xml"/><Relationship Id="rId1403" Type="http://schemas.openxmlformats.org/officeDocument/2006/relationships/tags" Target="../tags/tag1401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412" Type="http://schemas.openxmlformats.org/officeDocument/2006/relationships/tags" Target="../tags/tag410.xml"/><Relationship Id="rId857" Type="http://schemas.openxmlformats.org/officeDocument/2006/relationships/tags" Target="../tags/tag855.xml"/><Relationship Id="rId1042" Type="http://schemas.openxmlformats.org/officeDocument/2006/relationships/tags" Target="../tags/tag1040.xml"/><Relationship Id="rId1487" Type="http://schemas.openxmlformats.org/officeDocument/2006/relationships/image" Target="../media/image2.png"/><Relationship Id="rId289" Type="http://schemas.openxmlformats.org/officeDocument/2006/relationships/tags" Target="../tags/tag287.xml"/><Relationship Id="rId496" Type="http://schemas.openxmlformats.org/officeDocument/2006/relationships/tags" Target="../tags/tag494.xml"/><Relationship Id="rId717" Type="http://schemas.openxmlformats.org/officeDocument/2006/relationships/tags" Target="../tags/tag715.xml"/><Relationship Id="rId924" Type="http://schemas.openxmlformats.org/officeDocument/2006/relationships/tags" Target="../tags/tag922.xml"/><Relationship Id="rId1347" Type="http://schemas.openxmlformats.org/officeDocument/2006/relationships/tags" Target="../tags/tag1345.xml"/><Relationship Id="rId53" Type="http://schemas.openxmlformats.org/officeDocument/2006/relationships/tags" Target="../tags/tag53.xml"/><Relationship Id="rId149" Type="http://schemas.openxmlformats.org/officeDocument/2006/relationships/tags" Target="../tags/tag149.xml"/><Relationship Id="rId356" Type="http://schemas.openxmlformats.org/officeDocument/2006/relationships/tags" Target="../tags/tag354.xml"/><Relationship Id="rId563" Type="http://schemas.openxmlformats.org/officeDocument/2006/relationships/tags" Target="../tags/tag561.xml"/><Relationship Id="rId770" Type="http://schemas.openxmlformats.org/officeDocument/2006/relationships/tags" Target="../tags/tag768.xml"/><Relationship Id="rId1193" Type="http://schemas.openxmlformats.org/officeDocument/2006/relationships/tags" Target="../tags/tag1191.xml"/><Relationship Id="rId1207" Type="http://schemas.openxmlformats.org/officeDocument/2006/relationships/tags" Target="../tags/tag1205.xml"/><Relationship Id="rId1414" Type="http://schemas.openxmlformats.org/officeDocument/2006/relationships/tags" Target="../tags/tag1412.xml"/><Relationship Id="rId216" Type="http://schemas.openxmlformats.org/officeDocument/2006/relationships/tags" Target="../tags/tag216.xml"/><Relationship Id="rId423" Type="http://schemas.openxmlformats.org/officeDocument/2006/relationships/tags" Target="../tags/tag421.xml"/><Relationship Id="rId868" Type="http://schemas.openxmlformats.org/officeDocument/2006/relationships/tags" Target="../tags/tag866.xml"/><Relationship Id="rId1053" Type="http://schemas.openxmlformats.org/officeDocument/2006/relationships/tags" Target="../tags/tag1051.xml"/><Relationship Id="rId1260" Type="http://schemas.openxmlformats.org/officeDocument/2006/relationships/tags" Target="../tags/tag1258.xml"/><Relationship Id="rId630" Type="http://schemas.openxmlformats.org/officeDocument/2006/relationships/tags" Target="../tags/tag628.xml"/><Relationship Id="rId728" Type="http://schemas.openxmlformats.org/officeDocument/2006/relationships/tags" Target="../tags/tag726.xml"/><Relationship Id="rId935" Type="http://schemas.openxmlformats.org/officeDocument/2006/relationships/tags" Target="../tags/tag933.xml"/><Relationship Id="rId1358" Type="http://schemas.openxmlformats.org/officeDocument/2006/relationships/tags" Target="../tags/tag1356.xml"/><Relationship Id="rId64" Type="http://schemas.openxmlformats.org/officeDocument/2006/relationships/tags" Target="../tags/tag64.xml"/><Relationship Id="rId367" Type="http://schemas.openxmlformats.org/officeDocument/2006/relationships/tags" Target="../tags/tag365.xml"/><Relationship Id="rId574" Type="http://schemas.openxmlformats.org/officeDocument/2006/relationships/tags" Target="../tags/tag572.xml"/><Relationship Id="rId1120" Type="http://schemas.openxmlformats.org/officeDocument/2006/relationships/tags" Target="../tags/tag1118.xml"/><Relationship Id="rId1218" Type="http://schemas.openxmlformats.org/officeDocument/2006/relationships/tags" Target="../tags/tag1216.xml"/><Relationship Id="rId1425" Type="http://schemas.openxmlformats.org/officeDocument/2006/relationships/tags" Target="../tags/tag1423.xml"/><Relationship Id="rId227" Type="http://schemas.openxmlformats.org/officeDocument/2006/relationships/tags" Target="../tags/tag227.xml"/><Relationship Id="rId781" Type="http://schemas.openxmlformats.org/officeDocument/2006/relationships/tags" Target="../tags/tag779.xml"/><Relationship Id="rId879" Type="http://schemas.openxmlformats.org/officeDocument/2006/relationships/tags" Target="../tags/tag877.xml"/><Relationship Id="rId434" Type="http://schemas.openxmlformats.org/officeDocument/2006/relationships/tags" Target="../tags/tag432.xml"/><Relationship Id="rId641" Type="http://schemas.openxmlformats.org/officeDocument/2006/relationships/tags" Target="../tags/tag639.xml"/><Relationship Id="rId739" Type="http://schemas.openxmlformats.org/officeDocument/2006/relationships/tags" Target="../tags/tag737.xml"/><Relationship Id="rId1064" Type="http://schemas.openxmlformats.org/officeDocument/2006/relationships/tags" Target="../tags/tag1062.xml"/><Relationship Id="rId1271" Type="http://schemas.openxmlformats.org/officeDocument/2006/relationships/tags" Target="../tags/tag1269.xml"/><Relationship Id="rId1369" Type="http://schemas.openxmlformats.org/officeDocument/2006/relationships/tags" Target="../tags/tag1367.xml"/><Relationship Id="rId280" Type="http://schemas.openxmlformats.org/officeDocument/2006/relationships/tags" Target="../tags/tag278.xml"/><Relationship Id="rId501" Type="http://schemas.openxmlformats.org/officeDocument/2006/relationships/tags" Target="../tags/tag499.xml"/><Relationship Id="rId946" Type="http://schemas.openxmlformats.org/officeDocument/2006/relationships/tags" Target="../tags/tag944.xml"/><Relationship Id="rId1131" Type="http://schemas.openxmlformats.org/officeDocument/2006/relationships/tags" Target="../tags/tag1129.xml"/><Relationship Id="rId1229" Type="http://schemas.openxmlformats.org/officeDocument/2006/relationships/tags" Target="../tags/tag1227.xml"/><Relationship Id="rId75" Type="http://schemas.openxmlformats.org/officeDocument/2006/relationships/tags" Target="../tags/tag75.xml"/><Relationship Id="rId140" Type="http://schemas.openxmlformats.org/officeDocument/2006/relationships/tags" Target="../tags/tag140.xml"/><Relationship Id="rId378" Type="http://schemas.openxmlformats.org/officeDocument/2006/relationships/tags" Target="../tags/tag376.xml"/><Relationship Id="rId585" Type="http://schemas.openxmlformats.org/officeDocument/2006/relationships/tags" Target="../tags/tag583.xml"/><Relationship Id="rId792" Type="http://schemas.openxmlformats.org/officeDocument/2006/relationships/tags" Target="../tags/tag790.xml"/><Relationship Id="rId806" Type="http://schemas.openxmlformats.org/officeDocument/2006/relationships/tags" Target="../tags/tag804.xml"/><Relationship Id="rId1436" Type="http://schemas.openxmlformats.org/officeDocument/2006/relationships/tags" Target="../tags/tag1434.xml"/><Relationship Id="rId6" Type="http://schemas.openxmlformats.org/officeDocument/2006/relationships/tags" Target="../tags/tag6.xml"/><Relationship Id="rId238" Type="http://schemas.openxmlformats.org/officeDocument/2006/relationships/tags" Target="../tags/tag236.xml"/><Relationship Id="rId445" Type="http://schemas.openxmlformats.org/officeDocument/2006/relationships/tags" Target="../tags/tag443.xml"/><Relationship Id="rId652" Type="http://schemas.openxmlformats.org/officeDocument/2006/relationships/tags" Target="../tags/tag650.xml"/><Relationship Id="rId1075" Type="http://schemas.openxmlformats.org/officeDocument/2006/relationships/tags" Target="../tags/tag1073.xml"/><Relationship Id="rId1282" Type="http://schemas.openxmlformats.org/officeDocument/2006/relationships/tags" Target="../tags/tag1280.xml"/><Relationship Id="rId291" Type="http://schemas.openxmlformats.org/officeDocument/2006/relationships/tags" Target="../tags/tag289.xml"/><Relationship Id="rId305" Type="http://schemas.openxmlformats.org/officeDocument/2006/relationships/tags" Target="../tags/tag303.xml"/><Relationship Id="rId512" Type="http://schemas.openxmlformats.org/officeDocument/2006/relationships/tags" Target="../tags/tag510.xml"/><Relationship Id="rId957" Type="http://schemas.openxmlformats.org/officeDocument/2006/relationships/tags" Target="../tags/tag955.xml"/><Relationship Id="rId1142" Type="http://schemas.openxmlformats.org/officeDocument/2006/relationships/tags" Target="../tags/tag1140.xml"/><Relationship Id="rId86" Type="http://schemas.openxmlformats.org/officeDocument/2006/relationships/tags" Target="../tags/tag86.xml"/><Relationship Id="rId151" Type="http://schemas.openxmlformats.org/officeDocument/2006/relationships/tags" Target="../tags/tag151.xml"/><Relationship Id="rId389" Type="http://schemas.openxmlformats.org/officeDocument/2006/relationships/tags" Target="../tags/tag387.xml"/><Relationship Id="rId596" Type="http://schemas.openxmlformats.org/officeDocument/2006/relationships/tags" Target="../tags/tag594.xml"/><Relationship Id="rId817" Type="http://schemas.openxmlformats.org/officeDocument/2006/relationships/tags" Target="../tags/tag815.xml"/><Relationship Id="rId1002" Type="http://schemas.openxmlformats.org/officeDocument/2006/relationships/tags" Target="../tags/tag1000.xml"/><Relationship Id="rId1447" Type="http://schemas.openxmlformats.org/officeDocument/2006/relationships/tags" Target="../tags/tag1445.xml"/><Relationship Id="rId249" Type="http://schemas.openxmlformats.org/officeDocument/2006/relationships/tags" Target="../tags/tag247.xml"/><Relationship Id="rId456" Type="http://schemas.openxmlformats.org/officeDocument/2006/relationships/tags" Target="../tags/tag454.xml"/><Relationship Id="rId663" Type="http://schemas.openxmlformats.org/officeDocument/2006/relationships/tags" Target="../tags/tag661.xml"/><Relationship Id="rId870" Type="http://schemas.openxmlformats.org/officeDocument/2006/relationships/tags" Target="../tags/tag868.xml"/><Relationship Id="rId1086" Type="http://schemas.openxmlformats.org/officeDocument/2006/relationships/tags" Target="../tags/tag1084.xml"/><Relationship Id="rId1293" Type="http://schemas.openxmlformats.org/officeDocument/2006/relationships/tags" Target="../tags/tag1291.xml"/><Relationship Id="rId1307" Type="http://schemas.openxmlformats.org/officeDocument/2006/relationships/tags" Target="../tags/tag1305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316" Type="http://schemas.openxmlformats.org/officeDocument/2006/relationships/tags" Target="../tags/tag314.xml"/><Relationship Id="rId523" Type="http://schemas.openxmlformats.org/officeDocument/2006/relationships/tags" Target="../tags/tag521.xml"/><Relationship Id="rId968" Type="http://schemas.openxmlformats.org/officeDocument/2006/relationships/tags" Target="../tags/tag966.xml"/><Relationship Id="rId1153" Type="http://schemas.openxmlformats.org/officeDocument/2006/relationships/tags" Target="../tags/tag1151.xml"/><Relationship Id="rId97" Type="http://schemas.openxmlformats.org/officeDocument/2006/relationships/tags" Target="../tags/tag97.xml"/><Relationship Id="rId730" Type="http://schemas.openxmlformats.org/officeDocument/2006/relationships/tags" Target="../tags/tag728.xml"/><Relationship Id="rId828" Type="http://schemas.openxmlformats.org/officeDocument/2006/relationships/tags" Target="../tags/tag826.xml"/><Relationship Id="rId1013" Type="http://schemas.openxmlformats.org/officeDocument/2006/relationships/tags" Target="../tags/tag1011.xml"/><Relationship Id="rId1360" Type="http://schemas.openxmlformats.org/officeDocument/2006/relationships/tags" Target="../tags/tag1358.xml"/><Relationship Id="rId1458" Type="http://schemas.openxmlformats.org/officeDocument/2006/relationships/tags" Target="../tags/tag1456.xml"/><Relationship Id="rId162" Type="http://schemas.openxmlformats.org/officeDocument/2006/relationships/tags" Target="../tags/tag162.xml"/><Relationship Id="rId467" Type="http://schemas.openxmlformats.org/officeDocument/2006/relationships/tags" Target="../tags/tag465.xml"/><Relationship Id="rId1097" Type="http://schemas.openxmlformats.org/officeDocument/2006/relationships/tags" Target="../tags/tag1095.xml"/><Relationship Id="rId1220" Type="http://schemas.openxmlformats.org/officeDocument/2006/relationships/tags" Target="../tags/tag1218.xml"/><Relationship Id="rId1318" Type="http://schemas.openxmlformats.org/officeDocument/2006/relationships/tags" Target="../tags/tag1316.xml"/><Relationship Id="rId674" Type="http://schemas.openxmlformats.org/officeDocument/2006/relationships/tags" Target="../tags/tag672.xml"/><Relationship Id="rId881" Type="http://schemas.openxmlformats.org/officeDocument/2006/relationships/tags" Target="../tags/tag879.xml"/><Relationship Id="rId979" Type="http://schemas.openxmlformats.org/officeDocument/2006/relationships/tags" Target="../tags/tag977.xml"/><Relationship Id="rId24" Type="http://schemas.openxmlformats.org/officeDocument/2006/relationships/tags" Target="../tags/tag24.xml"/><Relationship Id="rId327" Type="http://schemas.openxmlformats.org/officeDocument/2006/relationships/tags" Target="../tags/tag325.xml"/><Relationship Id="rId534" Type="http://schemas.openxmlformats.org/officeDocument/2006/relationships/tags" Target="../tags/tag532.xml"/><Relationship Id="rId741" Type="http://schemas.openxmlformats.org/officeDocument/2006/relationships/tags" Target="../tags/tag739.xml"/><Relationship Id="rId839" Type="http://schemas.openxmlformats.org/officeDocument/2006/relationships/tags" Target="../tags/tag837.xml"/><Relationship Id="rId1164" Type="http://schemas.openxmlformats.org/officeDocument/2006/relationships/tags" Target="../tags/tag1162.xml"/><Relationship Id="rId1371" Type="http://schemas.openxmlformats.org/officeDocument/2006/relationships/tags" Target="../tags/tag1369.xml"/><Relationship Id="rId1469" Type="http://schemas.openxmlformats.org/officeDocument/2006/relationships/tags" Target="../tags/tag1467.xml"/><Relationship Id="rId173" Type="http://schemas.openxmlformats.org/officeDocument/2006/relationships/tags" Target="../tags/tag173.xml"/><Relationship Id="rId380" Type="http://schemas.openxmlformats.org/officeDocument/2006/relationships/tags" Target="../tags/tag378.xml"/><Relationship Id="rId601" Type="http://schemas.openxmlformats.org/officeDocument/2006/relationships/tags" Target="../tags/tag599.xml"/><Relationship Id="rId1024" Type="http://schemas.openxmlformats.org/officeDocument/2006/relationships/tags" Target="../tags/tag1022.xml"/><Relationship Id="rId1231" Type="http://schemas.openxmlformats.org/officeDocument/2006/relationships/tags" Target="../tags/tag1229.xml"/><Relationship Id="rId240" Type="http://schemas.openxmlformats.org/officeDocument/2006/relationships/tags" Target="../tags/tag238.xml"/><Relationship Id="rId478" Type="http://schemas.openxmlformats.org/officeDocument/2006/relationships/tags" Target="../tags/tag476.xml"/><Relationship Id="rId685" Type="http://schemas.openxmlformats.org/officeDocument/2006/relationships/tags" Target="../tags/tag683.xml"/><Relationship Id="rId892" Type="http://schemas.openxmlformats.org/officeDocument/2006/relationships/tags" Target="../tags/tag890.xml"/><Relationship Id="rId906" Type="http://schemas.openxmlformats.org/officeDocument/2006/relationships/tags" Target="../tags/tag904.xml"/><Relationship Id="rId1329" Type="http://schemas.openxmlformats.org/officeDocument/2006/relationships/tags" Target="../tags/tag1327.xml"/><Relationship Id="rId35" Type="http://schemas.openxmlformats.org/officeDocument/2006/relationships/tags" Target="../tags/tag35.xml"/><Relationship Id="rId100" Type="http://schemas.openxmlformats.org/officeDocument/2006/relationships/tags" Target="../tags/tag100.xml"/><Relationship Id="rId338" Type="http://schemas.openxmlformats.org/officeDocument/2006/relationships/tags" Target="../tags/tag336.xml"/><Relationship Id="rId545" Type="http://schemas.openxmlformats.org/officeDocument/2006/relationships/tags" Target="../tags/tag543.xml"/><Relationship Id="rId752" Type="http://schemas.openxmlformats.org/officeDocument/2006/relationships/tags" Target="../tags/tag750.xml"/><Relationship Id="rId1175" Type="http://schemas.openxmlformats.org/officeDocument/2006/relationships/tags" Target="../tags/tag1173.xml"/><Relationship Id="rId1382" Type="http://schemas.openxmlformats.org/officeDocument/2006/relationships/tags" Target="../tags/tag1380.xml"/><Relationship Id="rId184" Type="http://schemas.openxmlformats.org/officeDocument/2006/relationships/tags" Target="../tags/tag184.xml"/><Relationship Id="rId391" Type="http://schemas.openxmlformats.org/officeDocument/2006/relationships/tags" Target="../tags/tag389.xml"/><Relationship Id="rId405" Type="http://schemas.openxmlformats.org/officeDocument/2006/relationships/tags" Target="../tags/tag403.xml"/><Relationship Id="rId612" Type="http://schemas.openxmlformats.org/officeDocument/2006/relationships/tags" Target="../tags/tag610.xml"/><Relationship Id="rId1035" Type="http://schemas.openxmlformats.org/officeDocument/2006/relationships/tags" Target="../tags/tag1033.xml"/><Relationship Id="rId1242" Type="http://schemas.openxmlformats.org/officeDocument/2006/relationships/tags" Target="../tags/tag1240.xml"/><Relationship Id="rId251" Type="http://schemas.openxmlformats.org/officeDocument/2006/relationships/tags" Target="../tags/tag249.xml"/><Relationship Id="rId489" Type="http://schemas.openxmlformats.org/officeDocument/2006/relationships/tags" Target="../tags/tag487.xml"/><Relationship Id="rId696" Type="http://schemas.openxmlformats.org/officeDocument/2006/relationships/tags" Target="../tags/tag694.xml"/><Relationship Id="rId917" Type="http://schemas.openxmlformats.org/officeDocument/2006/relationships/tags" Target="../tags/tag915.xml"/><Relationship Id="rId1102" Type="http://schemas.openxmlformats.org/officeDocument/2006/relationships/tags" Target="../tags/tag1100.xml"/><Relationship Id="rId46" Type="http://schemas.openxmlformats.org/officeDocument/2006/relationships/tags" Target="../tags/tag46.xml"/><Relationship Id="rId349" Type="http://schemas.openxmlformats.org/officeDocument/2006/relationships/tags" Target="../tags/tag347.xml"/><Relationship Id="rId556" Type="http://schemas.openxmlformats.org/officeDocument/2006/relationships/tags" Target="../tags/tag554.xml"/><Relationship Id="rId763" Type="http://schemas.openxmlformats.org/officeDocument/2006/relationships/tags" Target="../tags/tag761.xml"/><Relationship Id="rId1186" Type="http://schemas.openxmlformats.org/officeDocument/2006/relationships/tags" Target="../tags/tag1184.xml"/><Relationship Id="rId1393" Type="http://schemas.openxmlformats.org/officeDocument/2006/relationships/tags" Target="../tags/tag1391.xml"/><Relationship Id="rId1407" Type="http://schemas.openxmlformats.org/officeDocument/2006/relationships/tags" Target="../tags/tag1405.xml"/><Relationship Id="rId111" Type="http://schemas.openxmlformats.org/officeDocument/2006/relationships/tags" Target="../tags/tag111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416" Type="http://schemas.openxmlformats.org/officeDocument/2006/relationships/tags" Target="../tags/tag414.xml"/><Relationship Id="rId970" Type="http://schemas.openxmlformats.org/officeDocument/2006/relationships/tags" Target="../tags/tag968.xml"/><Relationship Id="rId1046" Type="http://schemas.openxmlformats.org/officeDocument/2006/relationships/tags" Target="../tags/tag1044.xml"/><Relationship Id="rId1253" Type="http://schemas.openxmlformats.org/officeDocument/2006/relationships/tags" Target="../tags/tag1251.xml"/><Relationship Id="rId623" Type="http://schemas.openxmlformats.org/officeDocument/2006/relationships/tags" Target="../tags/tag621.xml"/><Relationship Id="rId830" Type="http://schemas.openxmlformats.org/officeDocument/2006/relationships/tags" Target="../tags/tag828.xml"/><Relationship Id="rId928" Type="http://schemas.openxmlformats.org/officeDocument/2006/relationships/tags" Target="../tags/tag926.xml"/><Relationship Id="rId1460" Type="http://schemas.openxmlformats.org/officeDocument/2006/relationships/tags" Target="../tags/tag1458.xml"/><Relationship Id="rId57" Type="http://schemas.openxmlformats.org/officeDocument/2006/relationships/tags" Target="../tags/tag57.xml"/><Relationship Id="rId262" Type="http://schemas.openxmlformats.org/officeDocument/2006/relationships/tags" Target="../tags/tag260.xml"/><Relationship Id="rId567" Type="http://schemas.openxmlformats.org/officeDocument/2006/relationships/tags" Target="../tags/tag565.xml"/><Relationship Id="rId1113" Type="http://schemas.openxmlformats.org/officeDocument/2006/relationships/tags" Target="../tags/tag1111.xml"/><Relationship Id="rId1197" Type="http://schemas.openxmlformats.org/officeDocument/2006/relationships/tags" Target="../tags/tag1195.xml"/><Relationship Id="rId1320" Type="http://schemas.openxmlformats.org/officeDocument/2006/relationships/tags" Target="../tags/tag1318.xml"/><Relationship Id="rId1418" Type="http://schemas.openxmlformats.org/officeDocument/2006/relationships/tags" Target="../tags/tag1416.xml"/><Relationship Id="rId122" Type="http://schemas.openxmlformats.org/officeDocument/2006/relationships/tags" Target="../tags/tag122.xml"/><Relationship Id="rId774" Type="http://schemas.openxmlformats.org/officeDocument/2006/relationships/tags" Target="../tags/tag772.xml"/><Relationship Id="rId981" Type="http://schemas.openxmlformats.org/officeDocument/2006/relationships/tags" Target="../tags/tag979.xml"/><Relationship Id="rId1057" Type="http://schemas.openxmlformats.org/officeDocument/2006/relationships/tags" Target="../tags/tag1055.xml"/><Relationship Id="rId427" Type="http://schemas.openxmlformats.org/officeDocument/2006/relationships/tags" Target="../tags/tag425.xml"/><Relationship Id="rId634" Type="http://schemas.openxmlformats.org/officeDocument/2006/relationships/tags" Target="../tags/tag632.xml"/><Relationship Id="rId841" Type="http://schemas.openxmlformats.org/officeDocument/2006/relationships/tags" Target="../tags/tag839.xml"/><Relationship Id="rId1264" Type="http://schemas.openxmlformats.org/officeDocument/2006/relationships/tags" Target="../tags/tag1262.xml"/><Relationship Id="rId1471" Type="http://schemas.openxmlformats.org/officeDocument/2006/relationships/tags" Target="../tags/tag1469.xml"/><Relationship Id="rId273" Type="http://schemas.openxmlformats.org/officeDocument/2006/relationships/tags" Target="../tags/tag271.xml"/><Relationship Id="rId480" Type="http://schemas.openxmlformats.org/officeDocument/2006/relationships/tags" Target="../tags/tag478.xml"/><Relationship Id="rId701" Type="http://schemas.openxmlformats.org/officeDocument/2006/relationships/tags" Target="../tags/tag699.xml"/><Relationship Id="rId939" Type="http://schemas.openxmlformats.org/officeDocument/2006/relationships/tags" Target="../tags/tag937.xml"/><Relationship Id="rId1124" Type="http://schemas.openxmlformats.org/officeDocument/2006/relationships/tags" Target="../tags/tag1122.xml"/><Relationship Id="rId1331" Type="http://schemas.openxmlformats.org/officeDocument/2006/relationships/tags" Target="../tags/tag1329.xml"/><Relationship Id="rId68" Type="http://schemas.openxmlformats.org/officeDocument/2006/relationships/tags" Target="../tags/tag68.xml"/><Relationship Id="rId133" Type="http://schemas.openxmlformats.org/officeDocument/2006/relationships/tags" Target="../tags/tag133.xml"/><Relationship Id="rId340" Type="http://schemas.openxmlformats.org/officeDocument/2006/relationships/tags" Target="../tags/tag338.xml"/><Relationship Id="rId578" Type="http://schemas.openxmlformats.org/officeDocument/2006/relationships/tags" Target="../tags/tag576.xml"/><Relationship Id="rId785" Type="http://schemas.openxmlformats.org/officeDocument/2006/relationships/tags" Target="../tags/tag783.xml"/><Relationship Id="rId992" Type="http://schemas.openxmlformats.org/officeDocument/2006/relationships/tags" Target="../tags/tag990.xml"/><Relationship Id="rId1429" Type="http://schemas.openxmlformats.org/officeDocument/2006/relationships/tags" Target="../tags/tag1427.xml"/><Relationship Id="rId200" Type="http://schemas.openxmlformats.org/officeDocument/2006/relationships/tags" Target="../tags/tag200.xml"/><Relationship Id="rId438" Type="http://schemas.openxmlformats.org/officeDocument/2006/relationships/tags" Target="../tags/tag436.xml"/><Relationship Id="rId645" Type="http://schemas.openxmlformats.org/officeDocument/2006/relationships/tags" Target="../tags/tag643.xml"/><Relationship Id="rId852" Type="http://schemas.openxmlformats.org/officeDocument/2006/relationships/tags" Target="../tags/tag850.xml"/><Relationship Id="rId1068" Type="http://schemas.openxmlformats.org/officeDocument/2006/relationships/tags" Target="../tags/tag1066.xml"/><Relationship Id="rId1275" Type="http://schemas.openxmlformats.org/officeDocument/2006/relationships/tags" Target="../tags/tag1273.xml"/><Relationship Id="rId1482" Type="http://schemas.openxmlformats.org/officeDocument/2006/relationships/tags" Target="../tags/tag1480.xml"/><Relationship Id="rId284" Type="http://schemas.openxmlformats.org/officeDocument/2006/relationships/tags" Target="../tags/tag282.xml"/><Relationship Id="rId491" Type="http://schemas.openxmlformats.org/officeDocument/2006/relationships/tags" Target="../tags/tag489.xml"/><Relationship Id="rId505" Type="http://schemas.openxmlformats.org/officeDocument/2006/relationships/tags" Target="../tags/tag503.xml"/><Relationship Id="rId712" Type="http://schemas.openxmlformats.org/officeDocument/2006/relationships/tags" Target="../tags/tag710.xml"/><Relationship Id="rId1135" Type="http://schemas.openxmlformats.org/officeDocument/2006/relationships/tags" Target="../tags/tag1133.xml"/><Relationship Id="rId1342" Type="http://schemas.openxmlformats.org/officeDocument/2006/relationships/tags" Target="../tags/tag1340.xml"/><Relationship Id="rId79" Type="http://schemas.openxmlformats.org/officeDocument/2006/relationships/tags" Target="../tags/tag79.xml"/><Relationship Id="rId144" Type="http://schemas.openxmlformats.org/officeDocument/2006/relationships/tags" Target="../tags/tag144.xml"/><Relationship Id="rId589" Type="http://schemas.openxmlformats.org/officeDocument/2006/relationships/tags" Target="../tags/tag587.xml"/><Relationship Id="rId796" Type="http://schemas.openxmlformats.org/officeDocument/2006/relationships/tags" Target="../tags/tag794.xml"/><Relationship Id="rId1202" Type="http://schemas.openxmlformats.org/officeDocument/2006/relationships/tags" Target="../tags/tag1200.xml"/><Relationship Id="rId351" Type="http://schemas.openxmlformats.org/officeDocument/2006/relationships/tags" Target="../tags/tag349.xml"/><Relationship Id="rId449" Type="http://schemas.openxmlformats.org/officeDocument/2006/relationships/tags" Target="../tags/tag447.xml"/><Relationship Id="rId656" Type="http://schemas.openxmlformats.org/officeDocument/2006/relationships/tags" Target="../tags/tag654.xml"/><Relationship Id="rId863" Type="http://schemas.openxmlformats.org/officeDocument/2006/relationships/tags" Target="../tags/tag861.xml"/><Relationship Id="rId1079" Type="http://schemas.openxmlformats.org/officeDocument/2006/relationships/tags" Target="../tags/tag1077.xml"/><Relationship Id="rId1286" Type="http://schemas.openxmlformats.org/officeDocument/2006/relationships/tags" Target="../tags/tag1284.xml"/><Relationship Id="rId211" Type="http://schemas.openxmlformats.org/officeDocument/2006/relationships/tags" Target="../tags/tag211.xml"/><Relationship Id="rId295" Type="http://schemas.openxmlformats.org/officeDocument/2006/relationships/tags" Target="../tags/tag293.xml"/><Relationship Id="rId309" Type="http://schemas.openxmlformats.org/officeDocument/2006/relationships/tags" Target="../tags/tag307.xml"/><Relationship Id="rId516" Type="http://schemas.openxmlformats.org/officeDocument/2006/relationships/tags" Target="../tags/tag514.xml"/><Relationship Id="rId1146" Type="http://schemas.openxmlformats.org/officeDocument/2006/relationships/tags" Target="../tags/tag1144.xml"/><Relationship Id="rId723" Type="http://schemas.openxmlformats.org/officeDocument/2006/relationships/tags" Target="../tags/tag721.xml"/><Relationship Id="rId930" Type="http://schemas.openxmlformats.org/officeDocument/2006/relationships/tags" Target="../tags/tag928.xml"/><Relationship Id="rId1006" Type="http://schemas.openxmlformats.org/officeDocument/2006/relationships/tags" Target="../tags/tag1004.xml"/><Relationship Id="rId1353" Type="http://schemas.openxmlformats.org/officeDocument/2006/relationships/tags" Target="../tags/tag1351.xml"/><Relationship Id="rId155" Type="http://schemas.openxmlformats.org/officeDocument/2006/relationships/tags" Target="../tags/tag155.xml"/><Relationship Id="rId362" Type="http://schemas.openxmlformats.org/officeDocument/2006/relationships/tags" Target="../tags/tag360.xml"/><Relationship Id="rId1213" Type="http://schemas.openxmlformats.org/officeDocument/2006/relationships/tags" Target="../tags/tag1211.xml"/><Relationship Id="rId1297" Type="http://schemas.openxmlformats.org/officeDocument/2006/relationships/tags" Target="../tags/tag1295.xml"/><Relationship Id="rId1420" Type="http://schemas.openxmlformats.org/officeDocument/2006/relationships/tags" Target="../tags/tag1418.xml"/><Relationship Id="rId222" Type="http://schemas.openxmlformats.org/officeDocument/2006/relationships/tags" Target="../tags/tag222.xml"/><Relationship Id="rId667" Type="http://schemas.openxmlformats.org/officeDocument/2006/relationships/tags" Target="../tags/tag665.xml"/><Relationship Id="rId874" Type="http://schemas.openxmlformats.org/officeDocument/2006/relationships/tags" Target="../tags/tag872.xml"/><Relationship Id="rId17" Type="http://schemas.openxmlformats.org/officeDocument/2006/relationships/tags" Target="../tags/tag17.xml"/><Relationship Id="rId527" Type="http://schemas.openxmlformats.org/officeDocument/2006/relationships/tags" Target="../tags/tag525.xml"/><Relationship Id="rId734" Type="http://schemas.openxmlformats.org/officeDocument/2006/relationships/tags" Target="../tags/tag732.xml"/><Relationship Id="rId941" Type="http://schemas.openxmlformats.org/officeDocument/2006/relationships/tags" Target="../tags/tag939.xml"/><Relationship Id="rId1157" Type="http://schemas.openxmlformats.org/officeDocument/2006/relationships/tags" Target="../tags/tag1155.xml"/><Relationship Id="rId1364" Type="http://schemas.openxmlformats.org/officeDocument/2006/relationships/tags" Target="../tags/tag1362.xml"/><Relationship Id="rId70" Type="http://schemas.openxmlformats.org/officeDocument/2006/relationships/tags" Target="../tags/tag70.xml"/><Relationship Id="rId166" Type="http://schemas.openxmlformats.org/officeDocument/2006/relationships/tags" Target="../tags/tag166.xml"/><Relationship Id="rId373" Type="http://schemas.openxmlformats.org/officeDocument/2006/relationships/tags" Target="../tags/tag371.xml"/><Relationship Id="rId580" Type="http://schemas.openxmlformats.org/officeDocument/2006/relationships/tags" Target="../tags/tag578.xml"/><Relationship Id="rId801" Type="http://schemas.openxmlformats.org/officeDocument/2006/relationships/tags" Target="../tags/tag799.xml"/><Relationship Id="rId1017" Type="http://schemas.openxmlformats.org/officeDocument/2006/relationships/tags" Target="../tags/tag1015.xml"/><Relationship Id="rId1224" Type="http://schemas.openxmlformats.org/officeDocument/2006/relationships/tags" Target="../tags/tag1222.xml"/><Relationship Id="rId1431" Type="http://schemas.openxmlformats.org/officeDocument/2006/relationships/tags" Target="../tags/tag1429.xml"/><Relationship Id="rId1" Type="http://schemas.openxmlformats.org/officeDocument/2006/relationships/tags" Target="../tags/tag1.xml"/><Relationship Id="rId233" Type="http://schemas.openxmlformats.org/officeDocument/2006/relationships/tags" Target="../tags/tag233.xml"/><Relationship Id="rId440" Type="http://schemas.openxmlformats.org/officeDocument/2006/relationships/tags" Target="../tags/tag438.xml"/><Relationship Id="rId678" Type="http://schemas.openxmlformats.org/officeDocument/2006/relationships/tags" Target="../tags/tag676.xml"/><Relationship Id="rId885" Type="http://schemas.openxmlformats.org/officeDocument/2006/relationships/tags" Target="../tags/tag883.xml"/><Relationship Id="rId1070" Type="http://schemas.openxmlformats.org/officeDocument/2006/relationships/tags" Target="../tags/tag1068.xml"/><Relationship Id="rId28" Type="http://schemas.openxmlformats.org/officeDocument/2006/relationships/tags" Target="../tags/tag28.xml"/><Relationship Id="rId300" Type="http://schemas.openxmlformats.org/officeDocument/2006/relationships/tags" Target="../tags/tag298.xml"/><Relationship Id="rId538" Type="http://schemas.openxmlformats.org/officeDocument/2006/relationships/tags" Target="../tags/tag536.xml"/><Relationship Id="rId745" Type="http://schemas.openxmlformats.org/officeDocument/2006/relationships/tags" Target="../tags/tag743.xml"/><Relationship Id="rId952" Type="http://schemas.openxmlformats.org/officeDocument/2006/relationships/tags" Target="../tags/tag950.xml"/><Relationship Id="rId1168" Type="http://schemas.openxmlformats.org/officeDocument/2006/relationships/tags" Target="../tags/tag1166.xml"/><Relationship Id="rId1375" Type="http://schemas.openxmlformats.org/officeDocument/2006/relationships/tags" Target="../tags/tag1373.xml"/><Relationship Id="rId81" Type="http://schemas.openxmlformats.org/officeDocument/2006/relationships/tags" Target="../tags/tag81.xml"/><Relationship Id="rId177" Type="http://schemas.openxmlformats.org/officeDocument/2006/relationships/tags" Target="../tags/tag177.xml"/><Relationship Id="rId384" Type="http://schemas.openxmlformats.org/officeDocument/2006/relationships/tags" Target="../tags/tag382.xml"/><Relationship Id="rId591" Type="http://schemas.openxmlformats.org/officeDocument/2006/relationships/tags" Target="../tags/tag589.xml"/><Relationship Id="rId605" Type="http://schemas.openxmlformats.org/officeDocument/2006/relationships/tags" Target="../tags/tag603.xml"/><Relationship Id="rId812" Type="http://schemas.openxmlformats.org/officeDocument/2006/relationships/tags" Target="../tags/tag810.xml"/><Relationship Id="rId1028" Type="http://schemas.openxmlformats.org/officeDocument/2006/relationships/tags" Target="../tags/tag1026.xml"/><Relationship Id="rId1235" Type="http://schemas.openxmlformats.org/officeDocument/2006/relationships/tags" Target="../tags/tag1233.xml"/><Relationship Id="rId1442" Type="http://schemas.openxmlformats.org/officeDocument/2006/relationships/tags" Target="../tags/tag1440.xml"/><Relationship Id="rId244" Type="http://schemas.openxmlformats.org/officeDocument/2006/relationships/tags" Target="../tags/tag242.xml"/><Relationship Id="rId689" Type="http://schemas.openxmlformats.org/officeDocument/2006/relationships/tags" Target="../tags/tag687.xml"/><Relationship Id="rId896" Type="http://schemas.openxmlformats.org/officeDocument/2006/relationships/tags" Target="../tags/tag894.xml"/><Relationship Id="rId1081" Type="http://schemas.openxmlformats.org/officeDocument/2006/relationships/tags" Target="../tags/tag1079.xml"/><Relationship Id="rId1302" Type="http://schemas.openxmlformats.org/officeDocument/2006/relationships/tags" Target="../tags/tag1300.xml"/><Relationship Id="rId39" Type="http://schemas.openxmlformats.org/officeDocument/2006/relationships/tags" Target="../tags/tag39.xml"/><Relationship Id="rId451" Type="http://schemas.openxmlformats.org/officeDocument/2006/relationships/tags" Target="../tags/tag449.xml"/><Relationship Id="rId549" Type="http://schemas.openxmlformats.org/officeDocument/2006/relationships/tags" Target="../tags/tag547.xml"/><Relationship Id="rId756" Type="http://schemas.openxmlformats.org/officeDocument/2006/relationships/tags" Target="../tags/tag754.xml"/><Relationship Id="rId1179" Type="http://schemas.openxmlformats.org/officeDocument/2006/relationships/tags" Target="../tags/tag1177.xml"/><Relationship Id="rId1386" Type="http://schemas.openxmlformats.org/officeDocument/2006/relationships/tags" Target="../tags/tag1384.xml"/><Relationship Id="rId104" Type="http://schemas.openxmlformats.org/officeDocument/2006/relationships/tags" Target="../tags/tag104.xml"/><Relationship Id="rId188" Type="http://schemas.openxmlformats.org/officeDocument/2006/relationships/tags" Target="../tags/tag188.xml"/><Relationship Id="rId311" Type="http://schemas.openxmlformats.org/officeDocument/2006/relationships/tags" Target="../tags/tag309.xml"/><Relationship Id="rId395" Type="http://schemas.openxmlformats.org/officeDocument/2006/relationships/tags" Target="../tags/tag393.xml"/><Relationship Id="rId409" Type="http://schemas.openxmlformats.org/officeDocument/2006/relationships/tags" Target="../tags/tag407.xml"/><Relationship Id="rId963" Type="http://schemas.openxmlformats.org/officeDocument/2006/relationships/tags" Target="../tags/tag961.xml"/><Relationship Id="rId1039" Type="http://schemas.openxmlformats.org/officeDocument/2006/relationships/tags" Target="../tags/tag1037.xml"/><Relationship Id="rId1246" Type="http://schemas.openxmlformats.org/officeDocument/2006/relationships/tags" Target="../tags/tag1244.xml"/><Relationship Id="rId92" Type="http://schemas.openxmlformats.org/officeDocument/2006/relationships/tags" Target="../tags/tag92.xml"/><Relationship Id="rId616" Type="http://schemas.openxmlformats.org/officeDocument/2006/relationships/tags" Target="../tags/tag614.xml"/><Relationship Id="rId823" Type="http://schemas.openxmlformats.org/officeDocument/2006/relationships/tags" Target="../tags/tag821.xml"/><Relationship Id="rId1453" Type="http://schemas.openxmlformats.org/officeDocument/2006/relationships/tags" Target="../tags/tag1451.xml"/><Relationship Id="rId255" Type="http://schemas.openxmlformats.org/officeDocument/2006/relationships/tags" Target="../tags/tag253.xml"/><Relationship Id="rId462" Type="http://schemas.openxmlformats.org/officeDocument/2006/relationships/tags" Target="../tags/tag460.xml"/><Relationship Id="rId1092" Type="http://schemas.openxmlformats.org/officeDocument/2006/relationships/tags" Target="../tags/tag1090.xml"/><Relationship Id="rId1106" Type="http://schemas.openxmlformats.org/officeDocument/2006/relationships/tags" Target="../tags/tag1104.xml"/><Relationship Id="rId1313" Type="http://schemas.openxmlformats.org/officeDocument/2006/relationships/tags" Target="../tags/tag1311.xml"/><Relationship Id="rId1397" Type="http://schemas.openxmlformats.org/officeDocument/2006/relationships/tags" Target="../tags/tag1395.xml"/><Relationship Id="rId115" Type="http://schemas.openxmlformats.org/officeDocument/2006/relationships/tags" Target="../tags/tag115.xml"/><Relationship Id="rId322" Type="http://schemas.openxmlformats.org/officeDocument/2006/relationships/tags" Target="../tags/tag320.xml"/><Relationship Id="rId767" Type="http://schemas.openxmlformats.org/officeDocument/2006/relationships/tags" Target="../tags/tag765.xml"/><Relationship Id="rId974" Type="http://schemas.openxmlformats.org/officeDocument/2006/relationships/tags" Target="../tags/tag972.xml"/><Relationship Id="rId199" Type="http://schemas.openxmlformats.org/officeDocument/2006/relationships/tags" Target="../tags/tag199.xml"/><Relationship Id="rId627" Type="http://schemas.openxmlformats.org/officeDocument/2006/relationships/tags" Target="../tags/tag625.xml"/><Relationship Id="rId834" Type="http://schemas.openxmlformats.org/officeDocument/2006/relationships/tags" Target="../tags/tag832.xml"/><Relationship Id="rId1257" Type="http://schemas.openxmlformats.org/officeDocument/2006/relationships/tags" Target="../tags/tag1255.xml"/><Relationship Id="rId1464" Type="http://schemas.openxmlformats.org/officeDocument/2006/relationships/tags" Target="../tags/tag1462.xml"/><Relationship Id="rId266" Type="http://schemas.openxmlformats.org/officeDocument/2006/relationships/tags" Target="../tags/tag264.xml"/><Relationship Id="rId473" Type="http://schemas.openxmlformats.org/officeDocument/2006/relationships/tags" Target="../tags/tag471.xml"/><Relationship Id="rId680" Type="http://schemas.openxmlformats.org/officeDocument/2006/relationships/tags" Target="../tags/tag678.xml"/><Relationship Id="rId901" Type="http://schemas.openxmlformats.org/officeDocument/2006/relationships/tags" Target="../tags/tag899.xml"/><Relationship Id="rId1117" Type="http://schemas.openxmlformats.org/officeDocument/2006/relationships/tags" Target="../tags/tag1115.xml"/><Relationship Id="rId1324" Type="http://schemas.openxmlformats.org/officeDocument/2006/relationships/tags" Target="../tags/tag1322.xml"/><Relationship Id="rId30" Type="http://schemas.openxmlformats.org/officeDocument/2006/relationships/tags" Target="../tags/tag30.xml"/><Relationship Id="rId126" Type="http://schemas.openxmlformats.org/officeDocument/2006/relationships/tags" Target="../tags/tag126.xml"/><Relationship Id="rId333" Type="http://schemas.openxmlformats.org/officeDocument/2006/relationships/tags" Target="../tags/tag331.xml"/><Relationship Id="rId540" Type="http://schemas.openxmlformats.org/officeDocument/2006/relationships/tags" Target="../tags/tag538.xml"/><Relationship Id="rId778" Type="http://schemas.openxmlformats.org/officeDocument/2006/relationships/tags" Target="../tags/tag776.xml"/><Relationship Id="rId985" Type="http://schemas.openxmlformats.org/officeDocument/2006/relationships/tags" Target="../tags/tag983.xml"/><Relationship Id="rId1170" Type="http://schemas.openxmlformats.org/officeDocument/2006/relationships/tags" Target="../tags/tag1168.xml"/><Relationship Id="rId72" Type="http://schemas.openxmlformats.org/officeDocument/2006/relationships/tags" Target="../tags/tag72.xml"/><Relationship Id="rId375" Type="http://schemas.openxmlformats.org/officeDocument/2006/relationships/tags" Target="../tags/tag373.xml"/><Relationship Id="rId582" Type="http://schemas.openxmlformats.org/officeDocument/2006/relationships/tags" Target="../tags/tag580.xml"/><Relationship Id="rId638" Type="http://schemas.openxmlformats.org/officeDocument/2006/relationships/tags" Target="../tags/tag636.xml"/><Relationship Id="rId803" Type="http://schemas.openxmlformats.org/officeDocument/2006/relationships/tags" Target="../tags/tag801.xml"/><Relationship Id="rId845" Type="http://schemas.openxmlformats.org/officeDocument/2006/relationships/tags" Target="../tags/tag843.xml"/><Relationship Id="rId1030" Type="http://schemas.openxmlformats.org/officeDocument/2006/relationships/tags" Target="../tags/tag1028.xml"/><Relationship Id="rId1226" Type="http://schemas.openxmlformats.org/officeDocument/2006/relationships/tags" Target="../tags/tag1224.xml"/><Relationship Id="rId1268" Type="http://schemas.openxmlformats.org/officeDocument/2006/relationships/tags" Target="../tags/tag1266.xml"/><Relationship Id="rId1433" Type="http://schemas.openxmlformats.org/officeDocument/2006/relationships/tags" Target="../tags/tag1431.xml"/><Relationship Id="rId1475" Type="http://schemas.openxmlformats.org/officeDocument/2006/relationships/tags" Target="../tags/tag1473.xml"/><Relationship Id="rId3" Type="http://schemas.openxmlformats.org/officeDocument/2006/relationships/tags" Target="../tags/tag3.xml"/><Relationship Id="rId235" Type="http://schemas.microsoft.com/office/2007/relationships/media" Target="../media/media1.m4a"/><Relationship Id="rId277" Type="http://schemas.openxmlformats.org/officeDocument/2006/relationships/tags" Target="../tags/tag275.xml"/><Relationship Id="rId400" Type="http://schemas.openxmlformats.org/officeDocument/2006/relationships/tags" Target="../tags/tag398.xml"/><Relationship Id="rId442" Type="http://schemas.openxmlformats.org/officeDocument/2006/relationships/tags" Target="../tags/tag440.xml"/><Relationship Id="rId484" Type="http://schemas.openxmlformats.org/officeDocument/2006/relationships/tags" Target="../tags/tag482.xml"/><Relationship Id="rId705" Type="http://schemas.openxmlformats.org/officeDocument/2006/relationships/tags" Target="../tags/tag703.xml"/><Relationship Id="rId887" Type="http://schemas.openxmlformats.org/officeDocument/2006/relationships/tags" Target="../tags/tag885.xml"/><Relationship Id="rId1072" Type="http://schemas.openxmlformats.org/officeDocument/2006/relationships/tags" Target="../tags/tag1070.xml"/><Relationship Id="rId1128" Type="http://schemas.openxmlformats.org/officeDocument/2006/relationships/tags" Target="../tags/tag1126.xml"/><Relationship Id="rId1335" Type="http://schemas.openxmlformats.org/officeDocument/2006/relationships/tags" Target="../tags/tag1333.xml"/><Relationship Id="rId137" Type="http://schemas.openxmlformats.org/officeDocument/2006/relationships/tags" Target="../tags/tag137.xml"/><Relationship Id="rId302" Type="http://schemas.openxmlformats.org/officeDocument/2006/relationships/tags" Target="../tags/tag300.xml"/><Relationship Id="rId344" Type="http://schemas.openxmlformats.org/officeDocument/2006/relationships/tags" Target="../tags/tag342.xml"/><Relationship Id="rId691" Type="http://schemas.openxmlformats.org/officeDocument/2006/relationships/tags" Target="../tags/tag689.xml"/><Relationship Id="rId747" Type="http://schemas.openxmlformats.org/officeDocument/2006/relationships/tags" Target="../tags/tag745.xml"/><Relationship Id="rId789" Type="http://schemas.openxmlformats.org/officeDocument/2006/relationships/tags" Target="../tags/tag787.xml"/><Relationship Id="rId912" Type="http://schemas.openxmlformats.org/officeDocument/2006/relationships/tags" Target="../tags/tag910.xml"/><Relationship Id="rId954" Type="http://schemas.openxmlformats.org/officeDocument/2006/relationships/tags" Target="../tags/tag952.xml"/><Relationship Id="rId996" Type="http://schemas.openxmlformats.org/officeDocument/2006/relationships/tags" Target="../tags/tag994.xml"/><Relationship Id="rId1377" Type="http://schemas.openxmlformats.org/officeDocument/2006/relationships/tags" Target="../tags/tag1375.xml"/><Relationship Id="rId41" Type="http://schemas.openxmlformats.org/officeDocument/2006/relationships/tags" Target="../tags/tag41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86" Type="http://schemas.openxmlformats.org/officeDocument/2006/relationships/tags" Target="../tags/tag384.xml"/><Relationship Id="rId551" Type="http://schemas.openxmlformats.org/officeDocument/2006/relationships/tags" Target="../tags/tag549.xml"/><Relationship Id="rId593" Type="http://schemas.openxmlformats.org/officeDocument/2006/relationships/tags" Target="../tags/tag591.xml"/><Relationship Id="rId607" Type="http://schemas.openxmlformats.org/officeDocument/2006/relationships/tags" Target="../tags/tag605.xml"/><Relationship Id="rId649" Type="http://schemas.openxmlformats.org/officeDocument/2006/relationships/tags" Target="../tags/tag647.xml"/><Relationship Id="rId814" Type="http://schemas.openxmlformats.org/officeDocument/2006/relationships/tags" Target="../tags/tag812.xml"/><Relationship Id="rId856" Type="http://schemas.openxmlformats.org/officeDocument/2006/relationships/tags" Target="../tags/tag854.xml"/><Relationship Id="rId1181" Type="http://schemas.openxmlformats.org/officeDocument/2006/relationships/tags" Target="../tags/tag1179.xml"/><Relationship Id="rId1237" Type="http://schemas.openxmlformats.org/officeDocument/2006/relationships/tags" Target="../tags/tag1235.xml"/><Relationship Id="rId1279" Type="http://schemas.openxmlformats.org/officeDocument/2006/relationships/tags" Target="../tags/tag1277.xml"/><Relationship Id="rId1402" Type="http://schemas.openxmlformats.org/officeDocument/2006/relationships/tags" Target="../tags/tag1400.xml"/><Relationship Id="rId1444" Type="http://schemas.openxmlformats.org/officeDocument/2006/relationships/tags" Target="../tags/tag1442.xml"/><Relationship Id="rId1486" Type="http://schemas.microsoft.com/office/2007/relationships/hdphoto" Target="../media/hdphoto1.wdp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46" Type="http://schemas.openxmlformats.org/officeDocument/2006/relationships/tags" Target="../tags/tag244.xml"/><Relationship Id="rId288" Type="http://schemas.openxmlformats.org/officeDocument/2006/relationships/tags" Target="../tags/tag286.xml"/><Relationship Id="rId411" Type="http://schemas.openxmlformats.org/officeDocument/2006/relationships/tags" Target="../tags/tag409.xml"/><Relationship Id="rId453" Type="http://schemas.openxmlformats.org/officeDocument/2006/relationships/tags" Target="../tags/tag451.xml"/><Relationship Id="rId509" Type="http://schemas.openxmlformats.org/officeDocument/2006/relationships/tags" Target="../tags/tag507.xml"/><Relationship Id="rId660" Type="http://schemas.openxmlformats.org/officeDocument/2006/relationships/tags" Target="../tags/tag658.xml"/><Relationship Id="rId898" Type="http://schemas.openxmlformats.org/officeDocument/2006/relationships/tags" Target="../tags/tag896.xml"/><Relationship Id="rId1041" Type="http://schemas.openxmlformats.org/officeDocument/2006/relationships/tags" Target="../tags/tag1039.xml"/><Relationship Id="rId1083" Type="http://schemas.openxmlformats.org/officeDocument/2006/relationships/tags" Target="../tags/tag1081.xml"/><Relationship Id="rId1139" Type="http://schemas.openxmlformats.org/officeDocument/2006/relationships/tags" Target="../tags/tag1137.xml"/><Relationship Id="rId1290" Type="http://schemas.openxmlformats.org/officeDocument/2006/relationships/tags" Target="../tags/tag1288.xml"/><Relationship Id="rId1304" Type="http://schemas.openxmlformats.org/officeDocument/2006/relationships/tags" Target="../tags/tag1302.xml"/><Relationship Id="rId1346" Type="http://schemas.openxmlformats.org/officeDocument/2006/relationships/tags" Target="../tags/tag1344.xml"/><Relationship Id="rId106" Type="http://schemas.openxmlformats.org/officeDocument/2006/relationships/tags" Target="../tags/tag106.xml"/><Relationship Id="rId313" Type="http://schemas.openxmlformats.org/officeDocument/2006/relationships/tags" Target="../tags/tag311.xml"/><Relationship Id="rId495" Type="http://schemas.openxmlformats.org/officeDocument/2006/relationships/tags" Target="../tags/tag493.xml"/><Relationship Id="rId716" Type="http://schemas.openxmlformats.org/officeDocument/2006/relationships/tags" Target="../tags/tag714.xml"/><Relationship Id="rId758" Type="http://schemas.openxmlformats.org/officeDocument/2006/relationships/tags" Target="../tags/tag756.xml"/><Relationship Id="rId923" Type="http://schemas.openxmlformats.org/officeDocument/2006/relationships/tags" Target="../tags/tag921.xml"/><Relationship Id="rId965" Type="http://schemas.openxmlformats.org/officeDocument/2006/relationships/tags" Target="../tags/tag963.xml"/><Relationship Id="rId1150" Type="http://schemas.openxmlformats.org/officeDocument/2006/relationships/tags" Target="../tags/tag1148.xml"/><Relationship Id="rId1388" Type="http://schemas.openxmlformats.org/officeDocument/2006/relationships/tags" Target="../tags/tag1386.xml"/><Relationship Id="rId10" Type="http://schemas.openxmlformats.org/officeDocument/2006/relationships/tags" Target="../tags/tag10.xml"/><Relationship Id="rId52" Type="http://schemas.openxmlformats.org/officeDocument/2006/relationships/tags" Target="../tags/tag52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355" Type="http://schemas.openxmlformats.org/officeDocument/2006/relationships/tags" Target="../tags/tag353.xml"/><Relationship Id="rId397" Type="http://schemas.openxmlformats.org/officeDocument/2006/relationships/tags" Target="../tags/tag395.xml"/><Relationship Id="rId520" Type="http://schemas.openxmlformats.org/officeDocument/2006/relationships/tags" Target="../tags/tag518.xml"/><Relationship Id="rId562" Type="http://schemas.openxmlformats.org/officeDocument/2006/relationships/tags" Target="../tags/tag560.xml"/><Relationship Id="rId618" Type="http://schemas.openxmlformats.org/officeDocument/2006/relationships/tags" Target="../tags/tag616.xml"/><Relationship Id="rId825" Type="http://schemas.openxmlformats.org/officeDocument/2006/relationships/tags" Target="../tags/tag823.xml"/><Relationship Id="rId1192" Type="http://schemas.openxmlformats.org/officeDocument/2006/relationships/tags" Target="../tags/tag1190.xml"/><Relationship Id="rId1206" Type="http://schemas.openxmlformats.org/officeDocument/2006/relationships/tags" Target="../tags/tag1204.xml"/><Relationship Id="rId1248" Type="http://schemas.openxmlformats.org/officeDocument/2006/relationships/tags" Target="../tags/tag1246.xml"/><Relationship Id="rId1413" Type="http://schemas.openxmlformats.org/officeDocument/2006/relationships/tags" Target="../tags/tag1411.xml"/><Relationship Id="rId1455" Type="http://schemas.openxmlformats.org/officeDocument/2006/relationships/tags" Target="../tags/tag1453.xml"/><Relationship Id="rId215" Type="http://schemas.openxmlformats.org/officeDocument/2006/relationships/tags" Target="../tags/tag215.xml"/><Relationship Id="rId257" Type="http://schemas.openxmlformats.org/officeDocument/2006/relationships/tags" Target="../tags/tag255.xml"/><Relationship Id="rId422" Type="http://schemas.openxmlformats.org/officeDocument/2006/relationships/tags" Target="../tags/tag420.xml"/><Relationship Id="rId464" Type="http://schemas.openxmlformats.org/officeDocument/2006/relationships/tags" Target="../tags/tag462.xml"/><Relationship Id="rId867" Type="http://schemas.openxmlformats.org/officeDocument/2006/relationships/tags" Target="../tags/tag865.xml"/><Relationship Id="rId1010" Type="http://schemas.openxmlformats.org/officeDocument/2006/relationships/tags" Target="../tags/tag1008.xml"/><Relationship Id="rId1052" Type="http://schemas.openxmlformats.org/officeDocument/2006/relationships/tags" Target="../tags/tag1050.xml"/><Relationship Id="rId1094" Type="http://schemas.openxmlformats.org/officeDocument/2006/relationships/tags" Target="../tags/tag1092.xml"/><Relationship Id="rId1108" Type="http://schemas.openxmlformats.org/officeDocument/2006/relationships/tags" Target="../tags/tag1106.xml"/><Relationship Id="rId1315" Type="http://schemas.openxmlformats.org/officeDocument/2006/relationships/tags" Target="../tags/tag1313.xml"/><Relationship Id="rId299" Type="http://schemas.openxmlformats.org/officeDocument/2006/relationships/tags" Target="../tags/tag297.xml"/><Relationship Id="rId727" Type="http://schemas.openxmlformats.org/officeDocument/2006/relationships/tags" Target="../tags/tag725.xml"/><Relationship Id="rId934" Type="http://schemas.openxmlformats.org/officeDocument/2006/relationships/tags" Target="../tags/tag932.xml"/><Relationship Id="rId1357" Type="http://schemas.openxmlformats.org/officeDocument/2006/relationships/tags" Target="../tags/tag1355.xml"/><Relationship Id="rId63" Type="http://schemas.openxmlformats.org/officeDocument/2006/relationships/tags" Target="../tags/tag63.xml"/><Relationship Id="rId159" Type="http://schemas.openxmlformats.org/officeDocument/2006/relationships/tags" Target="../tags/tag159.xml"/><Relationship Id="rId366" Type="http://schemas.openxmlformats.org/officeDocument/2006/relationships/tags" Target="../tags/tag364.xml"/><Relationship Id="rId573" Type="http://schemas.openxmlformats.org/officeDocument/2006/relationships/tags" Target="../tags/tag571.xml"/><Relationship Id="rId780" Type="http://schemas.openxmlformats.org/officeDocument/2006/relationships/tags" Target="../tags/tag778.xml"/><Relationship Id="rId1217" Type="http://schemas.openxmlformats.org/officeDocument/2006/relationships/tags" Target="../tags/tag1215.xml"/><Relationship Id="rId1424" Type="http://schemas.openxmlformats.org/officeDocument/2006/relationships/tags" Target="../tags/tag1422.xml"/><Relationship Id="rId226" Type="http://schemas.openxmlformats.org/officeDocument/2006/relationships/tags" Target="../tags/tag226.xml"/><Relationship Id="rId433" Type="http://schemas.openxmlformats.org/officeDocument/2006/relationships/tags" Target="../tags/tag431.xml"/><Relationship Id="rId878" Type="http://schemas.openxmlformats.org/officeDocument/2006/relationships/tags" Target="../tags/tag876.xml"/><Relationship Id="rId1063" Type="http://schemas.openxmlformats.org/officeDocument/2006/relationships/tags" Target="../tags/tag1061.xml"/><Relationship Id="rId1270" Type="http://schemas.openxmlformats.org/officeDocument/2006/relationships/tags" Target="../tags/tag1268.xml"/><Relationship Id="rId640" Type="http://schemas.openxmlformats.org/officeDocument/2006/relationships/tags" Target="../tags/tag638.xml"/><Relationship Id="rId738" Type="http://schemas.openxmlformats.org/officeDocument/2006/relationships/tags" Target="../tags/tag736.xml"/><Relationship Id="rId945" Type="http://schemas.openxmlformats.org/officeDocument/2006/relationships/tags" Target="../tags/tag943.xml"/><Relationship Id="rId1368" Type="http://schemas.openxmlformats.org/officeDocument/2006/relationships/tags" Target="../tags/tag1366.xml"/><Relationship Id="rId74" Type="http://schemas.openxmlformats.org/officeDocument/2006/relationships/tags" Target="../tags/tag74.xml"/><Relationship Id="rId377" Type="http://schemas.openxmlformats.org/officeDocument/2006/relationships/tags" Target="../tags/tag375.xml"/><Relationship Id="rId500" Type="http://schemas.openxmlformats.org/officeDocument/2006/relationships/tags" Target="../tags/tag498.xml"/><Relationship Id="rId584" Type="http://schemas.openxmlformats.org/officeDocument/2006/relationships/tags" Target="../tags/tag582.xml"/><Relationship Id="rId805" Type="http://schemas.openxmlformats.org/officeDocument/2006/relationships/tags" Target="../tags/tag803.xml"/><Relationship Id="rId1130" Type="http://schemas.openxmlformats.org/officeDocument/2006/relationships/tags" Target="../tags/tag1128.xml"/><Relationship Id="rId1228" Type="http://schemas.openxmlformats.org/officeDocument/2006/relationships/tags" Target="../tags/tag1226.xml"/><Relationship Id="rId1435" Type="http://schemas.openxmlformats.org/officeDocument/2006/relationships/tags" Target="../tags/tag1433.xml"/><Relationship Id="rId5" Type="http://schemas.openxmlformats.org/officeDocument/2006/relationships/tags" Target="../tags/tag5.xml"/><Relationship Id="rId237" Type="http://schemas.openxmlformats.org/officeDocument/2006/relationships/tags" Target="../tags/tag235.xml"/><Relationship Id="rId791" Type="http://schemas.openxmlformats.org/officeDocument/2006/relationships/tags" Target="../tags/tag789.xml"/><Relationship Id="rId889" Type="http://schemas.openxmlformats.org/officeDocument/2006/relationships/tags" Target="../tags/tag887.xml"/><Relationship Id="rId1074" Type="http://schemas.openxmlformats.org/officeDocument/2006/relationships/tags" Target="../tags/tag1072.xml"/><Relationship Id="rId444" Type="http://schemas.openxmlformats.org/officeDocument/2006/relationships/tags" Target="../tags/tag442.xml"/><Relationship Id="rId651" Type="http://schemas.openxmlformats.org/officeDocument/2006/relationships/tags" Target="../tags/tag649.xml"/><Relationship Id="rId749" Type="http://schemas.openxmlformats.org/officeDocument/2006/relationships/tags" Target="../tags/tag747.xml"/><Relationship Id="rId1281" Type="http://schemas.openxmlformats.org/officeDocument/2006/relationships/tags" Target="../tags/tag1279.xml"/><Relationship Id="rId1379" Type="http://schemas.openxmlformats.org/officeDocument/2006/relationships/tags" Target="../tags/tag1377.xml"/><Relationship Id="rId290" Type="http://schemas.openxmlformats.org/officeDocument/2006/relationships/tags" Target="../tags/tag288.xml"/><Relationship Id="rId304" Type="http://schemas.openxmlformats.org/officeDocument/2006/relationships/tags" Target="../tags/tag302.xml"/><Relationship Id="rId388" Type="http://schemas.openxmlformats.org/officeDocument/2006/relationships/tags" Target="../tags/tag386.xml"/><Relationship Id="rId511" Type="http://schemas.openxmlformats.org/officeDocument/2006/relationships/tags" Target="../tags/tag509.xml"/><Relationship Id="rId609" Type="http://schemas.openxmlformats.org/officeDocument/2006/relationships/tags" Target="../tags/tag607.xml"/><Relationship Id="rId956" Type="http://schemas.openxmlformats.org/officeDocument/2006/relationships/tags" Target="../tags/tag954.xml"/><Relationship Id="rId1141" Type="http://schemas.openxmlformats.org/officeDocument/2006/relationships/tags" Target="../tags/tag1139.xml"/><Relationship Id="rId1239" Type="http://schemas.openxmlformats.org/officeDocument/2006/relationships/tags" Target="../tags/tag1237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595" Type="http://schemas.openxmlformats.org/officeDocument/2006/relationships/tags" Target="../tags/tag593.xml"/><Relationship Id="rId816" Type="http://schemas.openxmlformats.org/officeDocument/2006/relationships/tags" Target="../tags/tag814.xml"/><Relationship Id="rId1001" Type="http://schemas.openxmlformats.org/officeDocument/2006/relationships/tags" Target="../tags/tag999.xml"/><Relationship Id="rId1446" Type="http://schemas.openxmlformats.org/officeDocument/2006/relationships/tags" Target="../tags/tag1444.xml"/><Relationship Id="rId248" Type="http://schemas.openxmlformats.org/officeDocument/2006/relationships/tags" Target="../tags/tag246.xml"/><Relationship Id="rId455" Type="http://schemas.openxmlformats.org/officeDocument/2006/relationships/tags" Target="../tags/tag453.xml"/><Relationship Id="rId662" Type="http://schemas.openxmlformats.org/officeDocument/2006/relationships/tags" Target="../tags/tag660.xml"/><Relationship Id="rId1085" Type="http://schemas.openxmlformats.org/officeDocument/2006/relationships/tags" Target="../tags/tag1083.xml"/><Relationship Id="rId1292" Type="http://schemas.openxmlformats.org/officeDocument/2006/relationships/tags" Target="../tags/tag1290.xml"/><Relationship Id="rId1306" Type="http://schemas.openxmlformats.org/officeDocument/2006/relationships/tags" Target="../tags/tag1304.xml"/><Relationship Id="rId12" Type="http://schemas.openxmlformats.org/officeDocument/2006/relationships/tags" Target="../tags/tag12.xml"/><Relationship Id="rId108" Type="http://schemas.openxmlformats.org/officeDocument/2006/relationships/tags" Target="../tags/tag108.xml"/><Relationship Id="rId315" Type="http://schemas.openxmlformats.org/officeDocument/2006/relationships/tags" Target="../tags/tag313.xml"/><Relationship Id="rId522" Type="http://schemas.openxmlformats.org/officeDocument/2006/relationships/tags" Target="../tags/tag520.xml"/><Relationship Id="rId967" Type="http://schemas.openxmlformats.org/officeDocument/2006/relationships/tags" Target="../tags/tag965.xml"/><Relationship Id="rId1152" Type="http://schemas.openxmlformats.org/officeDocument/2006/relationships/tags" Target="../tags/tag1150.xml"/><Relationship Id="rId96" Type="http://schemas.openxmlformats.org/officeDocument/2006/relationships/tags" Target="../tags/tag96.xml"/><Relationship Id="rId161" Type="http://schemas.openxmlformats.org/officeDocument/2006/relationships/tags" Target="../tags/tag161.xml"/><Relationship Id="rId399" Type="http://schemas.openxmlformats.org/officeDocument/2006/relationships/tags" Target="../tags/tag397.xml"/><Relationship Id="rId827" Type="http://schemas.openxmlformats.org/officeDocument/2006/relationships/tags" Target="../tags/tag825.xml"/><Relationship Id="rId1012" Type="http://schemas.openxmlformats.org/officeDocument/2006/relationships/tags" Target="../tags/tag1010.xml"/><Relationship Id="rId1457" Type="http://schemas.openxmlformats.org/officeDocument/2006/relationships/tags" Target="../tags/tag1455.xml"/><Relationship Id="rId259" Type="http://schemas.openxmlformats.org/officeDocument/2006/relationships/tags" Target="../tags/tag257.xml"/><Relationship Id="rId466" Type="http://schemas.openxmlformats.org/officeDocument/2006/relationships/tags" Target="../tags/tag464.xml"/><Relationship Id="rId673" Type="http://schemas.openxmlformats.org/officeDocument/2006/relationships/tags" Target="../tags/tag671.xml"/><Relationship Id="rId880" Type="http://schemas.openxmlformats.org/officeDocument/2006/relationships/tags" Target="../tags/tag878.xml"/><Relationship Id="rId1096" Type="http://schemas.openxmlformats.org/officeDocument/2006/relationships/tags" Target="../tags/tag1094.xml"/><Relationship Id="rId1317" Type="http://schemas.openxmlformats.org/officeDocument/2006/relationships/tags" Target="../tags/tag1315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326" Type="http://schemas.openxmlformats.org/officeDocument/2006/relationships/tags" Target="../tags/tag324.xml"/><Relationship Id="rId533" Type="http://schemas.openxmlformats.org/officeDocument/2006/relationships/tags" Target="../tags/tag531.xml"/><Relationship Id="rId978" Type="http://schemas.openxmlformats.org/officeDocument/2006/relationships/tags" Target="../tags/tag976.xml"/><Relationship Id="rId1163" Type="http://schemas.openxmlformats.org/officeDocument/2006/relationships/tags" Target="../tags/tag1161.xml"/><Relationship Id="rId1370" Type="http://schemas.openxmlformats.org/officeDocument/2006/relationships/tags" Target="../tags/tag1368.xml"/><Relationship Id="rId740" Type="http://schemas.openxmlformats.org/officeDocument/2006/relationships/tags" Target="../tags/tag738.xml"/><Relationship Id="rId838" Type="http://schemas.openxmlformats.org/officeDocument/2006/relationships/tags" Target="../tags/tag836.xml"/><Relationship Id="rId1023" Type="http://schemas.openxmlformats.org/officeDocument/2006/relationships/tags" Target="../tags/tag1021.xml"/><Relationship Id="rId1468" Type="http://schemas.openxmlformats.org/officeDocument/2006/relationships/tags" Target="../tags/tag1466.xml"/><Relationship Id="rId172" Type="http://schemas.openxmlformats.org/officeDocument/2006/relationships/tags" Target="../tags/tag172.xml"/><Relationship Id="rId477" Type="http://schemas.openxmlformats.org/officeDocument/2006/relationships/tags" Target="../tags/tag475.xml"/><Relationship Id="rId600" Type="http://schemas.openxmlformats.org/officeDocument/2006/relationships/tags" Target="../tags/tag598.xml"/><Relationship Id="rId684" Type="http://schemas.openxmlformats.org/officeDocument/2006/relationships/tags" Target="../tags/tag682.xml"/><Relationship Id="rId1230" Type="http://schemas.openxmlformats.org/officeDocument/2006/relationships/tags" Target="../tags/tag1228.xml"/><Relationship Id="rId1328" Type="http://schemas.openxmlformats.org/officeDocument/2006/relationships/tags" Target="../tags/tag1326.xml"/><Relationship Id="rId337" Type="http://schemas.openxmlformats.org/officeDocument/2006/relationships/tags" Target="../tags/tag335.xml"/><Relationship Id="rId891" Type="http://schemas.openxmlformats.org/officeDocument/2006/relationships/tags" Target="../tags/tag889.xml"/><Relationship Id="rId905" Type="http://schemas.openxmlformats.org/officeDocument/2006/relationships/tags" Target="../tags/tag903.xml"/><Relationship Id="rId989" Type="http://schemas.openxmlformats.org/officeDocument/2006/relationships/tags" Target="../tags/tag987.xml"/><Relationship Id="rId34" Type="http://schemas.openxmlformats.org/officeDocument/2006/relationships/tags" Target="../tags/tag34.xml"/><Relationship Id="rId544" Type="http://schemas.openxmlformats.org/officeDocument/2006/relationships/tags" Target="../tags/tag542.xml"/><Relationship Id="rId751" Type="http://schemas.openxmlformats.org/officeDocument/2006/relationships/tags" Target="../tags/tag749.xml"/><Relationship Id="rId849" Type="http://schemas.openxmlformats.org/officeDocument/2006/relationships/tags" Target="../tags/tag847.xml"/><Relationship Id="rId1174" Type="http://schemas.openxmlformats.org/officeDocument/2006/relationships/tags" Target="../tags/tag1172.xml"/><Relationship Id="rId1381" Type="http://schemas.openxmlformats.org/officeDocument/2006/relationships/tags" Target="../tags/tag1379.xml"/><Relationship Id="rId1479" Type="http://schemas.openxmlformats.org/officeDocument/2006/relationships/tags" Target="../tags/tag1477.xml"/><Relationship Id="rId183" Type="http://schemas.openxmlformats.org/officeDocument/2006/relationships/tags" Target="../tags/tag183.xml"/><Relationship Id="rId390" Type="http://schemas.openxmlformats.org/officeDocument/2006/relationships/tags" Target="../tags/tag388.xml"/><Relationship Id="rId404" Type="http://schemas.openxmlformats.org/officeDocument/2006/relationships/tags" Target="../tags/tag402.xml"/><Relationship Id="rId611" Type="http://schemas.openxmlformats.org/officeDocument/2006/relationships/tags" Target="../tags/tag609.xml"/><Relationship Id="rId1034" Type="http://schemas.openxmlformats.org/officeDocument/2006/relationships/tags" Target="../tags/tag1032.xml"/><Relationship Id="rId1241" Type="http://schemas.openxmlformats.org/officeDocument/2006/relationships/tags" Target="../tags/tag1239.xml"/><Relationship Id="rId1339" Type="http://schemas.openxmlformats.org/officeDocument/2006/relationships/tags" Target="../tags/tag1337.xml"/><Relationship Id="rId250" Type="http://schemas.openxmlformats.org/officeDocument/2006/relationships/tags" Target="../tags/tag248.xml"/><Relationship Id="rId488" Type="http://schemas.openxmlformats.org/officeDocument/2006/relationships/tags" Target="../tags/tag486.xml"/><Relationship Id="rId695" Type="http://schemas.openxmlformats.org/officeDocument/2006/relationships/tags" Target="../tags/tag693.xml"/><Relationship Id="rId709" Type="http://schemas.openxmlformats.org/officeDocument/2006/relationships/tags" Target="../tags/tag707.xml"/><Relationship Id="rId916" Type="http://schemas.openxmlformats.org/officeDocument/2006/relationships/tags" Target="../tags/tag914.xml"/><Relationship Id="rId1101" Type="http://schemas.openxmlformats.org/officeDocument/2006/relationships/tags" Target="../tags/tag1099.xml"/><Relationship Id="rId45" Type="http://schemas.openxmlformats.org/officeDocument/2006/relationships/tags" Target="../tags/tag45.xml"/><Relationship Id="rId110" Type="http://schemas.openxmlformats.org/officeDocument/2006/relationships/tags" Target="../tags/tag110.xml"/><Relationship Id="rId348" Type="http://schemas.openxmlformats.org/officeDocument/2006/relationships/tags" Target="../tags/tag346.xml"/><Relationship Id="rId555" Type="http://schemas.openxmlformats.org/officeDocument/2006/relationships/tags" Target="../tags/tag553.xml"/><Relationship Id="rId762" Type="http://schemas.openxmlformats.org/officeDocument/2006/relationships/tags" Target="../tags/tag760.xml"/><Relationship Id="rId1185" Type="http://schemas.openxmlformats.org/officeDocument/2006/relationships/tags" Target="../tags/tag1183.xml"/><Relationship Id="rId1392" Type="http://schemas.openxmlformats.org/officeDocument/2006/relationships/tags" Target="../tags/tag1390.xml"/><Relationship Id="rId1406" Type="http://schemas.openxmlformats.org/officeDocument/2006/relationships/tags" Target="../tags/tag1404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415" Type="http://schemas.openxmlformats.org/officeDocument/2006/relationships/tags" Target="../tags/tag413.xml"/><Relationship Id="rId622" Type="http://schemas.openxmlformats.org/officeDocument/2006/relationships/tags" Target="../tags/tag620.xml"/><Relationship Id="rId1045" Type="http://schemas.openxmlformats.org/officeDocument/2006/relationships/tags" Target="../tags/tag1043.xml"/><Relationship Id="rId1252" Type="http://schemas.openxmlformats.org/officeDocument/2006/relationships/tags" Target="../tags/tag1250.xml"/><Relationship Id="rId261" Type="http://schemas.openxmlformats.org/officeDocument/2006/relationships/tags" Target="../tags/tag259.xml"/><Relationship Id="rId499" Type="http://schemas.openxmlformats.org/officeDocument/2006/relationships/tags" Target="../tags/tag497.xml"/><Relationship Id="rId927" Type="http://schemas.openxmlformats.org/officeDocument/2006/relationships/tags" Target="../tags/tag925.xml"/><Relationship Id="rId1112" Type="http://schemas.openxmlformats.org/officeDocument/2006/relationships/tags" Target="../tags/tag1110.xml"/><Relationship Id="rId56" Type="http://schemas.openxmlformats.org/officeDocument/2006/relationships/tags" Target="../tags/tag56.xml"/><Relationship Id="rId359" Type="http://schemas.openxmlformats.org/officeDocument/2006/relationships/tags" Target="../tags/tag357.xml"/><Relationship Id="rId566" Type="http://schemas.openxmlformats.org/officeDocument/2006/relationships/tags" Target="../tags/tag564.xml"/><Relationship Id="rId773" Type="http://schemas.openxmlformats.org/officeDocument/2006/relationships/tags" Target="../tags/tag771.xml"/><Relationship Id="rId1196" Type="http://schemas.openxmlformats.org/officeDocument/2006/relationships/tags" Target="../tags/tag1194.xml"/><Relationship Id="rId1417" Type="http://schemas.openxmlformats.org/officeDocument/2006/relationships/tags" Target="../tags/tag1415.xml"/><Relationship Id="rId121" Type="http://schemas.openxmlformats.org/officeDocument/2006/relationships/tags" Target="../tags/tag121.xml"/><Relationship Id="rId219" Type="http://schemas.openxmlformats.org/officeDocument/2006/relationships/tags" Target="../tags/tag219.xml"/><Relationship Id="rId426" Type="http://schemas.openxmlformats.org/officeDocument/2006/relationships/tags" Target="../tags/tag424.xml"/><Relationship Id="rId633" Type="http://schemas.openxmlformats.org/officeDocument/2006/relationships/tags" Target="../tags/tag631.xml"/><Relationship Id="rId980" Type="http://schemas.openxmlformats.org/officeDocument/2006/relationships/tags" Target="../tags/tag978.xml"/><Relationship Id="rId1056" Type="http://schemas.openxmlformats.org/officeDocument/2006/relationships/tags" Target="../tags/tag1054.xml"/><Relationship Id="rId1263" Type="http://schemas.openxmlformats.org/officeDocument/2006/relationships/tags" Target="../tags/tag1261.xml"/><Relationship Id="rId840" Type="http://schemas.openxmlformats.org/officeDocument/2006/relationships/tags" Target="../tags/tag838.xml"/><Relationship Id="rId938" Type="http://schemas.openxmlformats.org/officeDocument/2006/relationships/tags" Target="../tags/tag936.xml"/><Relationship Id="rId1470" Type="http://schemas.openxmlformats.org/officeDocument/2006/relationships/tags" Target="../tags/tag1468.xml"/><Relationship Id="rId67" Type="http://schemas.openxmlformats.org/officeDocument/2006/relationships/tags" Target="../tags/tag67.xml"/><Relationship Id="rId272" Type="http://schemas.openxmlformats.org/officeDocument/2006/relationships/tags" Target="../tags/tag270.xml"/><Relationship Id="rId577" Type="http://schemas.openxmlformats.org/officeDocument/2006/relationships/tags" Target="../tags/tag575.xml"/><Relationship Id="rId700" Type="http://schemas.openxmlformats.org/officeDocument/2006/relationships/tags" Target="../tags/tag698.xml"/><Relationship Id="rId1123" Type="http://schemas.openxmlformats.org/officeDocument/2006/relationships/tags" Target="../tags/tag1121.xml"/><Relationship Id="rId1330" Type="http://schemas.openxmlformats.org/officeDocument/2006/relationships/tags" Target="../tags/tag1328.xml"/><Relationship Id="rId1428" Type="http://schemas.openxmlformats.org/officeDocument/2006/relationships/tags" Target="../tags/tag1426.xml"/><Relationship Id="rId132" Type="http://schemas.openxmlformats.org/officeDocument/2006/relationships/tags" Target="../tags/tag132.xml"/><Relationship Id="rId784" Type="http://schemas.openxmlformats.org/officeDocument/2006/relationships/tags" Target="../tags/tag782.xml"/><Relationship Id="rId991" Type="http://schemas.openxmlformats.org/officeDocument/2006/relationships/tags" Target="../tags/tag989.xml"/><Relationship Id="rId1067" Type="http://schemas.openxmlformats.org/officeDocument/2006/relationships/tags" Target="../tags/tag1065.xml"/><Relationship Id="rId437" Type="http://schemas.openxmlformats.org/officeDocument/2006/relationships/tags" Target="../tags/tag435.xml"/><Relationship Id="rId644" Type="http://schemas.openxmlformats.org/officeDocument/2006/relationships/tags" Target="../tags/tag642.xml"/><Relationship Id="rId851" Type="http://schemas.openxmlformats.org/officeDocument/2006/relationships/tags" Target="../tags/tag849.xml"/><Relationship Id="rId1274" Type="http://schemas.openxmlformats.org/officeDocument/2006/relationships/tags" Target="../tags/tag1272.xml"/><Relationship Id="rId1481" Type="http://schemas.openxmlformats.org/officeDocument/2006/relationships/tags" Target="../tags/tag1479.xml"/><Relationship Id="rId283" Type="http://schemas.openxmlformats.org/officeDocument/2006/relationships/tags" Target="../tags/tag281.xml"/><Relationship Id="rId490" Type="http://schemas.openxmlformats.org/officeDocument/2006/relationships/tags" Target="../tags/tag488.xml"/><Relationship Id="rId504" Type="http://schemas.openxmlformats.org/officeDocument/2006/relationships/tags" Target="../tags/tag502.xml"/><Relationship Id="rId711" Type="http://schemas.openxmlformats.org/officeDocument/2006/relationships/tags" Target="../tags/tag709.xml"/><Relationship Id="rId949" Type="http://schemas.openxmlformats.org/officeDocument/2006/relationships/tags" Target="../tags/tag947.xml"/><Relationship Id="rId1134" Type="http://schemas.openxmlformats.org/officeDocument/2006/relationships/tags" Target="../tags/tag1132.xml"/><Relationship Id="rId1341" Type="http://schemas.openxmlformats.org/officeDocument/2006/relationships/tags" Target="../tags/tag1339.xml"/><Relationship Id="rId78" Type="http://schemas.openxmlformats.org/officeDocument/2006/relationships/tags" Target="../tags/tag78.xml"/><Relationship Id="rId143" Type="http://schemas.openxmlformats.org/officeDocument/2006/relationships/tags" Target="../tags/tag143.xml"/><Relationship Id="rId350" Type="http://schemas.openxmlformats.org/officeDocument/2006/relationships/tags" Target="../tags/tag348.xml"/><Relationship Id="rId588" Type="http://schemas.openxmlformats.org/officeDocument/2006/relationships/tags" Target="../tags/tag586.xml"/><Relationship Id="rId795" Type="http://schemas.openxmlformats.org/officeDocument/2006/relationships/tags" Target="../tags/tag793.xml"/><Relationship Id="rId809" Type="http://schemas.openxmlformats.org/officeDocument/2006/relationships/tags" Target="../tags/tag807.xml"/><Relationship Id="rId1201" Type="http://schemas.openxmlformats.org/officeDocument/2006/relationships/tags" Target="../tags/tag1199.xml"/><Relationship Id="rId1439" Type="http://schemas.openxmlformats.org/officeDocument/2006/relationships/tags" Target="../tags/tag1437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448" Type="http://schemas.openxmlformats.org/officeDocument/2006/relationships/tags" Target="../tags/tag446.xml"/><Relationship Id="rId655" Type="http://schemas.openxmlformats.org/officeDocument/2006/relationships/tags" Target="../tags/tag653.xml"/><Relationship Id="rId862" Type="http://schemas.openxmlformats.org/officeDocument/2006/relationships/tags" Target="../tags/tag860.xml"/><Relationship Id="rId1078" Type="http://schemas.openxmlformats.org/officeDocument/2006/relationships/tags" Target="../tags/tag1076.xml"/><Relationship Id="rId1285" Type="http://schemas.openxmlformats.org/officeDocument/2006/relationships/tags" Target="../tags/tag1283.xml"/><Relationship Id="rId294" Type="http://schemas.openxmlformats.org/officeDocument/2006/relationships/tags" Target="../tags/tag292.xml"/><Relationship Id="rId308" Type="http://schemas.openxmlformats.org/officeDocument/2006/relationships/tags" Target="../tags/tag306.xml"/><Relationship Id="rId515" Type="http://schemas.openxmlformats.org/officeDocument/2006/relationships/tags" Target="../tags/tag513.xml"/><Relationship Id="rId722" Type="http://schemas.openxmlformats.org/officeDocument/2006/relationships/tags" Target="../tags/tag720.xml"/><Relationship Id="rId1145" Type="http://schemas.openxmlformats.org/officeDocument/2006/relationships/tags" Target="../tags/tag1143.xml"/><Relationship Id="rId1352" Type="http://schemas.openxmlformats.org/officeDocument/2006/relationships/tags" Target="../tags/tag1350.xml"/><Relationship Id="rId89" Type="http://schemas.openxmlformats.org/officeDocument/2006/relationships/tags" Target="../tags/tag89.xml"/><Relationship Id="rId154" Type="http://schemas.openxmlformats.org/officeDocument/2006/relationships/tags" Target="../tags/tag154.xml"/><Relationship Id="rId361" Type="http://schemas.openxmlformats.org/officeDocument/2006/relationships/tags" Target="../tags/tag359.xml"/><Relationship Id="rId599" Type="http://schemas.openxmlformats.org/officeDocument/2006/relationships/tags" Target="../tags/tag597.xml"/><Relationship Id="rId1005" Type="http://schemas.openxmlformats.org/officeDocument/2006/relationships/tags" Target="../tags/tag1003.xml"/><Relationship Id="rId1212" Type="http://schemas.openxmlformats.org/officeDocument/2006/relationships/tags" Target="../tags/tag1210.xml"/><Relationship Id="rId459" Type="http://schemas.openxmlformats.org/officeDocument/2006/relationships/tags" Target="../tags/tag457.xml"/><Relationship Id="rId666" Type="http://schemas.openxmlformats.org/officeDocument/2006/relationships/tags" Target="../tags/tag664.xml"/><Relationship Id="rId873" Type="http://schemas.openxmlformats.org/officeDocument/2006/relationships/tags" Target="../tags/tag871.xml"/><Relationship Id="rId1089" Type="http://schemas.openxmlformats.org/officeDocument/2006/relationships/tags" Target="../tags/tag1087.xml"/><Relationship Id="rId1296" Type="http://schemas.openxmlformats.org/officeDocument/2006/relationships/tags" Target="../tags/tag1294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319" Type="http://schemas.openxmlformats.org/officeDocument/2006/relationships/tags" Target="../tags/tag317.xml"/><Relationship Id="rId526" Type="http://schemas.openxmlformats.org/officeDocument/2006/relationships/tags" Target="../tags/tag524.xml"/><Relationship Id="rId1156" Type="http://schemas.openxmlformats.org/officeDocument/2006/relationships/tags" Target="../tags/tag1154.xml"/><Relationship Id="rId1363" Type="http://schemas.openxmlformats.org/officeDocument/2006/relationships/tags" Target="../tags/tag1361.xml"/><Relationship Id="rId733" Type="http://schemas.openxmlformats.org/officeDocument/2006/relationships/tags" Target="../tags/tag731.xml"/><Relationship Id="rId940" Type="http://schemas.openxmlformats.org/officeDocument/2006/relationships/tags" Target="../tags/tag938.xml"/><Relationship Id="rId1016" Type="http://schemas.openxmlformats.org/officeDocument/2006/relationships/tags" Target="../tags/tag1014.xml"/><Relationship Id="rId165" Type="http://schemas.openxmlformats.org/officeDocument/2006/relationships/tags" Target="../tags/tag165.xml"/><Relationship Id="rId372" Type="http://schemas.openxmlformats.org/officeDocument/2006/relationships/tags" Target="../tags/tag370.xml"/><Relationship Id="rId677" Type="http://schemas.openxmlformats.org/officeDocument/2006/relationships/tags" Target="../tags/tag675.xml"/><Relationship Id="rId800" Type="http://schemas.openxmlformats.org/officeDocument/2006/relationships/tags" Target="../tags/tag798.xml"/><Relationship Id="rId1223" Type="http://schemas.openxmlformats.org/officeDocument/2006/relationships/tags" Target="../tags/tag1221.xml"/><Relationship Id="rId1430" Type="http://schemas.openxmlformats.org/officeDocument/2006/relationships/tags" Target="../tags/tag1428.xml"/><Relationship Id="rId232" Type="http://schemas.openxmlformats.org/officeDocument/2006/relationships/tags" Target="../tags/tag232.xml"/><Relationship Id="rId884" Type="http://schemas.openxmlformats.org/officeDocument/2006/relationships/tags" Target="../tags/tag882.xml"/><Relationship Id="rId27" Type="http://schemas.openxmlformats.org/officeDocument/2006/relationships/tags" Target="../tags/tag27.xml"/><Relationship Id="rId537" Type="http://schemas.openxmlformats.org/officeDocument/2006/relationships/tags" Target="../tags/tag535.xml"/><Relationship Id="rId744" Type="http://schemas.openxmlformats.org/officeDocument/2006/relationships/tags" Target="../tags/tag742.xml"/><Relationship Id="rId951" Type="http://schemas.openxmlformats.org/officeDocument/2006/relationships/tags" Target="../tags/tag949.xml"/><Relationship Id="rId1167" Type="http://schemas.openxmlformats.org/officeDocument/2006/relationships/tags" Target="../tags/tag1165.xml"/><Relationship Id="rId1374" Type="http://schemas.openxmlformats.org/officeDocument/2006/relationships/tags" Target="../tags/tag1372.xml"/><Relationship Id="rId80" Type="http://schemas.openxmlformats.org/officeDocument/2006/relationships/tags" Target="../tags/tag80.xml"/><Relationship Id="rId176" Type="http://schemas.openxmlformats.org/officeDocument/2006/relationships/tags" Target="../tags/tag176.xml"/><Relationship Id="rId383" Type="http://schemas.openxmlformats.org/officeDocument/2006/relationships/tags" Target="../tags/tag381.xml"/><Relationship Id="rId590" Type="http://schemas.openxmlformats.org/officeDocument/2006/relationships/tags" Target="../tags/tag588.xml"/><Relationship Id="rId604" Type="http://schemas.openxmlformats.org/officeDocument/2006/relationships/tags" Target="../tags/tag602.xml"/><Relationship Id="rId811" Type="http://schemas.openxmlformats.org/officeDocument/2006/relationships/tags" Target="../tags/tag809.xml"/><Relationship Id="rId1027" Type="http://schemas.openxmlformats.org/officeDocument/2006/relationships/tags" Target="../tags/tag1025.xml"/><Relationship Id="rId1234" Type="http://schemas.openxmlformats.org/officeDocument/2006/relationships/tags" Target="../tags/tag1232.xml"/><Relationship Id="rId1441" Type="http://schemas.openxmlformats.org/officeDocument/2006/relationships/tags" Target="../tags/tag1439.xml"/><Relationship Id="rId243" Type="http://schemas.openxmlformats.org/officeDocument/2006/relationships/tags" Target="../tags/tag241.xml"/><Relationship Id="rId450" Type="http://schemas.openxmlformats.org/officeDocument/2006/relationships/tags" Target="../tags/tag448.xml"/><Relationship Id="rId688" Type="http://schemas.openxmlformats.org/officeDocument/2006/relationships/tags" Target="../tags/tag686.xml"/><Relationship Id="rId895" Type="http://schemas.openxmlformats.org/officeDocument/2006/relationships/tags" Target="../tags/tag893.xml"/><Relationship Id="rId909" Type="http://schemas.openxmlformats.org/officeDocument/2006/relationships/tags" Target="../tags/tag907.xml"/><Relationship Id="rId1080" Type="http://schemas.openxmlformats.org/officeDocument/2006/relationships/tags" Target="../tags/tag1078.xml"/><Relationship Id="rId1301" Type="http://schemas.openxmlformats.org/officeDocument/2006/relationships/tags" Target="../tags/tag1299.xml"/><Relationship Id="rId38" Type="http://schemas.openxmlformats.org/officeDocument/2006/relationships/tags" Target="../tags/tag38.xml"/><Relationship Id="rId103" Type="http://schemas.openxmlformats.org/officeDocument/2006/relationships/tags" Target="../tags/tag103.xml"/><Relationship Id="rId310" Type="http://schemas.openxmlformats.org/officeDocument/2006/relationships/tags" Target="../tags/tag308.xml"/><Relationship Id="rId548" Type="http://schemas.openxmlformats.org/officeDocument/2006/relationships/tags" Target="../tags/tag546.xml"/><Relationship Id="rId755" Type="http://schemas.openxmlformats.org/officeDocument/2006/relationships/tags" Target="../tags/tag753.xml"/><Relationship Id="rId962" Type="http://schemas.openxmlformats.org/officeDocument/2006/relationships/tags" Target="../tags/tag960.xml"/><Relationship Id="rId1178" Type="http://schemas.openxmlformats.org/officeDocument/2006/relationships/tags" Target="../tags/tag1176.xml"/><Relationship Id="rId1385" Type="http://schemas.openxmlformats.org/officeDocument/2006/relationships/tags" Target="../tags/tag1383.xml"/><Relationship Id="rId91" Type="http://schemas.openxmlformats.org/officeDocument/2006/relationships/tags" Target="../tags/tag91.xml"/><Relationship Id="rId187" Type="http://schemas.openxmlformats.org/officeDocument/2006/relationships/tags" Target="../tags/tag187.xml"/><Relationship Id="rId394" Type="http://schemas.openxmlformats.org/officeDocument/2006/relationships/tags" Target="../tags/tag392.xml"/><Relationship Id="rId408" Type="http://schemas.openxmlformats.org/officeDocument/2006/relationships/tags" Target="../tags/tag406.xml"/><Relationship Id="rId615" Type="http://schemas.openxmlformats.org/officeDocument/2006/relationships/tags" Target="../tags/tag613.xml"/><Relationship Id="rId822" Type="http://schemas.openxmlformats.org/officeDocument/2006/relationships/tags" Target="../tags/tag820.xml"/><Relationship Id="rId1038" Type="http://schemas.openxmlformats.org/officeDocument/2006/relationships/tags" Target="../tags/tag1036.xml"/><Relationship Id="rId1245" Type="http://schemas.openxmlformats.org/officeDocument/2006/relationships/tags" Target="../tags/tag1243.xml"/><Relationship Id="rId1452" Type="http://schemas.openxmlformats.org/officeDocument/2006/relationships/tags" Target="../tags/tag1450.xml"/><Relationship Id="rId254" Type="http://schemas.openxmlformats.org/officeDocument/2006/relationships/tags" Target="../tags/tag252.xml"/><Relationship Id="rId699" Type="http://schemas.openxmlformats.org/officeDocument/2006/relationships/tags" Target="../tags/tag697.xml"/><Relationship Id="rId1091" Type="http://schemas.openxmlformats.org/officeDocument/2006/relationships/tags" Target="../tags/tag1089.xml"/><Relationship Id="rId1105" Type="http://schemas.openxmlformats.org/officeDocument/2006/relationships/tags" Target="../tags/tag1103.xml"/><Relationship Id="rId1312" Type="http://schemas.openxmlformats.org/officeDocument/2006/relationships/tags" Target="../tags/tag1310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461" Type="http://schemas.openxmlformats.org/officeDocument/2006/relationships/tags" Target="../tags/tag459.xml"/><Relationship Id="rId559" Type="http://schemas.openxmlformats.org/officeDocument/2006/relationships/tags" Target="../tags/tag557.xml"/><Relationship Id="rId766" Type="http://schemas.openxmlformats.org/officeDocument/2006/relationships/tags" Target="../tags/tag764.xml"/><Relationship Id="rId1189" Type="http://schemas.openxmlformats.org/officeDocument/2006/relationships/tags" Target="../tags/tag1187.xml"/><Relationship Id="rId1396" Type="http://schemas.openxmlformats.org/officeDocument/2006/relationships/tags" Target="../tags/tag1394.xml"/><Relationship Id="rId198" Type="http://schemas.openxmlformats.org/officeDocument/2006/relationships/tags" Target="../tags/tag198.xml"/><Relationship Id="rId321" Type="http://schemas.openxmlformats.org/officeDocument/2006/relationships/tags" Target="../tags/tag319.xml"/><Relationship Id="rId419" Type="http://schemas.openxmlformats.org/officeDocument/2006/relationships/tags" Target="../tags/tag417.xml"/><Relationship Id="rId626" Type="http://schemas.openxmlformats.org/officeDocument/2006/relationships/tags" Target="../tags/tag624.xml"/><Relationship Id="rId973" Type="http://schemas.openxmlformats.org/officeDocument/2006/relationships/tags" Target="../tags/tag971.xml"/><Relationship Id="rId1049" Type="http://schemas.openxmlformats.org/officeDocument/2006/relationships/tags" Target="../tags/tag1047.xml"/><Relationship Id="rId1256" Type="http://schemas.openxmlformats.org/officeDocument/2006/relationships/tags" Target="../tags/tag1254.xml"/><Relationship Id="rId833" Type="http://schemas.openxmlformats.org/officeDocument/2006/relationships/tags" Target="../tags/tag831.xml"/><Relationship Id="rId1116" Type="http://schemas.openxmlformats.org/officeDocument/2006/relationships/tags" Target="../tags/tag1114.xml"/><Relationship Id="rId1463" Type="http://schemas.openxmlformats.org/officeDocument/2006/relationships/tags" Target="../tags/tag1461.xml"/><Relationship Id="rId265" Type="http://schemas.openxmlformats.org/officeDocument/2006/relationships/tags" Target="../tags/tag263.xml"/><Relationship Id="rId472" Type="http://schemas.openxmlformats.org/officeDocument/2006/relationships/tags" Target="../tags/tag470.xml"/><Relationship Id="rId900" Type="http://schemas.openxmlformats.org/officeDocument/2006/relationships/tags" Target="../tags/tag898.xml"/><Relationship Id="rId1323" Type="http://schemas.openxmlformats.org/officeDocument/2006/relationships/tags" Target="../tags/tag1321.xml"/><Relationship Id="rId125" Type="http://schemas.openxmlformats.org/officeDocument/2006/relationships/tags" Target="../tags/tag125.xml"/><Relationship Id="rId332" Type="http://schemas.openxmlformats.org/officeDocument/2006/relationships/tags" Target="../tags/tag330.xml"/><Relationship Id="rId777" Type="http://schemas.openxmlformats.org/officeDocument/2006/relationships/tags" Target="../tags/tag775.xml"/><Relationship Id="rId984" Type="http://schemas.openxmlformats.org/officeDocument/2006/relationships/tags" Target="../tags/tag982.xml"/><Relationship Id="rId637" Type="http://schemas.openxmlformats.org/officeDocument/2006/relationships/tags" Target="../tags/tag635.xml"/><Relationship Id="rId844" Type="http://schemas.openxmlformats.org/officeDocument/2006/relationships/tags" Target="../tags/tag842.xml"/><Relationship Id="rId1267" Type="http://schemas.openxmlformats.org/officeDocument/2006/relationships/tags" Target="../tags/tag1265.xml"/><Relationship Id="rId1474" Type="http://schemas.openxmlformats.org/officeDocument/2006/relationships/tags" Target="../tags/tag1472.xml"/><Relationship Id="rId276" Type="http://schemas.openxmlformats.org/officeDocument/2006/relationships/tags" Target="../tags/tag274.xml"/><Relationship Id="rId483" Type="http://schemas.openxmlformats.org/officeDocument/2006/relationships/tags" Target="../tags/tag481.xml"/><Relationship Id="rId690" Type="http://schemas.openxmlformats.org/officeDocument/2006/relationships/tags" Target="../tags/tag688.xml"/><Relationship Id="rId704" Type="http://schemas.openxmlformats.org/officeDocument/2006/relationships/tags" Target="../tags/tag702.xml"/><Relationship Id="rId911" Type="http://schemas.openxmlformats.org/officeDocument/2006/relationships/tags" Target="../tags/tag909.xml"/><Relationship Id="rId1127" Type="http://schemas.openxmlformats.org/officeDocument/2006/relationships/tags" Target="../tags/tag1125.xml"/><Relationship Id="rId1334" Type="http://schemas.openxmlformats.org/officeDocument/2006/relationships/tags" Target="../tags/tag1332.xml"/><Relationship Id="rId40" Type="http://schemas.openxmlformats.org/officeDocument/2006/relationships/tags" Target="../tags/tag40.xml"/><Relationship Id="rId136" Type="http://schemas.openxmlformats.org/officeDocument/2006/relationships/tags" Target="../tags/tag136.xml"/><Relationship Id="rId343" Type="http://schemas.openxmlformats.org/officeDocument/2006/relationships/tags" Target="../tags/tag341.xml"/><Relationship Id="rId550" Type="http://schemas.openxmlformats.org/officeDocument/2006/relationships/tags" Target="../tags/tag548.xml"/><Relationship Id="rId788" Type="http://schemas.openxmlformats.org/officeDocument/2006/relationships/tags" Target="../tags/tag786.xml"/><Relationship Id="rId995" Type="http://schemas.openxmlformats.org/officeDocument/2006/relationships/tags" Target="../tags/tag993.xml"/><Relationship Id="rId1180" Type="http://schemas.openxmlformats.org/officeDocument/2006/relationships/tags" Target="../tags/tag1178.xml"/><Relationship Id="rId1401" Type="http://schemas.openxmlformats.org/officeDocument/2006/relationships/tags" Target="../tags/tag1399.xml"/><Relationship Id="rId203" Type="http://schemas.openxmlformats.org/officeDocument/2006/relationships/tags" Target="../tags/tag203.xml"/><Relationship Id="rId648" Type="http://schemas.openxmlformats.org/officeDocument/2006/relationships/tags" Target="../tags/tag646.xml"/><Relationship Id="rId855" Type="http://schemas.openxmlformats.org/officeDocument/2006/relationships/tags" Target="../tags/tag853.xml"/><Relationship Id="rId1040" Type="http://schemas.openxmlformats.org/officeDocument/2006/relationships/tags" Target="../tags/tag1038.xml"/><Relationship Id="rId1278" Type="http://schemas.openxmlformats.org/officeDocument/2006/relationships/tags" Target="../tags/tag1276.xml"/><Relationship Id="rId1485" Type="http://schemas.openxmlformats.org/officeDocument/2006/relationships/image" Target="../media/image1.png"/><Relationship Id="rId287" Type="http://schemas.openxmlformats.org/officeDocument/2006/relationships/tags" Target="../tags/tag285.xml"/><Relationship Id="rId410" Type="http://schemas.openxmlformats.org/officeDocument/2006/relationships/tags" Target="../tags/tag408.xml"/><Relationship Id="rId494" Type="http://schemas.openxmlformats.org/officeDocument/2006/relationships/tags" Target="../tags/tag492.xml"/><Relationship Id="rId508" Type="http://schemas.openxmlformats.org/officeDocument/2006/relationships/tags" Target="../tags/tag506.xml"/><Relationship Id="rId715" Type="http://schemas.openxmlformats.org/officeDocument/2006/relationships/tags" Target="../tags/tag713.xml"/><Relationship Id="rId922" Type="http://schemas.openxmlformats.org/officeDocument/2006/relationships/tags" Target="../tags/tag920.xml"/><Relationship Id="rId1138" Type="http://schemas.openxmlformats.org/officeDocument/2006/relationships/tags" Target="../tags/tag1136.xml"/><Relationship Id="rId1345" Type="http://schemas.openxmlformats.org/officeDocument/2006/relationships/tags" Target="../tags/tag1343.xml"/><Relationship Id="rId147" Type="http://schemas.openxmlformats.org/officeDocument/2006/relationships/tags" Target="../tags/tag147.xml"/><Relationship Id="rId354" Type="http://schemas.openxmlformats.org/officeDocument/2006/relationships/tags" Target="../tags/tag352.xml"/><Relationship Id="rId799" Type="http://schemas.openxmlformats.org/officeDocument/2006/relationships/tags" Target="../tags/tag797.xml"/><Relationship Id="rId1191" Type="http://schemas.openxmlformats.org/officeDocument/2006/relationships/tags" Target="../tags/tag1189.xml"/><Relationship Id="rId1205" Type="http://schemas.openxmlformats.org/officeDocument/2006/relationships/tags" Target="../tags/tag1203.xml"/><Relationship Id="rId51" Type="http://schemas.openxmlformats.org/officeDocument/2006/relationships/tags" Target="../tags/tag51.xml"/><Relationship Id="rId561" Type="http://schemas.openxmlformats.org/officeDocument/2006/relationships/tags" Target="../tags/tag559.xml"/><Relationship Id="rId659" Type="http://schemas.openxmlformats.org/officeDocument/2006/relationships/tags" Target="../tags/tag657.xml"/><Relationship Id="rId866" Type="http://schemas.openxmlformats.org/officeDocument/2006/relationships/tags" Target="../tags/tag864.xml"/><Relationship Id="rId1289" Type="http://schemas.openxmlformats.org/officeDocument/2006/relationships/tags" Target="../tags/tag1287.xml"/><Relationship Id="rId1412" Type="http://schemas.openxmlformats.org/officeDocument/2006/relationships/tags" Target="../tags/tag1410.xml"/><Relationship Id="rId214" Type="http://schemas.openxmlformats.org/officeDocument/2006/relationships/tags" Target="../tags/tag214.xml"/><Relationship Id="rId298" Type="http://schemas.openxmlformats.org/officeDocument/2006/relationships/tags" Target="../tags/tag296.xml"/><Relationship Id="rId421" Type="http://schemas.openxmlformats.org/officeDocument/2006/relationships/tags" Target="../tags/tag419.xml"/><Relationship Id="rId519" Type="http://schemas.openxmlformats.org/officeDocument/2006/relationships/tags" Target="../tags/tag517.xml"/><Relationship Id="rId1051" Type="http://schemas.openxmlformats.org/officeDocument/2006/relationships/tags" Target="../tags/tag1049.xml"/><Relationship Id="rId1149" Type="http://schemas.openxmlformats.org/officeDocument/2006/relationships/tags" Target="../tags/tag1147.xml"/><Relationship Id="rId1356" Type="http://schemas.openxmlformats.org/officeDocument/2006/relationships/tags" Target="../tags/tag1354.xml"/><Relationship Id="rId158" Type="http://schemas.openxmlformats.org/officeDocument/2006/relationships/tags" Target="../tags/tag158.xml"/><Relationship Id="rId726" Type="http://schemas.openxmlformats.org/officeDocument/2006/relationships/tags" Target="../tags/tag724.xml"/><Relationship Id="rId933" Type="http://schemas.openxmlformats.org/officeDocument/2006/relationships/tags" Target="../tags/tag931.xml"/><Relationship Id="rId1009" Type="http://schemas.openxmlformats.org/officeDocument/2006/relationships/tags" Target="../tags/tag1007.xml"/><Relationship Id="rId62" Type="http://schemas.openxmlformats.org/officeDocument/2006/relationships/tags" Target="../tags/tag62.xml"/><Relationship Id="rId365" Type="http://schemas.openxmlformats.org/officeDocument/2006/relationships/tags" Target="../tags/tag363.xml"/><Relationship Id="rId572" Type="http://schemas.openxmlformats.org/officeDocument/2006/relationships/tags" Target="../tags/tag570.xml"/><Relationship Id="rId1216" Type="http://schemas.openxmlformats.org/officeDocument/2006/relationships/tags" Target="../tags/tag1214.xml"/><Relationship Id="rId1423" Type="http://schemas.openxmlformats.org/officeDocument/2006/relationships/tags" Target="../tags/tag1421.xml"/><Relationship Id="rId225" Type="http://schemas.openxmlformats.org/officeDocument/2006/relationships/tags" Target="../tags/tag225.xml"/><Relationship Id="rId432" Type="http://schemas.openxmlformats.org/officeDocument/2006/relationships/tags" Target="../tags/tag430.xml"/><Relationship Id="rId877" Type="http://schemas.openxmlformats.org/officeDocument/2006/relationships/tags" Target="../tags/tag875.xml"/><Relationship Id="rId1062" Type="http://schemas.openxmlformats.org/officeDocument/2006/relationships/tags" Target="../tags/tag1060.xml"/><Relationship Id="rId737" Type="http://schemas.openxmlformats.org/officeDocument/2006/relationships/tags" Target="../tags/tag735.xml"/><Relationship Id="rId944" Type="http://schemas.openxmlformats.org/officeDocument/2006/relationships/tags" Target="../tags/tag942.xml"/><Relationship Id="rId1367" Type="http://schemas.openxmlformats.org/officeDocument/2006/relationships/tags" Target="../tags/tag1365.xml"/><Relationship Id="rId73" Type="http://schemas.openxmlformats.org/officeDocument/2006/relationships/tags" Target="../tags/tag73.xml"/><Relationship Id="rId169" Type="http://schemas.openxmlformats.org/officeDocument/2006/relationships/tags" Target="../tags/tag169.xml"/><Relationship Id="rId376" Type="http://schemas.openxmlformats.org/officeDocument/2006/relationships/tags" Target="../tags/tag374.xml"/><Relationship Id="rId583" Type="http://schemas.openxmlformats.org/officeDocument/2006/relationships/tags" Target="../tags/tag581.xml"/><Relationship Id="rId790" Type="http://schemas.openxmlformats.org/officeDocument/2006/relationships/tags" Target="../tags/tag788.xml"/><Relationship Id="rId804" Type="http://schemas.openxmlformats.org/officeDocument/2006/relationships/tags" Target="../tags/tag802.xml"/><Relationship Id="rId1227" Type="http://schemas.openxmlformats.org/officeDocument/2006/relationships/tags" Target="../tags/tag1225.xml"/><Relationship Id="rId1434" Type="http://schemas.openxmlformats.org/officeDocument/2006/relationships/tags" Target="../tags/tag1432.xml"/><Relationship Id="rId4" Type="http://schemas.openxmlformats.org/officeDocument/2006/relationships/tags" Target="../tags/tag4.xml"/><Relationship Id="rId236" Type="http://schemas.openxmlformats.org/officeDocument/2006/relationships/audio" Target="../media/media1.m4a"/><Relationship Id="rId443" Type="http://schemas.openxmlformats.org/officeDocument/2006/relationships/tags" Target="../tags/tag441.xml"/><Relationship Id="rId650" Type="http://schemas.openxmlformats.org/officeDocument/2006/relationships/tags" Target="../tags/tag648.xml"/><Relationship Id="rId888" Type="http://schemas.openxmlformats.org/officeDocument/2006/relationships/tags" Target="../tags/tag886.xml"/><Relationship Id="rId1073" Type="http://schemas.openxmlformats.org/officeDocument/2006/relationships/tags" Target="../tags/tag1071.xml"/><Relationship Id="rId1280" Type="http://schemas.openxmlformats.org/officeDocument/2006/relationships/tags" Target="../tags/tag1278.xml"/><Relationship Id="rId303" Type="http://schemas.openxmlformats.org/officeDocument/2006/relationships/tags" Target="../tags/tag301.xml"/><Relationship Id="rId748" Type="http://schemas.openxmlformats.org/officeDocument/2006/relationships/tags" Target="../tags/tag746.xml"/><Relationship Id="rId955" Type="http://schemas.openxmlformats.org/officeDocument/2006/relationships/tags" Target="../tags/tag953.xml"/><Relationship Id="rId1140" Type="http://schemas.openxmlformats.org/officeDocument/2006/relationships/tags" Target="../tags/tag1138.xml"/><Relationship Id="rId1378" Type="http://schemas.openxmlformats.org/officeDocument/2006/relationships/tags" Target="../tags/tag1376.xml"/><Relationship Id="rId84" Type="http://schemas.openxmlformats.org/officeDocument/2006/relationships/tags" Target="../tags/tag84.xml"/><Relationship Id="rId387" Type="http://schemas.openxmlformats.org/officeDocument/2006/relationships/tags" Target="../tags/tag385.xml"/><Relationship Id="rId510" Type="http://schemas.openxmlformats.org/officeDocument/2006/relationships/tags" Target="../tags/tag508.xml"/><Relationship Id="rId594" Type="http://schemas.openxmlformats.org/officeDocument/2006/relationships/tags" Target="../tags/tag592.xml"/><Relationship Id="rId608" Type="http://schemas.openxmlformats.org/officeDocument/2006/relationships/tags" Target="../tags/tag606.xml"/><Relationship Id="rId815" Type="http://schemas.openxmlformats.org/officeDocument/2006/relationships/tags" Target="../tags/tag813.xml"/><Relationship Id="rId1238" Type="http://schemas.openxmlformats.org/officeDocument/2006/relationships/tags" Target="../tags/tag1236.xml"/><Relationship Id="rId1445" Type="http://schemas.openxmlformats.org/officeDocument/2006/relationships/tags" Target="../tags/tag1443.xml"/><Relationship Id="rId247" Type="http://schemas.openxmlformats.org/officeDocument/2006/relationships/tags" Target="../tags/tag245.xml"/><Relationship Id="rId899" Type="http://schemas.openxmlformats.org/officeDocument/2006/relationships/tags" Target="../tags/tag897.xml"/><Relationship Id="rId1000" Type="http://schemas.openxmlformats.org/officeDocument/2006/relationships/tags" Target="../tags/tag998.xml"/><Relationship Id="rId1084" Type="http://schemas.openxmlformats.org/officeDocument/2006/relationships/tags" Target="../tags/tag1082.xml"/><Relationship Id="rId1305" Type="http://schemas.openxmlformats.org/officeDocument/2006/relationships/tags" Target="../tags/tag1303.xml"/><Relationship Id="rId107" Type="http://schemas.openxmlformats.org/officeDocument/2006/relationships/tags" Target="../tags/tag107.xml"/><Relationship Id="rId454" Type="http://schemas.openxmlformats.org/officeDocument/2006/relationships/tags" Target="../tags/tag452.xml"/><Relationship Id="rId661" Type="http://schemas.openxmlformats.org/officeDocument/2006/relationships/tags" Target="../tags/tag659.xml"/><Relationship Id="rId759" Type="http://schemas.openxmlformats.org/officeDocument/2006/relationships/tags" Target="../tags/tag757.xml"/><Relationship Id="rId966" Type="http://schemas.openxmlformats.org/officeDocument/2006/relationships/tags" Target="../tags/tag964.xml"/><Relationship Id="rId1291" Type="http://schemas.openxmlformats.org/officeDocument/2006/relationships/tags" Target="../tags/tag1289.xml"/><Relationship Id="rId1389" Type="http://schemas.openxmlformats.org/officeDocument/2006/relationships/tags" Target="../tags/tag1387.xml"/><Relationship Id="rId11" Type="http://schemas.openxmlformats.org/officeDocument/2006/relationships/tags" Target="../tags/tag11.xml"/><Relationship Id="rId314" Type="http://schemas.openxmlformats.org/officeDocument/2006/relationships/tags" Target="../tags/tag312.xml"/><Relationship Id="rId398" Type="http://schemas.openxmlformats.org/officeDocument/2006/relationships/tags" Target="../tags/tag396.xml"/><Relationship Id="rId521" Type="http://schemas.openxmlformats.org/officeDocument/2006/relationships/tags" Target="../tags/tag519.xml"/><Relationship Id="rId619" Type="http://schemas.openxmlformats.org/officeDocument/2006/relationships/tags" Target="../tags/tag617.xml"/><Relationship Id="rId1151" Type="http://schemas.openxmlformats.org/officeDocument/2006/relationships/tags" Target="../tags/tag1149.xml"/><Relationship Id="rId1249" Type="http://schemas.openxmlformats.org/officeDocument/2006/relationships/tags" Target="../tags/tag1247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826" Type="http://schemas.openxmlformats.org/officeDocument/2006/relationships/tags" Target="../tags/tag824.xml"/><Relationship Id="rId1011" Type="http://schemas.openxmlformats.org/officeDocument/2006/relationships/tags" Target="../tags/tag1009.xml"/><Relationship Id="rId1109" Type="http://schemas.openxmlformats.org/officeDocument/2006/relationships/tags" Target="../tags/tag1107.xml"/><Relationship Id="rId1456" Type="http://schemas.openxmlformats.org/officeDocument/2006/relationships/tags" Target="../tags/tag1454.xml"/><Relationship Id="rId258" Type="http://schemas.openxmlformats.org/officeDocument/2006/relationships/tags" Target="../tags/tag256.xml"/><Relationship Id="rId465" Type="http://schemas.openxmlformats.org/officeDocument/2006/relationships/tags" Target="../tags/tag463.xml"/><Relationship Id="rId672" Type="http://schemas.openxmlformats.org/officeDocument/2006/relationships/tags" Target="../tags/tag670.xml"/><Relationship Id="rId1095" Type="http://schemas.openxmlformats.org/officeDocument/2006/relationships/tags" Target="../tags/tag1093.xml"/><Relationship Id="rId1316" Type="http://schemas.openxmlformats.org/officeDocument/2006/relationships/tags" Target="../tags/tag1314.xml"/><Relationship Id="rId22" Type="http://schemas.openxmlformats.org/officeDocument/2006/relationships/tags" Target="../tags/tag22.xml"/><Relationship Id="rId118" Type="http://schemas.openxmlformats.org/officeDocument/2006/relationships/tags" Target="../tags/tag118.xml"/><Relationship Id="rId325" Type="http://schemas.openxmlformats.org/officeDocument/2006/relationships/tags" Target="../tags/tag323.xml"/><Relationship Id="rId532" Type="http://schemas.openxmlformats.org/officeDocument/2006/relationships/tags" Target="../tags/tag530.xml"/><Relationship Id="rId977" Type="http://schemas.openxmlformats.org/officeDocument/2006/relationships/tags" Target="../tags/tag975.xml"/><Relationship Id="rId1162" Type="http://schemas.openxmlformats.org/officeDocument/2006/relationships/tags" Target="../tags/tag1160.xml"/><Relationship Id="rId171" Type="http://schemas.openxmlformats.org/officeDocument/2006/relationships/tags" Target="../tags/tag171.xml"/><Relationship Id="rId837" Type="http://schemas.openxmlformats.org/officeDocument/2006/relationships/tags" Target="../tags/tag835.xml"/><Relationship Id="rId1022" Type="http://schemas.openxmlformats.org/officeDocument/2006/relationships/tags" Target="../tags/tag1020.xml"/><Relationship Id="rId1467" Type="http://schemas.openxmlformats.org/officeDocument/2006/relationships/tags" Target="../tags/tag1465.xml"/><Relationship Id="rId269" Type="http://schemas.openxmlformats.org/officeDocument/2006/relationships/tags" Target="../tags/tag267.xml"/><Relationship Id="rId476" Type="http://schemas.openxmlformats.org/officeDocument/2006/relationships/tags" Target="../tags/tag474.xml"/><Relationship Id="rId683" Type="http://schemas.openxmlformats.org/officeDocument/2006/relationships/tags" Target="../tags/tag681.xml"/><Relationship Id="rId890" Type="http://schemas.openxmlformats.org/officeDocument/2006/relationships/tags" Target="../tags/tag888.xml"/><Relationship Id="rId904" Type="http://schemas.openxmlformats.org/officeDocument/2006/relationships/tags" Target="../tags/tag902.xml"/><Relationship Id="rId1327" Type="http://schemas.openxmlformats.org/officeDocument/2006/relationships/tags" Target="../tags/tag1325.xml"/><Relationship Id="rId33" Type="http://schemas.openxmlformats.org/officeDocument/2006/relationships/tags" Target="../tags/tag33.xml"/><Relationship Id="rId129" Type="http://schemas.openxmlformats.org/officeDocument/2006/relationships/tags" Target="../tags/tag129.xml"/><Relationship Id="rId336" Type="http://schemas.openxmlformats.org/officeDocument/2006/relationships/tags" Target="../tags/tag334.xml"/><Relationship Id="rId543" Type="http://schemas.openxmlformats.org/officeDocument/2006/relationships/tags" Target="../tags/tag541.xml"/><Relationship Id="rId988" Type="http://schemas.openxmlformats.org/officeDocument/2006/relationships/tags" Target="../tags/tag986.xml"/><Relationship Id="rId1173" Type="http://schemas.openxmlformats.org/officeDocument/2006/relationships/tags" Target="../tags/tag1171.xml"/><Relationship Id="rId1380" Type="http://schemas.openxmlformats.org/officeDocument/2006/relationships/tags" Target="../tags/tag1378.xml"/><Relationship Id="rId182" Type="http://schemas.openxmlformats.org/officeDocument/2006/relationships/tags" Target="../tags/tag182.xml"/><Relationship Id="rId403" Type="http://schemas.openxmlformats.org/officeDocument/2006/relationships/tags" Target="../tags/tag401.xml"/><Relationship Id="rId750" Type="http://schemas.openxmlformats.org/officeDocument/2006/relationships/tags" Target="../tags/tag748.xml"/><Relationship Id="rId848" Type="http://schemas.openxmlformats.org/officeDocument/2006/relationships/tags" Target="../tags/tag846.xml"/><Relationship Id="rId1033" Type="http://schemas.openxmlformats.org/officeDocument/2006/relationships/tags" Target="../tags/tag1031.xml"/><Relationship Id="rId1478" Type="http://schemas.openxmlformats.org/officeDocument/2006/relationships/tags" Target="../tags/tag1476.xml"/><Relationship Id="rId487" Type="http://schemas.openxmlformats.org/officeDocument/2006/relationships/tags" Target="../tags/tag485.xml"/><Relationship Id="rId610" Type="http://schemas.openxmlformats.org/officeDocument/2006/relationships/tags" Target="../tags/tag608.xml"/><Relationship Id="rId694" Type="http://schemas.openxmlformats.org/officeDocument/2006/relationships/tags" Target="../tags/tag692.xml"/><Relationship Id="rId708" Type="http://schemas.openxmlformats.org/officeDocument/2006/relationships/tags" Target="../tags/tag706.xml"/><Relationship Id="rId915" Type="http://schemas.openxmlformats.org/officeDocument/2006/relationships/tags" Target="../tags/tag913.xml"/><Relationship Id="rId1240" Type="http://schemas.openxmlformats.org/officeDocument/2006/relationships/tags" Target="../tags/tag1238.xml"/><Relationship Id="rId1338" Type="http://schemas.openxmlformats.org/officeDocument/2006/relationships/tags" Target="../tags/tag1336.xml"/><Relationship Id="rId347" Type="http://schemas.openxmlformats.org/officeDocument/2006/relationships/tags" Target="../tags/tag345.xml"/><Relationship Id="rId999" Type="http://schemas.openxmlformats.org/officeDocument/2006/relationships/tags" Target="../tags/tag997.xml"/><Relationship Id="rId1100" Type="http://schemas.openxmlformats.org/officeDocument/2006/relationships/tags" Target="../tags/tag1098.xml"/><Relationship Id="rId1184" Type="http://schemas.openxmlformats.org/officeDocument/2006/relationships/tags" Target="../tags/tag1182.xml"/><Relationship Id="rId1405" Type="http://schemas.openxmlformats.org/officeDocument/2006/relationships/tags" Target="../tags/tag1403.xml"/><Relationship Id="rId44" Type="http://schemas.openxmlformats.org/officeDocument/2006/relationships/tags" Target="../tags/tag44.xml"/><Relationship Id="rId554" Type="http://schemas.openxmlformats.org/officeDocument/2006/relationships/tags" Target="../tags/tag552.xml"/><Relationship Id="rId761" Type="http://schemas.openxmlformats.org/officeDocument/2006/relationships/tags" Target="../tags/tag759.xml"/><Relationship Id="rId859" Type="http://schemas.openxmlformats.org/officeDocument/2006/relationships/tags" Target="../tags/tag857.xml"/><Relationship Id="rId1391" Type="http://schemas.openxmlformats.org/officeDocument/2006/relationships/tags" Target="../tags/tag1389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414" Type="http://schemas.openxmlformats.org/officeDocument/2006/relationships/tags" Target="../tags/tag412.xml"/><Relationship Id="rId498" Type="http://schemas.openxmlformats.org/officeDocument/2006/relationships/tags" Target="../tags/tag496.xml"/><Relationship Id="rId621" Type="http://schemas.openxmlformats.org/officeDocument/2006/relationships/tags" Target="../tags/tag619.xml"/><Relationship Id="rId1044" Type="http://schemas.openxmlformats.org/officeDocument/2006/relationships/tags" Target="../tags/tag1042.xml"/><Relationship Id="rId1251" Type="http://schemas.openxmlformats.org/officeDocument/2006/relationships/tags" Target="../tags/tag1249.xml"/><Relationship Id="rId1349" Type="http://schemas.openxmlformats.org/officeDocument/2006/relationships/tags" Target="../tags/tag1347.xml"/><Relationship Id="rId260" Type="http://schemas.openxmlformats.org/officeDocument/2006/relationships/tags" Target="../tags/tag258.xml"/><Relationship Id="rId719" Type="http://schemas.openxmlformats.org/officeDocument/2006/relationships/tags" Target="../tags/tag717.xml"/><Relationship Id="rId926" Type="http://schemas.openxmlformats.org/officeDocument/2006/relationships/tags" Target="../tags/tag924.xml"/><Relationship Id="rId1111" Type="http://schemas.openxmlformats.org/officeDocument/2006/relationships/tags" Target="../tags/tag1109.xml"/><Relationship Id="rId55" Type="http://schemas.openxmlformats.org/officeDocument/2006/relationships/tags" Target="../tags/tag55.xml"/><Relationship Id="rId120" Type="http://schemas.openxmlformats.org/officeDocument/2006/relationships/tags" Target="../tags/tag120.xml"/><Relationship Id="rId358" Type="http://schemas.openxmlformats.org/officeDocument/2006/relationships/tags" Target="../tags/tag356.xml"/><Relationship Id="rId565" Type="http://schemas.openxmlformats.org/officeDocument/2006/relationships/tags" Target="../tags/tag563.xml"/><Relationship Id="rId772" Type="http://schemas.openxmlformats.org/officeDocument/2006/relationships/tags" Target="../tags/tag770.xml"/><Relationship Id="rId1195" Type="http://schemas.openxmlformats.org/officeDocument/2006/relationships/tags" Target="../tags/tag1193.xml"/><Relationship Id="rId1209" Type="http://schemas.openxmlformats.org/officeDocument/2006/relationships/tags" Target="../tags/tag1207.xml"/><Relationship Id="rId1416" Type="http://schemas.openxmlformats.org/officeDocument/2006/relationships/tags" Target="../tags/tag1414.xml"/><Relationship Id="rId218" Type="http://schemas.openxmlformats.org/officeDocument/2006/relationships/tags" Target="../tags/tag218.xml"/><Relationship Id="rId425" Type="http://schemas.openxmlformats.org/officeDocument/2006/relationships/tags" Target="../tags/tag423.xml"/><Relationship Id="rId632" Type="http://schemas.openxmlformats.org/officeDocument/2006/relationships/tags" Target="../tags/tag630.xml"/><Relationship Id="rId1055" Type="http://schemas.openxmlformats.org/officeDocument/2006/relationships/tags" Target="../tags/tag1053.xml"/><Relationship Id="rId1262" Type="http://schemas.openxmlformats.org/officeDocument/2006/relationships/tags" Target="../tags/tag1260.xml"/><Relationship Id="rId271" Type="http://schemas.openxmlformats.org/officeDocument/2006/relationships/tags" Target="../tags/tag269.xml"/><Relationship Id="rId937" Type="http://schemas.openxmlformats.org/officeDocument/2006/relationships/tags" Target="../tags/tag935.xml"/><Relationship Id="rId1122" Type="http://schemas.openxmlformats.org/officeDocument/2006/relationships/tags" Target="../tags/tag1120.xml"/><Relationship Id="rId66" Type="http://schemas.openxmlformats.org/officeDocument/2006/relationships/tags" Target="../tags/tag66.xml"/><Relationship Id="rId131" Type="http://schemas.openxmlformats.org/officeDocument/2006/relationships/tags" Target="../tags/tag131.xml"/><Relationship Id="rId369" Type="http://schemas.openxmlformats.org/officeDocument/2006/relationships/tags" Target="../tags/tag367.xml"/><Relationship Id="rId576" Type="http://schemas.openxmlformats.org/officeDocument/2006/relationships/tags" Target="../tags/tag574.xml"/><Relationship Id="rId783" Type="http://schemas.openxmlformats.org/officeDocument/2006/relationships/tags" Target="../tags/tag781.xml"/><Relationship Id="rId990" Type="http://schemas.openxmlformats.org/officeDocument/2006/relationships/tags" Target="../tags/tag988.xml"/><Relationship Id="rId1427" Type="http://schemas.openxmlformats.org/officeDocument/2006/relationships/tags" Target="../tags/tag1425.xml"/><Relationship Id="rId229" Type="http://schemas.openxmlformats.org/officeDocument/2006/relationships/tags" Target="../tags/tag229.xml"/><Relationship Id="rId436" Type="http://schemas.openxmlformats.org/officeDocument/2006/relationships/tags" Target="../tags/tag434.xml"/><Relationship Id="rId643" Type="http://schemas.openxmlformats.org/officeDocument/2006/relationships/tags" Target="../tags/tag641.xml"/><Relationship Id="rId1066" Type="http://schemas.openxmlformats.org/officeDocument/2006/relationships/tags" Target="../tags/tag1064.xml"/><Relationship Id="rId1273" Type="http://schemas.openxmlformats.org/officeDocument/2006/relationships/tags" Target="../tags/tag1271.xml"/><Relationship Id="rId1480" Type="http://schemas.openxmlformats.org/officeDocument/2006/relationships/tags" Target="../tags/tag1478.xml"/><Relationship Id="rId850" Type="http://schemas.openxmlformats.org/officeDocument/2006/relationships/tags" Target="../tags/tag848.xml"/><Relationship Id="rId948" Type="http://schemas.openxmlformats.org/officeDocument/2006/relationships/tags" Target="../tags/tag946.xml"/><Relationship Id="rId1133" Type="http://schemas.openxmlformats.org/officeDocument/2006/relationships/tags" Target="../tags/tag1131.xml"/><Relationship Id="rId77" Type="http://schemas.openxmlformats.org/officeDocument/2006/relationships/tags" Target="../tags/tag77.xml"/><Relationship Id="rId282" Type="http://schemas.openxmlformats.org/officeDocument/2006/relationships/tags" Target="../tags/tag280.xml"/><Relationship Id="rId503" Type="http://schemas.openxmlformats.org/officeDocument/2006/relationships/tags" Target="../tags/tag501.xml"/><Relationship Id="rId587" Type="http://schemas.openxmlformats.org/officeDocument/2006/relationships/tags" Target="../tags/tag585.xml"/><Relationship Id="rId710" Type="http://schemas.openxmlformats.org/officeDocument/2006/relationships/tags" Target="../tags/tag708.xml"/><Relationship Id="rId808" Type="http://schemas.openxmlformats.org/officeDocument/2006/relationships/tags" Target="../tags/tag806.xml"/><Relationship Id="rId1340" Type="http://schemas.openxmlformats.org/officeDocument/2006/relationships/tags" Target="../tags/tag1338.xml"/><Relationship Id="rId1438" Type="http://schemas.openxmlformats.org/officeDocument/2006/relationships/tags" Target="../tags/tag1436.xml"/><Relationship Id="rId8" Type="http://schemas.openxmlformats.org/officeDocument/2006/relationships/tags" Target="../tags/tag8.xml"/><Relationship Id="rId142" Type="http://schemas.openxmlformats.org/officeDocument/2006/relationships/tags" Target="../tags/tag142.xml"/><Relationship Id="rId447" Type="http://schemas.openxmlformats.org/officeDocument/2006/relationships/tags" Target="../tags/tag445.xml"/><Relationship Id="rId794" Type="http://schemas.openxmlformats.org/officeDocument/2006/relationships/tags" Target="../tags/tag792.xml"/><Relationship Id="rId1077" Type="http://schemas.openxmlformats.org/officeDocument/2006/relationships/tags" Target="../tags/tag1075.xml"/><Relationship Id="rId1200" Type="http://schemas.openxmlformats.org/officeDocument/2006/relationships/tags" Target="../tags/tag1198.xml"/><Relationship Id="rId654" Type="http://schemas.openxmlformats.org/officeDocument/2006/relationships/tags" Target="../tags/tag652.xml"/><Relationship Id="rId861" Type="http://schemas.openxmlformats.org/officeDocument/2006/relationships/tags" Target="../tags/tag859.xml"/><Relationship Id="rId959" Type="http://schemas.openxmlformats.org/officeDocument/2006/relationships/tags" Target="../tags/tag957.xml"/><Relationship Id="rId1284" Type="http://schemas.openxmlformats.org/officeDocument/2006/relationships/tags" Target="../tags/tag1282.xml"/><Relationship Id="rId293" Type="http://schemas.openxmlformats.org/officeDocument/2006/relationships/tags" Target="../tags/tag291.xml"/><Relationship Id="rId307" Type="http://schemas.openxmlformats.org/officeDocument/2006/relationships/tags" Target="../tags/tag305.xml"/><Relationship Id="rId514" Type="http://schemas.openxmlformats.org/officeDocument/2006/relationships/tags" Target="../tags/tag512.xml"/><Relationship Id="rId721" Type="http://schemas.openxmlformats.org/officeDocument/2006/relationships/tags" Target="../tags/tag719.xml"/><Relationship Id="rId1144" Type="http://schemas.openxmlformats.org/officeDocument/2006/relationships/tags" Target="../tags/tag1142.xml"/><Relationship Id="rId1351" Type="http://schemas.openxmlformats.org/officeDocument/2006/relationships/tags" Target="../tags/tag1349.xml"/><Relationship Id="rId1449" Type="http://schemas.openxmlformats.org/officeDocument/2006/relationships/tags" Target="../tags/tag1447.xml"/><Relationship Id="rId88" Type="http://schemas.openxmlformats.org/officeDocument/2006/relationships/tags" Target="../tags/tag88.xml"/><Relationship Id="rId153" Type="http://schemas.openxmlformats.org/officeDocument/2006/relationships/tags" Target="../tags/tag153.xml"/><Relationship Id="rId360" Type="http://schemas.openxmlformats.org/officeDocument/2006/relationships/tags" Target="../tags/tag358.xml"/><Relationship Id="rId598" Type="http://schemas.openxmlformats.org/officeDocument/2006/relationships/tags" Target="../tags/tag596.xml"/><Relationship Id="rId819" Type="http://schemas.openxmlformats.org/officeDocument/2006/relationships/tags" Target="../tags/tag817.xml"/><Relationship Id="rId1004" Type="http://schemas.openxmlformats.org/officeDocument/2006/relationships/tags" Target="../tags/tag1002.xml"/><Relationship Id="rId1211" Type="http://schemas.openxmlformats.org/officeDocument/2006/relationships/tags" Target="../tags/tag1209.xml"/><Relationship Id="rId220" Type="http://schemas.openxmlformats.org/officeDocument/2006/relationships/tags" Target="../tags/tag220.xml"/><Relationship Id="rId458" Type="http://schemas.openxmlformats.org/officeDocument/2006/relationships/tags" Target="../tags/tag456.xml"/><Relationship Id="rId665" Type="http://schemas.openxmlformats.org/officeDocument/2006/relationships/tags" Target="../tags/tag663.xml"/><Relationship Id="rId872" Type="http://schemas.openxmlformats.org/officeDocument/2006/relationships/tags" Target="../tags/tag870.xml"/><Relationship Id="rId1088" Type="http://schemas.openxmlformats.org/officeDocument/2006/relationships/tags" Target="../tags/tag1086.xml"/><Relationship Id="rId1295" Type="http://schemas.openxmlformats.org/officeDocument/2006/relationships/tags" Target="../tags/tag1293.xml"/><Relationship Id="rId1309" Type="http://schemas.openxmlformats.org/officeDocument/2006/relationships/tags" Target="../tags/tag1307.xml"/><Relationship Id="rId15" Type="http://schemas.openxmlformats.org/officeDocument/2006/relationships/tags" Target="../tags/tag15.xml"/><Relationship Id="rId318" Type="http://schemas.openxmlformats.org/officeDocument/2006/relationships/tags" Target="../tags/tag316.xml"/><Relationship Id="rId525" Type="http://schemas.openxmlformats.org/officeDocument/2006/relationships/tags" Target="../tags/tag523.xml"/><Relationship Id="rId732" Type="http://schemas.openxmlformats.org/officeDocument/2006/relationships/tags" Target="../tags/tag730.xml"/><Relationship Id="rId1155" Type="http://schemas.openxmlformats.org/officeDocument/2006/relationships/tags" Target="../tags/tag1153.xml"/><Relationship Id="rId1362" Type="http://schemas.openxmlformats.org/officeDocument/2006/relationships/tags" Target="../tags/tag1360.xml"/><Relationship Id="rId99" Type="http://schemas.openxmlformats.org/officeDocument/2006/relationships/tags" Target="../tags/tag99.xml"/><Relationship Id="rId164" Type="http://schemas.openxmlformats.org/officeDocument/2006/relationships/tags" Target="../tags/tag164.xml"/><Relationship Id="rId371" Type="http://schemas.openxmlformats.org/officeDocument/2006/relationships/tags" Target="../tags/tag369.xml"/><Relationship Id="rId1015" Type="http://schemas.openxmlformats.org/officeDocument/2006/relationships/tags" Target="../tags/tag1013.xml"/><Relationship Id="rId1222" Type="http://schemas.openxmlformats.org/officeDocument/2006/relationships/tags" Target="../tags/tag1220.xml"/><Relationship Id="rId469" Type="http://schemas.openxmlformats.org/officeDocument/2006/relationships/tags" Target="../tags/tag467.xml"/><Relationship Id="rId676" Type="http://schemas.openxmlformats.org/officeDocument/2006/relationships/tags" Target="../tags/tag674.xml"/><Relationship Id="rId883" Type="http://schemas.openxmlformats.org/officeDocument/2006/relationships/tags" Target="../tags/tag881.xml"/><Relationship Id="rId1099" Type="http://schemas.openxmlformats.org/officeDocument/2006/relationships/tags" Target="../tags/tag1097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329" Type="http://schemas.openxmlformats.org/officeDocument/2006/relationships/tags" Target="../tags/tag327.xml"/><Relationship Id="rId536" Type="http://schemas.openxmlformats.org/officeDocument/2006/relationships/tags" Target="../tags/tag534.xml"/><Relationship Id="rId1166" Type="http://schemas.openxmlformats.org/officeDocument/2006/relationships/tags" Target="../tags/tag1164.xml"/><Relationship Id="rId1373" Type="http://schemas.openxmlformats.org/officeDocument/2006/relationships/tags" Target="../tags/tag1371.xml"/><Relationship Id="rId175" Type="http://schemas.openxmlformats.org/officeDocument/2006/relationships/tags" Target="../tags/tag175.xml"/><Relationship Id="rId743" Type="http://schemas.openxmlformats.org/officeDocument/2006/relationships/tags" Target="../tags/tag741.xml"/><Relationship Id="rId950" Type="http://schemas.openxmlformats.org/officeDocument/2006/relationships/tags" Target="../tags/tag948.xml"/><Relationship Id="rId1026" Type="http://schemas.openxmlformats.org/officeDocument/2006/relationships/tags" Target="../tags/tag1024.xml"/><Relationship Id="rId382" Type="http://schemas.openxmlformats.org/officeDocument/2006/relationships/tags" Target="../tags/tag380.xml"/><Relationship Id="rId603" Type="http://schemas.openxmlformats.org/officeDocument/2006/relationships/tags" Target="../tags/tag601.xml"/><Relationship Id="rId687" Type="http://schemas.openxmlformats.org/officeDocument/2006/relationships/tags" Target="../tags/tag685.xml"/><Relationship Id="rId810" Type="http://schemas.openxmlformats.org/officeDocument/2006/relationships/tags" Target="../tags/tag808.xml"/><Relationship Id="rId908" Type="http://schemas.openxmlformats.org/officeDocument/2006/relationships/tags" Target="../tags/tag906.xml"/><Relationship Id="rId1233" Type="http://schemas.openxmlformats.org/officeDocument/2006/relationships/tags" Target="../tags/tag1231.xml"/><Relationship Id="rId1440" Type="http://schemas.openxmlformats.org/officeDocument/2006/relationships/tags" Target="../tags/tag1438.xml"/><Relationship Id="rId242" Type="http://schemas.openxmlformats.org/officeDocument/2006/relationships/tags" Target="../tags/tag240.xml"/><Relationship Id="rId894" Type="http://schemas.openxmlformats.org/officeDocument/2006/relationships/tags" Target="../tags/tag892.xml"/><Relationship Id="rId1177" Type="http://schemas.openxmlformats.org/officeDocument/2006/relationships/tags" Target="../tags/tag1175.xml"/><Relationship Id="rId1300" Type="http://schemas.openxmlformats.org/officeDocument/2006/relationships/tags" Target="../tags/tag1298.xml"/><Relationship Id="rId37" Type="http://schemas.openxmlformats.org/officeDocument/2006/relationships/tags" Target="../tags/tag37.xml"/><Relationship Id="rId102" Type="http://schemas.openxmlformats.org/officeDocument/2006/relationships/tags" Target="../tags/tag102.xml"/><Relationship Id="rId547" Type="http://schemas.openxmlformats.org/officeDocument/2006/relationships/tags" Target="../tags/tag545.xml"/><Relationship Id="rId754" Type="http://schemas.openxmlformats.org/officeDocument/2006/relationships/tags" Target="../tags/tag752.xml"/><Relationship Id="rId961" Type="http://schemas.openxmlformats.org/officeDocument/2006/relationships/tags" Target="../tags/tag959.xml"/><Relationship Id="rId1384" Type="http://schemas.openxmlformats.org/officeDocument/2006/relationships/tags" Target="../tags/tag1382.xml"/><Relationship Id="rId90" Type="http://schemas.openxmlformats.org/officeDocument/2006/relationships/tags" Target="../tags/tag90.xml"/><Relationship Id="rId186" Type="http://schemas.openxmlformats.org/officeDocument/2006/relationships/tags" Target="../tags/tag186.xml"/><Relationship Id="rId393" Type="http://schemas.openxmlformats.org/officeDocument/2006/relationships/tags" Target="../tags/tag391.xml"/><Relationship Id="rId407" Type="http://schemas.openxmlformats.org/officeDocument/2006/relationships/tags" Target="../tags/tag405.xml"/><Relationship Id="rId614" Type="http://schemas.openxmlformats.org/officeDocument/2006/relationships/tags" Target="../tags/tag612.xml"/><Relationship Id="rId821" Type="http://schemas.openxmlformats.org/officeDocument/2006/relationships/tags" Target="../tags/tag819.xml"/><Relationship Id="rId1037" Type="http://schemas.openxmlformats.org/officeDocument/2006/relationships/tags" Target="../tags/tag1035.xml"/><Relationship Id="rId1244" Type="http://schemas.openxmlformats.org/officeDocument/2006/relationships/tags" Target="../tags/tag1242.xml"/><Relationship Id="rId1451" Type="http://schemas.openxmlformats.org/officeDocument/2006/relationships/tags" Target="../tags/tag1449.xml"/><Relationship Id="rId253" Type="http://schemas.openxmlformats.org/officeDocument/2006/relationships/tags" Target="../tags/tag251.xml"/><Relationship Id="rId460" Type="http://schemas.openxmlformats.org/officeDocument/2006/relationships/tags" Target="../tags/tag458.xml"/><Relationship Id="rId698" Type="http://schemas.openxmlformats.org/officeDocument/2006/relationships/tags" Target="../tags/tag696.xml"/><Relationship Id="rId919" Type="http://schemas.openxmlformats.org/officeDocument/2006/relationships/tags" Target="../tags/tag917.xml"/><Relationship Id="rId1090" Type="http://schemas.openxmlformats.org/officeDocument/2006/relationships/tags" Target="../tags/tag1088.xml"/><Relationship Id="rId1104" Type="http://schemas.openxmlformats.org/officeDocument/2006/relationships/tags" Target="../tags/tag1102.xml"/><Relationship Id="rId1311" Type="http://schemas.openxmlformats.org/officeDocument/2006/relationships/tags" Target="../tags/tag1309.xml"/><Relationship Id="rId48" Type="http://schemas.openxmlformats.org/officeDocument/2006/relationships/tags" Target="../tags/tag48.xml"/><Relationship Id="rId113" Type="http://schemas.openxmlformats.org/officeDocument/2006/relationships/tags" Target="../tags/tag113.xml"/><Relationship Id="rId320" Type="http://schemas.openxmlformats.org/officeDocument/2006/relationships/tags" Target="../tags/tag318.xml"/><Relationship Id="rId558" Type="http://schemas.openxmlformats.org/officeDocument/2006/relationships/tags" Target="../tags/tag556.xml"/><Relationship Id="rId765" Type="http://schemas.openxmlformats.org/officeDocument/2006/relationships/tags" Target="../tags/tag763.xml"/><Relationship Id="rId972" Type="http://schemas.openxmlformats.org/officeDocument/2006/relationships/tags" Target="../tags/tag970.xml"/><Relationship Id="rId1188" Type="http://schemas.openxmlformats.org/officeDocument/2006/relationships/tags" Target="../tags/tag1186.xml"/><Relationship Id="rId1395" Type="http://schemas.openxmlformats.org/officeDocument/2006/relationships/tags" Target="../tags/tag1393.xml"/><Relationship Id="rId1409" Type="http://schemas.openxmlformats.org/officeDocument/2006/relationships/tags" Target="../tags/tag1407.xml"/><Relationship Id="rId197" Type="http://schemas.openxmlformats.org/officeDocument/2006/relationships/tags" Target="../tags/tag197.xml"/><Relationship Id="rId418" Type="http://schemas.openxmlformats.org/officeDocument/2006/relationships/tags" Target="../tags/tag416.xml"/><Relationship Id="rId625" Type="http://schemas.openxmlformats.org/officeDocument/2006/relationships/tags" Target="../tags/tag623.xml"/><Relationship Id="rId832" Type="http://schemas.openxmlformats.org/officeDocument/2006/relationships/tags" Target="../tags/tag830.xml"/><Relationship Id="rId1048" Type="http://schemas.openxmlformats.org/officeDocument/2006/relationships/tags" Target="../tags/tag1046.xml"/><Relationship Id="rId1255" Type="http://schemas.openxmlformats.org/officeDocument/2006/relationships/tags" Target="../tags/tag1253.xml"/><Relationship Id="rId1462" Type="http://schemas.openxmlformats.org/officeDocument/2006/relationships/tags" Target="../tags/tag1460.xml"/><Relationship Id="rId264" Type="http://schemas.openxmlformats.org/officeDocument/2006/relationships/tags" Target="../tags/tag262.xml"/><Relationship Id="rId471" Type="http://schemas.openxmlformats.org/officeDocument/2006/relationships/tags" Target="../tags/tag469.xml"/><Relationship Id="rId1115" Type="http://schemas.openxmlformats.org/officeDocument/2006/relationships/tags" Target="../tags/tag1113.xml"/><Relationship Id="rId1322" Type="http://schemas.openxmlformats.org/officeDocument/2006/relationships/tags" Target="../tags/tag1320.xml"/><Relationship Id="rId59" Type="http://schemas.openxmlformats.org/officeDocument/2006/relationships/tags" Target="../tags/tag59.xml"/><Relationship Id="rId124" Type="http://schemas.openxmlformats.org/officeDocument/2006/relationships/tags" Target="../tags/tag124.xml"/><Relationship Id="rId569" Type="http://schemas.openxmlformats.org/officeDocument/2006/relationships/tags" Target="../tags/tag567.xml"/><Relationship Id="rId776" Type="http://schemas.openxmlformats.org/officeDocument/2006/relationships/tags" Target="../tags/tag774.xml"/><Relationship Id="rId983" Type="http://schemas.openxmlformats.org/officeDocument/2006/relationships/tags" Target="../tags/tag981.xml"/><Relationship Id="rId1199" Type="http://schemas.openxmlformats.org/officeDocument/2006/relationships/tags" Target="../tags/tag1197.xml"/><Relationship Id="rId331" Type="http://schemas.openxmlformats.org/officeDocument/2006/relationships/tags" Target="../tags/tag329.xml"/><Relationship Id="rId429" Type="http://schemas.openxmlformats.org/officeDocument/2006/relationships/tags" Target="../tags/tag427.xml"/><Relationship Id="rId636" Type="http://schemas.openxmlformats.org/officeDocument/2006/relationships/tags" Target="../tags/tag634.xml"/><Relationship Id="rId1059" Type="http://schemas.openxmlformats.org/officeDocument/2006/relationships/tags" Target="../tags/tag1057.xml"/><Relationship Id="rId1266" Type="http://schemas.openxmlformats.org/officeDocument/2006/relationships/tags" Target="../tags/tag1264.xml"/><Relationship Id="rId1473" Type="http://schemas.openxmlformats.org/officeDocument/2006/relationships/tags" Target="../tags/tag1471.xml"/><Relationship Id="rId843" Type="http://schemas.openxmlformats.org/officeDocument/2006/relationships/tags" Target="../tags/tag841.xml"/><Relationship Id="rId1126" Type="http://schemas.openxmlformats.org/officeDocument/2006/relationships/tags" Target="../tags/tag1124.xml"/><Relationship Id="rId275" Type="http://schemas.openxmlformats.org/officeDocument/2006/relationships/tags" Target="../tags/tag273.xml"/><Relationship Id="rId482" Type="http://schemas.openxmlformats.org/officeDocument/2006/relationships/tags" Target="../tags/tag480.xml"/><Relationship Id="rId703" Type="http://schemas.openxmlformats.org/officeDocument/2006/relationships/tags" Target="../tags/tag701.xml"/><Relationship Id="rId910" Type="http://schemas.openxmlformats.org/officeDocument/2006/relationships/tags" Target="../tags/tag908.xml"/><Relationship Id="rId1333" Type="http://schemas.openxmlformats.org/officeDocument/2006/relationships/tags" Target="../tags/tag1331.xml"/><Relationship Id="rId135" Type="http://schemas.openxmlformats.org/officeDocument/2006/relationships/tags" Target="../tags/tag135.xml"/><Relationship Id="rId342" Type="http://schemas.openxmlformats.org/officeDocument/2006/relationships/tags" Target="../tags/tag340.xml"/><Relationship Id="rId787" Type="http://schemas.openxmlformats.org/officeDocument/2006/relationships/tags" Target="../tags/tag785.xml"/><Relationship Id="rId994" Type="http://schemas.openxmlformats.org/officeDocument/2006/relationships/tags" Target="../tags/tag992.xml"/><Relationship Id="rId1400" Type="http://schemas.openxmlformats.org/officeDocument/2006/relationships/tags" Target="../tags/tag1398.xml"/><Relationship Id="rId202" Type="http://schemas.openxmlformats.org/officeDocument/2006/relationships/tags" Target="../tags/tag202.xml"/><Relationship Id="rId647" Type="http://schemas.openxmlformats.org/officeDocument/2006/relationships/tags" Target="../tags/tag645.xml"/><Relationship Id="rId854" Type="http://schemas.openxmlformats.org/officeDocument/2006/relationships/tags" Target="../tags/tag852.xml"/><Relationship Id="rId1277" Type="http://schemas.openxmlformats.org/officeDocument/2006/relationships/tags" Target="../tags/tag1275.xml"/><Relationship Id="rId1484" Type="http://schemas.openxmlformats.org/officeDocument/2006/relationships/slideLayout" Target="../slideLayouts/slideLayout1.xml"/><Relationship Id="rId286" Type="http://schemas.openxmlformats.org/officeDocument/2006/relationships/tags" Target="../tags/tag284.xml"/><Relationship Id="rId493" Type="http://schemas.openxmlformats.org/officeDocument/2006/relationships/tags" Target="../tags/tag491.xml"/><Relationship Id="rId507" Type="http://schemas.openxmlformats.org/officeDocument/2006/relationships/tags" Target="../tags/tag505.xml"/><Relationship Id="rId714" Type="http://schemas.openxmlformats.org/officeDocument/2006/relationships/tags" Target="../tags/tag712.xml"/><Relationship Id="rId921" Type="http://schemas.openxmlformats.org/officeDocument/2006/relationships/tags" Target="../tags/tag919.xml"/><Relationship Id="rId1137" Type="http://schemas.openxmlformats.org/officeDocument/2006/relationships/tags" Target="../tags/tag1135.xml"/><Relationship Id="rId1344" Type="http://schemas.openxmlformats.org/officeDocument/2006/relationships/tags" Target="../tags/tag1342.xml"/><Relationship Id="rId50" Type="http://schemas.openxmlformats.org/officeDocument/2006/relationships/tags" Target="../tags/tag50.xml"/><Relationship Id="rId146" Type="http://schemas.openxmlformats.org/officeDocument/2006/relationships/tags" Target="../tags/tag146.xml"/><Relationship Id="rId353" Type="http://schemas.openxmlformats.org/officeDocument/2006/relationships/tags" Target="../tags/tag351.xml"/><Relationship Id="rId560" Type="http://schemas.openxmlformats.org/officeDocument/2006/relationships/tags" Target="../tags/tag558.xml"/><Relationship Id="rId798" Type="http://schemas.openxmlformats.org/officeDocument/2006/relationships/tags" Target="../tags/tag796.xml"/><Relationship Id="rId1190" Type="http://schemas.openxmlformats.org/officeDocument/2006/relationships/tags" Target="../tags/tag1188.xml"/><Relationship Id="rId1204" Type="http://schemas.openxmlformats.org/officeDocument/2006/relationships/tags" Target="../tags/tag1202.xml"/><Relationship Id="rId1411" Type="http://schemas.openxmlformats.org/officeDocument/2006/relationships/tags" Target="../tags/tag1409.xml"/><Relationship Id="rId213" Type="http://schemas.openxmlformats.org/officeDocument/2006/relationships/tags" Target="../tags/tag213.xml"/><Relationship Id="rId420" Type="http://schemas.openxmlformats.org/officeDocument/2006/relationships/tags" Target="../tags/tag418.xml"/><Relationship Id="rId658" Type="http://schemas.openxmlformats.org/officeDocument/2006/relationships/tags" Target="../tags/tag656.xml"/><Relationship Id="rId865" Type="http://schemas.openxmlformats.org/officeDocument/2006/relationships/tags" Target="../tags/tag863.xml"/><Relationship Id="rId1050" Type="http://schemas.openxmlformats.org/officeDocument/2006/relationships/tags" Target="../tags/tag1048.xml"/><Relationship Id="rId1288" Type="http://schemas.openxmlformats.org/officeDocument/2006/relationships/tags" Target="../tags/tag1286.xml"/><Relationship Id="rId297" Type="http://schemas.openxmlformats.org/officeDocument/2006/relationships/tags" Target="../tags/tag295.xml"/><Relationship Id="rId518" Type="http://schemas.openxmlformats.org/officeDocument/2006/relationships/tags" Target="../tags/tag516.xml"/><Relationship Id="rId725" Type="http://schemas.openxmlformats.org/officeDocument/2006/relationships/tags" Target="../tags/tag723.xml"/><Relationship Id="rId932" Type="http://schemas.openxmlformats.org/officeDocument/2006/relationships/tags" Target="../tags/tag930.xml"/><Relationship Id="rId1148" Type="http://schemas.openxmlformats.org/officeDocument/2006/relationships/tags" Target="../tags/tag1146.xml"/><Relationship Id="rId1355" Type="http://schemas.openxmlformats.org/officeDocument/2006/relationships/tags" Target="../tags/tag1353.xml"/><Relationship Id="rId157" Type="http://schemas.openxmlformats.org/officeDocument/2006/relationships/tags" Target="../tags/tag157.xml"/><Relationship Id="rId364" Type="http://schemas.openxmlformats.org/officeDocument/2006/relationships/tags" Target="../tags/tag362.xml"/><Relationship Id="rId1008" Type="http://schemas.openxmlformats.org/officeDocument/2006/relationships/tags" Target="../tags/tag1006.xml"/><Relationship Id="rId1215" Type="http://schemas.openxmlformats.org/officeDocument/2006/relationships/tags" Target="../tags/tag1213.xml"/><Relationship Id="rId1422" Type="http://schemas.openxmlformats.org/officeDocument/2006/relationships/tags" Target="../tags/tag1420.xml"/><Relationship Id="rId61" Type="http://schemas.openxmlformats.org/officeDocument/2006/relationships/tags" Target="../tags/tag61.xml"/><Relationship Id="rId571" Type="http://schemas.openxmlformats.org/officeDocument/2006/relationships/tags" Target="../tags/tag569.xml"/><Relationship Id="rId669" Type="http://schemas.openxmlformats.org/officeDocument/2006/relationships/tags" Target="../tags/tag667.xml"/><Relationship Id="rId876" Type="http://schemas.openxmlformats.org/officeDocument/2006/relationships/tags" Target="../tags/tag874.xml"/><Relationship Id="rId1299" Type="http://schemas.openxmlformats.org/officeDocument/2006/relationships/tags" Target="../tags/tag1297.xml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431" Type="http://schemas.openxmlformats.org/officeDocument/2006/relationships/tags" Target="../tags/tag429.xml"/><Relationship Id="rId529" Type="http://schemas.openxmlformats.org/officeDocument/2006/relationships/tags" Target="../tags/tag527.xml"/><Relationship Id="rId736" Type="http://schemas.openxmlformats.org/officeDocument/2006/relationships/tags" Target="../tags/tag734.xml"/><Relationship Id="rId1061" Type="http://schemas.openxmlformats.org/officeDocument/2006/relationships/tags" Target="../tags/tag1059.xml"/><Relationship Id="rId1159" Type="http://schemas.openxmlformats.org/officeDocument/2006/relationships/tags" Target="../tags/tag1157.xml"/><Relationship Id="rId1366" Type="http://schemas.openxmlformats.org/officeDocument/2006/relationships/tags" Target="../tags/tag1364.xml"/><Relationship Id="rId168" Type="http://schemas.openxmlformats.org/officeDocument/2006/relationships/tags" Target="../tags/tag168.xml"/><Relationship Id="rId943" Type="http://schemas.openxmlformats.org/officeDocument/2006/relationships/tags" Target="../tags/tag941.xml"/><Relationship Id="rId1019" Type="http://schemas.openxmlformats.org/officeDocument/2006/relationships/tags" Target="../tags/tag10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PA-组合 297">
            <a:extLst>
              <a:ext uri="{FF2B5EF4-FFF2-40B4-BE49-F238E27FC236}">
                <a16:creationId xmlns:a16="http://schemas.microsoft.com/office/drawing/2014/main" id="{E6B90E43-56B8-4943-8B9B-D8884D93BBC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-5080920" y="-14676864"/>
            <a:ext cx="22353841" cy="26413474"/>
            <a:chOff x="-5026251" y="-16048464"/>
            <a:chExt cx="22353841" cy="26413474"/>
          </a:xfrm>
        </p:grpSpPr>
        <p:sp>
          <p:nvSpPr>
            <p:cNvPr id="294" name="PA-任意多边形 293">
              <a:extLst>
                <a:ext uri="{FF2B5EF4-FFF2-40B4-BE49-F238E27FC236}">
                  <a16:creationId xmlns:a16="http://schemas.microsoft.com/office/drawing/2014/main" id="{FBCC0639-E967-4A4B-AB61-D9D29CAADD68}"/>
                </a:ext>
              </a:extLst>
            </p:cNvPr>
            <p:cNvSpPr/>
            <p:nvPr>
              <p:custDataLst>
                <p:tags r:id="rId1480"/>
              </p:custDataLst>
            </p:nvPr>
          </p:nvSpPr>
          <p:spPr>
            <a:xfrm>
              <a:off x="-5026251" y="-16048464"/>
              <a:ext cx="22244502" cy="26413471"/>
            </a:xfrm>
            <a:custGeom>
              <a:avLst/>
              <a:gdLst/>
              <a:ahLst/>
              <a:cxnLst/>
              <a:rect l="0" t="0" r="0" b="0"/>
              <a:pathLst>
                <a:path w="22244502" h="26413471">
                  <a:moveTo>
                    <a:pt x="0" y="0"/>
                  </a:moveTo>
                  <a:lnTo>
                    <a:pt x="22244501" y="0"/>
                  </a:lnTo>
                  <a:lnTo>
                    <a:pt x="22244501" y="26413470"/>
                  </a:lnTo>
                  <a:lnTo>
                    <a:pt x="0" y="2641347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3" name="PA-组合 292">
              <a:extLst>
                <a:ext uri="{FF2B5EF4-FFF2-40B4-BE49-F238E27FC236}">
                  <a16:creationId xmlns:a16="http://schemas.microsoft.com/office/drawing/2014/main" id="{221944A8-6061-4EA3-BB84-5FDF87867C1D}"/>
                </a:ext>
              </a:extLst>
            </p:cNvPr>
            <p:cNvGrpSpPr/>
            <p:nvPr>
              <p:custDataLst>
                <p:tags r:id="rId1481"/>
              </p:custDataLst>
            </p:nvPr>
          </p:nvGrpSpPr>
          <p:grpSpPr>
            <a:xfrm>
              <a:off x="-4872862" y="-14462714"/>
              <a:ext cx="22200452" cy="24827724"/>
              <a:chOff x="-4872862" y="-14462714"/>
              <a:chExt cx="22200452" cy="24827724"/>
            </a:xfrm>
          </p:grpSpPr>
          <p:sp>
            <p:nvSpPr>
              <p:cNvPr id="292" name="PA-任意多边形 291">
                <a:extLst>
                  <a:ext uri="{FF2B5EF4-FFF2-40B4-BE49-F238E27FC236}">
                    <a16:creationId xmlns:a16="http://schemas.microsoft.com/office/drawing/2014/main" id="{B92A7511-2F40-4884-9D50-E3C7B9AE696D}"/>
                  </a:ext>
                </a:extLst>
              </p:cNvPr>
              <p:cNvSpPr/>
              <p:nvPr>
                <p:custDataLst>
                  <p:tags r:id="rId1482"/>
                </p:custDataLst>
              </p:nvPr>
            </p:nvSpPr>
            <p:spPr>
              <a:xfrm>
                <a:off x="-4872862" y="-14462714"/>
                <a:ext cx="22200452" cy="24827724"/>
              </a:xfrm>
              <a:custGeom>
                <a:avLst/>
                <a:gdLst/>
                <a:ahLst/>
                <a:cxnLst/>
                <a:rect l="0" t="0" r="0" b="0"/>
                <a:pathLst>
                  <a:path w="22200452" h="24827724">
                    <a:moveTo>
                      <a:pt x="0" y="0"/>
                    </a:moveTo>
                    <a:lnTo>
                      <a:pt x="22200451" y="0"/>
                    </a:lnTo>
                    <a:lnTo>
                      <a:pt x="22200451" y="24827723"/>
                    </a:lnTo>
                    <a:lnTo>
                      <a:pt x="0" y="24827723"/>
                    </a:lnTo>
                    <a:close/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PA-椭圆 145">
                <a:extLst>
                  <a:ext uri="{FF2B5EF4-FFF2-40B4-BE49-F238E27FC236}">
                    <a16:creationId xmlns:a16="http://schemas.microsoft.com/office/drawing/2014/main" id="{FCE06E6E-1477-4641-9EC4-5F9BDE4A11A8}"/>
                  </a:ext>
                </a:extLst>
              </p:cNvPr>
              <p:cNvSpPr/>
              <p:nvPr>
                <p:custDataLst>
                  <p:tags r:id="rId1483"/>
                </p:custDataLst>
              </p:nvPr>
            </p:nvSpPr>
            <p:spPr>
              <a:xfrm>
                <a:off x="-4872862" y="-11572715"/>
                <a:ext cx="21937724" cy="21937724"/>
              </a:xfrm>
              <a:prstGeom prst="ellipse">
                <a:avLst/>
              </a:prstGeom>
              <a:gradFill flip="none" rotWithShape="1">
                <a:gsLst>
                  <a:gs pos="0">
                    <a:srgbClr val="031A47"/>
                  </a:gs>
                  <a:gs pos="40000">
                    <a:srgbClr val="04459A"/>
                  </a:gs>
                  <a:gs pos="90000">
                    <a:srgbClr val="00B05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513" name="PA-矩形 216">
            <a:extLst>
              <a:ext uri="{FF2B5EF4-FFF2-40B4-BE49-F238E27FC236}">
                <a16:creationId xmlns:a16="http://schemas.microsoft.com/office/drawing/2014/main" id="{7BF42BEF-3E25-4180-85CA-C5792B6EF67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9000">
                <a:schemeClr val="tx1">
                  <a:alpha val="0"/>
                </a:schemeClr>
              </a:gs>
              <a:gs pos="0">
                <a:schemeClr val="tx1">
                  <a:alpha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PA-星星1">
            <a:extLst>
              <a:ext uri="{FF2B5EF4-FFF2-40B4-BE49-F238E27FC236}">
                <a16:creationId xmlns:a16="http://schemas.microsoft.com/office/drawing/2014/main" id="{C1646D87-127E-42E3-BBD9-E264FF48279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4200000">
            <a:off x="8569787" y="601400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PA-星星2">
            <a:extLst>
              <a:ext uri="{FF2B5EF4-FFF2-40B4-BE49-F238E27FC236}">
                <a16:creationId xmlns:a16="http://schemas.microsoft.com/office/drawing/2014/main" id="{0C235A17-C0B2-40AC-8F5C-751039D7417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2780000">
            <a:off x="7898019" y="284344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-星星3">
            <a:extLst>
              <a:ext uri="{FF2B5EF4-FFF2-40B4-BE49-F238E27FC236}">
                <a16:creationId xmlns:a16="http://schemas.microsoft.com/office/drawing/2014/main" id="{F18A8CA6-ACA8-4E5E-A2CF-AB88B8AE0F6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20760000">
            <a:off x="1291608" y="67346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-星星4">
            <a:extLst>
              <a:ext uri="{FF2B5EF4-FFF2-40B4-BE49-F238E27FC236}">
                <a16:creationId xmlns:a16="http://schemas.microsoft.com/office/drawing/2014/main" id="{E2DF37F6-FCF4-4226-A6FA-7347386E8F9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1860000">
            <a:off x="8698410" y="49909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-星星5">
            <a:extLst>
              <a:ext uri="{FF2B5EF4-FFF2-40B4-BE49-F238E27FC236}">
                <a16:creationId xmlns:a16="http://schemas.microsoft.com/office/drawing/2014/main" id="{EF9FDED0-2B3C-4B18-BD19-194F8CF280D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5220000">
            <a:off x="6050373" y="211886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-星星6">
            <a:extLst>
              <a:ext uri="{FF2B5EF4-FFF2-40B4-BE49-F238E27FC236}">
                <a16:creationId xmlns:a16="http://schemas.microsoft.com/office/drawing/2014/main" id="{5AF8BCED-7A69-4FF6-AD57-02104003118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rot="12900000">
            <a:off x="6221483" y="326179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-星星7">
            <a:extLst>
              <a:ext uri="{FF2B5EF4-FFF2-40B4-BE49-F238E27FC236}">
                <a16:creationId xmlns:a16="http://schemas.microsoft.com/office/drawing/2014/main" id="{6FDE8B45-C288-4A0D-A908-D1F4DCED54BA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 rot="12180000">
            <a:off x="5841675" y="282165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-星星8">
            <a:extLst>
              <a:ext uri="{FF2B5EF4-FFF2-40B4-BE49-F238E27FC236}">
                <a16:creationId xmlns:a16="http://schemas.microsoft.com/office/drawing/2014/main" id="{B112976B-A38A-4F34-830A-35E2961F8514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 rot="5040000">
            <a:off x="11817041" y="613280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-星星9">
            <a:extLst>
              <a:ext uri="{FF2B5EF4-FFF2-40B4-BE49-F238E27FC236}">
                <a16:creationId xmlns:a16="http://schemas.microsoft.com/office/drawing/2014/main" id="{4DDE46B8-26D9-465F-AE01-B93C117808D4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rot="19140000">
            <a:off x="729767" y="58325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-星星10">
            <a:extLst>
              <a:ext uri="{FF2B5EF4-FFF2-40B4-BE49-F238E27FC236}">
                <a16:creationId xmlns:a16="http://schemas.microsoft.com/office/drawing/2014/main" id="{AAB18A26-330C-4AA3-AA80-FCEA287EA1E1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 rot="17100000">
            <a:off x="9793026" y="60121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-星星11">
            <a:extLst>
              <a:ext uri="{FF2B5EF4-FFF2-40B4-BE49-F238E27FC236}">
                <a16:creationId xmlns:a16="http://schemas.microsoft.com/office/drawing/2014/main" id="{DD6D859E-E131-4502-95B7-CC1E9DD37458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 rot="17700000">
            <a:off x="3085855" y="35730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A-星星12">
            <a:extLst>
              <a:ext uri="{FF2B5EF4-FFF2-40B4-BE49-F238E27FC236}">
                <a16:creationId xmlns:a16="http://schemas.microsoft.com/office/drawing/2014/main" id="{F9B4860E-8B45-4918-8037-59063870CA90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 rot="13440000">
            <a:off x="3169782" y="320344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PA-星星13">
            <a:extLst>
              <a:ext uri="{FF2B5EF4-FFF2-40B4-BE49-F238E27FC236}">
                <a16:creationId xmlns:a16="http://schemas.microsoft.com/office/drawing/2014/main" id="{5D7D59AA-9469-4583-B37C-9C1B5A56DBFF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 rot="1320000">
            <a:off x="2155829" y="508297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PA-星星14">
            <a:extLst>
              <a:ext uri="{FF2B5EF4-FFF2-40B4-BE49-F238E27FC236}">
                <a16:creationId xmlns:a16="http://schemas.microsoft.com/office/drawing/2014/main" id="{6E080FDE-6236-48C7-81E1-4CBE746205D1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 rot="14520000">
            <a:off x="6909669" y="439631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PA-星星15">
            <a:extLst>
              <a:ext uri="{FF2B5EF4-FFF2-40B4-BE49-F238E27FC236}">
                <a16:creationId xmlns:a16="http://schemas.microsoft.com/office/drawing/2014/main" id="{495FFEE8-4A22-4D57-9A74-67A4B1970D00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 rot="4560000">
            <a:off x="11167519" y="311746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PA-星星16">
            <a:extLst>
              <a:ext uri="{FF2B5EF4-FFF2-40B4-BE49-F238E27FC236}">
                <a16:creationId xmlns:a16="http://schemas.microsoft.com/office/drawing/2014/main" id="{F23E022E-30D6-43F1-BB15-F34FB6EAE204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 rot="11940000">
            <a:off x="4786618" y="439789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-星星17">
            <a:extLst>
              <a:ext uri="{FF2B5EF4-FFF2-40B4-BE49-F238E27FC236}">
                <a16:creationId xmlns:a16="http://schemas.microsoft.com/office/drawing/2014/main" id="{1B9BAD51-B752-4D02-B0C7-5C310430A5E9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 rot="20880000">
            <a:off x="5685164" y="180337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PA-星星18">
            <a:extLst>
              <a:ext uri="{FF2B5EF4-FFF2-40B4-BE49-F238E27FC236}">
                <a16:creationId xmlns:a16="http://schemas.microsoft.com/office/drawing/2014/main" id="{46C1DEDB-2B23-4B63-B9CF-3C24EB50D55B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 rot="11520000">
            <a:off x="2516143" y="603845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PA-星星19">
            <a:extLst>
              <a:ext uri="{FF2B5EF4-FFF2-40B4-BE49-F238E27FC236}">
                <a16:creationId xmlns:a16="http://schemas.microsoft.com/office/drawing/2014/main" id="{EA85ECA2-335E-443E-BB46-94D9A57C870C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 rot="12300000">
            <a:off x="5892213" y="611024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PA-星星20">
            <a:extLst>
              <a:ext uri="{FF2B5EF4-FFF2-40B4-BE49-F238E27FC236}">
                <a16:creationId xmlns:a16="http://schemas.microsoft.com/office/drawing/2014/main" id="{8DB5EE70-3CAD-4CBD-A73A-E07A08A1E8B5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 rot="360000">
            <a:off x="3228984" y="624391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PA-星星21">
            <a:extLst>
              <a:ext uri="{FF2B5EF4-FFF2-40B4-BE49-F238E27FC236}">
                <a16:creationId xmlns:a16="http://schemas.microsoft.com/office/drawing/2014/main" id="{1B9215CA-09C8-4E1A-8748-44818FB433EA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 rot="19260000">
            <a:off x="7853716" y="463872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-星星22">
            <a:extLst>
              <a:ext uri="{FF2B5EF4-FFF2-40B4-BE49-F238E27FC236}">
                <a16:creationId xmlns:a16="http://schemas.microsoft.com/office/drawing/2014/main" id="{87998307-BE83-4754-BC97-4A86559E123F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 rot="3840000">
            <a:off x="660386" y="391399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-星星23">
            <a:extLst>
              <a:ext uri="{FF2B5EF4-FFF2-40B4-BE49-F238E27FC236}">
                <a16:creationId xmlns:a16="http://schemas.microsoft.com/office/drawing/2014/main" id="{CCD8955F-CA86-433A-B3CC-3C6D774D4729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 rot="7140000">
            <a:off x="9688882" y="458513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-星星24">
            <a:extLst>
              <a:ext uri="{FF2B5EF4-FFF2-40B4-BE49-F238E27FC236}">
                <a16:creationId xmlns:a16="http://schemas.microsoft.com/office/drawing/2014/main" id="{F664CD11-B5B1-4581-9468-7192445EB43E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 rot="4860000">
            <a:off x="9290652" y="252670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-星星25">
            <a:extLst>
              <a:ext uri="{FF2B5EF4-FFF2-40B4-BE49-F238E27FC236}">
                <a16:creationId xmlns:a16="http://schemas.microsoft.com/office/drawing/2014/main" id="{09BC7645-1B1D-493A-900D-25A56A7516EC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 rot="14160000">
            <a:off x="9337538" y="622565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PA-星星26">
            <a:extLst>
              <a:ext uri="{FF2B5EF4-FFF2-40B4-BE49-F238E27FC236}">
                <a16:creationId xmlns:a16="http://schemas.microsoft.com/office/drawing/2014/main" id="{59738757-0FD8-41B9-BF28-CE429170F92E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 rot="8820000">
            <a:off x="8346256" y="634008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-星星27">
            <a:extLst>
              <a:ext uri="{FF2B5EF4-FFF2-40B4-BE49-F238E27FC236}">
                <a16:creationId xmlns:a16="http://schemas.microsoft.com/office/drawing/2014/main" id="{8AD151CB-C815-4BBC-A31F-2ACA480DD8C2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 rot="8700000">
            <a:off x="6645195" y="277154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1" name="PA-星星28">
            <a:extLst>
              <a:ext uri="{FF2B5EF4-FFF2-40B4-BE49-F238E27FC236}">
                <a16:creationId xmlns:a16="http://schemas.microsoft.com/office/drawing/2014/main" id="{252382E1-2AC2-4E6B-A6F5-94705C892259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 rot="20160000">
            <a:off x="799714" y="608527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PA-星星29">
            <a:extLst>
              <a:ext uri="{FF2B5EF4-FFF2-40B4-BE49-F238E27FC236}">
                <a16:creationId xmlns:a16="http://schemas.microsoft.com/office/drawing/2014/main" id="{8FC20CBC-ACF7-4DA6-9496-380D2C021C4D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 rot="10020000">
            <a:off x="10257031" y="152389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3" name="PA-星星30">
            <a:extLst>
              <a:ext uri="{FF2B5EF4-FFF2-40B4-BE49-F238E27FC236}">
                <a16:creationId xmlns:a16="http://schemas.microsoft.com/office/drawing/2014/main" id="{E4E0BF49-8C9A-4ADE-9139-802D19B08D91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 rot="16020000">
            <a:off x="2939229" y="243596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PA-星星31">
            <a:extLst>
              <a:ext uri="{FF2B5EF4-FFF2-40B4-BE49-F238E27FC236}">
                <a16:creationId xmlns:a16="http://schemas.microsoft.com/office/drawing/2014/main" id="{2729C024-9F52-417A-9D37-88236776C1FF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 rot="7680000">
            <a:off x="6005197" y="75907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PA-星星32">
            <a:extLst>
              <a:ext uri="{FF2B5EF4-FFF2-40B4-BE49-F238E27FC236}">
                <a16:creationId xmlns:a16="http://schemas.microsoft.com/office/drawing/2014/main" id="{E1AE77B2-7F68-4E67-B3D2-08EE5192100E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 rot="11340000">
            <a:off x="9654171" y="5783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PA-星星33">
            <a:extLst>
              <a:ext uri="{FF2B5EF4-FFF2-40B4-BE49-F238E27FC236}">
                <a16:creationId xmlns:a16="http://schemas.microsoft.com/office/drawing/2014/main" id="{B4BCDF80-0B33-45CA-B0DC-EAFA9113CFF0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 rot="1200000">
            <a:off x="10757238" y="58457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PA-星星34">
            <a:extLst>
              <a:ext uri="{FF2B5EF4-FFF2-40B4-BE49-F238E27FC236}">
                <a16:creationId xmlns:a16="http://schemas.microsoft.com/office/drawing/2014/main" id="{60EB4271-1AB5-409A-B913-2C9D7A3CC955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 rot="16020000">
            <a:off x="196029" y="178826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PA-星星35">
            <a:extLst>
              <a:ext uri="{FF2B5EF4-FFF2-40B4-BE49-F238E27FC236}">
                <a16:creationId xmlns:a16="http://schemas.microsoft.com/office/drawing/2014/main" id="{E24AAF27-B96B-4A07-AC84-BAC91C0293B3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 rot="9060000">
            <a:off x="2566298" y="82790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PA-星星36">
            <a:extLst>
              <a:ext uri="{FF2B5EF4-FFF2-40B4-BE49-F238E27FC236}">
                <a16:creationId xmlns:a16="http://schemas.microsoft.com/office/drawing/2014/main" id="{3EABC8CE-C611-4E3C-8135-41F6EA823981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 rot="3540000">
            <a:off x="5208816" y="113323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PA-星星37">
            <a:extLst>
              <a:ext uri="{FF2B5EF4-FFF2-40B4-BE49-F238E27FC236}">
                <a16:creationId xmlns:a16="http://schemas.microsoft.com/office/drawing/2014/main" id="{1B55D680-8F35-4135-A905-B45B3ADDF793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 rot="3180000">
            <a:off x="7319266" y="597237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PA-星星38">
            <a:extLst>
              <a:ext uri="{FF2B5EF4-FFF2-40B4-BE49-F238E27FC236}">
                <a16:creationId xmlns:a16="http://schemas.microsoft.com/office/drawing/2014/main" id="{EFE66FBA-3F09-44E2-85EE-2902F960B988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 rot="18600000">
            <a:off x="3082658" y="390211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PA-星星39">
            <a:extLst>
              <a:ext uri="{FF2B5EF4-FFF2-40B4-BE49-F238E27FC236}">
                <a16:creationId xmlns:a16="http://schemas.microsoft.com/office/drawing/2014/main" id="{3ABA5DE3-8581-4DB5-BDE6-57662D74A875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 rot="4500000">
            <a:off x="11718273" y="466155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PA-星星40">
            <a:extLst>
              <a:ext uri="{FF2B5EF4-FFF2-40B4-BE49-F238E27FC236}">
                <a16:creationId xmlns:a16="http://schemas.microsoft.com/office/drawing/2014/main" id="{0BBB0426-8A76-49AF-95AC-D2DC2F6BAC54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 rot="11340000">
            <a:off x="7825371" y="34358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PA-星星41">
            <a:extLst>
              <a:ext uri="{FF2B5EF4-FFF2-40B4-BE49-F238E27FC236}">
                <a16:creationId xmlns:a16="http://schemas.microsoft.com/office/drawing/2014/main" id="{C13BEB63-B097-4345-9134-F4934C618C2A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 rot="10200000">
            <a:off x="11741997" y="165025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PA-星星42">
            <a:extLst>
              <a:ext uri="{FF2B5EF4-FFF2-40B4-BE49-F238E27FC236}">
                <a16:creationId xmlns:a16="http://schemas.microsoft.com/office/drawing/2014/main" id="{BFD86B02-E060-4450-96EA-0676BBD4D274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 rot="11220000">
            <a:off x="10378518" y="28690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PA-星星43">
            <a:extLst>
              <a:ext uri="{FF2B5EF4-FFF2-40B4-BE49-F238E27FC236}">
                <a16:creationId xmlns:a16="http://schemas.microsoft.com/office/drawing/2014/main" id="{AD8DB7D8-2355-4628-85D6-4D98FCA82CEC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 rot="6480000">
            <a:off x="9055419" y="312853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7" name="PA-星星44">
            <a:extLst>
              <a:ext uri="{FF2B5EF4-FFF2-40B4-BE49-F238E27FC236}">
                <a16:creationId xmlns:a16="http://schemas.microsoft.com/office/drawing/2014/main" id="{62CC1030-AEBD-404E-8AF7-FB77CEA216AC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 rot="3960000">
            <a:off x="1320070" y="75142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PA-星星1">
            <a:extLst>
              <a:ext uri="{FF2B5EF4-FFF2-40B4-BE49-F238E27FC236}">
                <a16:creationId xmlns:a16="http://schemas.microsoft.com/office/drawing/2014/main" id="{AC365E9C-4A18-4CB2-B13F-0F2B6DCD245D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 rot="4200000">
            <a:off x="2422051" y="214539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PA-星星2">
            <a:extLst>
              <a:ext uri="{FF2B5EF4-FFF2-40B4-BE49-F238E27FC236}">
                <a16:creationId xmlns:a16="http://schemas.microsoft.com/office/drawing/2014/main" id="{F10C78CD-972D-4321-A260-F0B1C3BEE993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 rot="12780000">
            <a:off x="684419" y="208144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PA-星星5">
            <a:extLst>
              <a:ext uri="{FF2B5EF4-FFF2-40B4-BE49-F238E27FC236}">
                <a16:creationId xmlns:a16="http://schemas.microsoft.com/office/drawing/2014/main" id="{01A8FE4F-A077-4888-B2F7-AD9E3177FCC2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 rot="5220000">
            <a:off x="8133173" y="618286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PA-星星6">
            <a:extLst>
              <a:ext uri="{FF2B5EF4-FFF2-40B4-BE49-F238E27FC236}">
                <a16:creationId xmlns:a16="http://schemas.microsoft.com/office/drawing/2014/main" id="{7ABC4185-7840-4534-897D-285DBF847015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 rot="12900000">
            <a:off x="5294383" y="389679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PA-星星7">
            <a:extLst>
              <a:ext uri="{FF2B5EF4-FFF2-40B4-BE49-F238E27FC236}">
                <a16:creationId xmlns:a16="http://schemas.microsoft.com/office/drawing/2014/main" id="{E1D471A8-4B48-4E6A-97AA-4C52DD17EA79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 rot="12180000">
            <a:off x="10502575" y="660625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PA-星星8">
            <a:extLst>
              <a:ext uri="{FF2B5EF4-FFF2-40B4-BE49-F238E27FC236}">
                <a16:creationId xmlns:a16="http://schemas.microsoft.com/office/drawing/2014/main" id="{4C3AC406-2B98-4D52-AF04-F82257C14EE1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 rot="5040000">
            <a:off x="8070541" y="629790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PA-星星10">
            <a:extLst>
              <a:ext uri="{FF2B5EF4-FFF2-40B4-BE49-F238E27FC236}">
                <a16:creationId xmlns:a16="http://schemas.microsoft.com/office/drawing/2014/main" id="{BD41AA3B-5B9D-4342-B56F-277D84702043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 rot="17100000">
            <a:off x="8103926" y="36880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PA-星星12">
            <a:extLst>
              <a:ext uri="{FF2B5EF4-FFF2-40B4-BE49-F238E27FC236}">
                <a16:creationId xmlns:a16="http://schemas.microsoft.com/office/drawing/2014/main" id="{96C6C2DB-0F9E-4404-9615-B9423CEC06EC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 rot="13440000">
            <a:off x="1975982" y="468934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PA-星星16">
            <a:extLst>
              <a:ext uri="{FF2B5EF4-FFF2-40B4-BE49-F238E27FC236}">
                <a16:creationId xmlns:a16="http://schemas.microsoft.com/office/drawing/2014/main" id="{FD5BCF42-462C-4373-9606-4CFF88504B45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 rot="11940000">
            <a:off x="6056618" y="382639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PA-星星19">
            <a:extLst>
              <a:ext uri="{FF2B5EF4-FFF2-40B4-BE49-F238E27FC236}">
                <a16:creationId xmlns:a16="http://schemas.microsoft.com/office/drawing/2014/main" id="{BFFDE3E5-2DCA-4E5D-9547-1CF69895957F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 rot="12300000">
            <a:off x="4165013" y="449734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PA-星星22">
            <a:extLst>
              <a:ext uri="{FF2B5EF4-FFF2-40B4-BE49-F238E27FC236}">
                <a16:creationId xmlns:a16="http://schemas.microsoft.com/office/drawing/2014/main" id="{56775229-27F5-437B-810B-9A1E13F531BB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 rot="3840000">
            <a:off x="1892286" y="338059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PA-星星24">
            <a:extLst>
              <a:ext uri="{FF2B5EF4-FFF2-40B4-BE49-F238E27FC236}">
                <a16:creationId xmlns:a16="http://schemas.microsoft.com/office/drawing/2014/main" id="{78AE8440-5B53-429F-A80D-A3D199485079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 rot="4860000">
            <a:off x="11081352" y="134560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PA-星星26">
            <a:extLst>
              <a:ext uri="{FF2B5EF4-FFF2-40B4-BE49-F238E27FC236}">
                <a16:creationId xmlns:a16="http://schemas.microsoft.com/office/drawing/2014/main" id="{3EDA8F69-1C05-4DDE-A30E-DE39D732F651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 rot="8820000">
            <a:off x="6657156" y="501928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PA-星星28">
            <a:extLst>
              <a:ext uri="{FF2B5EF4-FFF2-40B4-BE49-F238E27FC236}">
                <a16:creationId xmlns:a16="http://schemas.microsoft.com/office/drawing/2014/main" id="{6E445C4D-5147-40C6-BA2F-C6A6F94691FB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 rot="20160000">
            <a:off x="4406514" y="203397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2" name="PA-星星29">
            <a:extLst>
              <a:ext uri="{FF2B5EF4-FFF2-40B4-BE49-F238E27FC236}">
                <a16:creationId xmlns:a16="http://schemas.microsoft.com/office/drawing/2014/main" id="{22F4D416-03DF-4CF6-8880-AEC0C5DBA707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 rot="10020000">
            <a:off x="2725931" y="539739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3" name="PA-星星31">
            <a:extLst>
              <a:ext uri="{FF2B5EF4-FFF2-40B4-BE49-F238E27FC236}">
                <a16:creationId xmlns:a16="http://schemas.microsoft.com/office/drawing/2014/main" id="{D88955C4-D2C0-4C20-8E39-7CECF0CEA12B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 rot="7680000">
            <a:off x="3693797" y="313397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PA-星星32">
            <a:extLst>
              <a:ext uri="{FF2B5EF4-FFF2-40B4-BE49-F238E27FC236}">
                <a16:creationId xmlns:a16="http://schemas.microsoft.com/office/drawing/2014/main" id="{832A79BB-360E-4BC0-B2A7-AD86ECF5354E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 rot="11340000">
            <a:off x="9298571" y="62044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PA-星星33">
            <a:extLst>
              <a:ext uri="{FF2B5EF4-FFF2-40B4-BE49-F238E27FC236}">
                <a16:creationId xmlns:a16="http://schemas.microsoft.com/office/drawing/2014/main" id="{2161B6C3-DCD5-4673-A2C6-DF7CB2F0896A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 rot="1200000">
            <a:off x="749638" y="60997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PA-星星35">
            <a:extLst>
              <a:ext uri="{FF2B5EF4-FFF2-40B4-BE49-F238E27FC236}">
                <a16:creationId xmlns:a16="http://schemas.microsoft.com/office/drawing/2014/main" id="{35910B1D-AB89-484D-A32D-4D50832A6216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 rot="9060000">
            <a:off x="712098" y="114540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" name="PA-星星38">
            <a:extLst>
              <a:ext uri="{FF2B5EF4-FFF2-40B4-BE49-F238E27FC236}">
                <a16:creationId xmlns:a16="http://schemas.microsoft.com/office/drawing/2014/main" id="{D74BF0A1-4DE8-40EE-B9BE-152690D4EF0D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 rot="18600000">
            <a:off x="5622658" y="467681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PA-星星40">
            <a:extLst>
              <a:ext uri="{FF2B5EF4-FFF2-40B4-BE49-F238E27FC236}">
                <a16:creationId xmlns:a16="http://schemas.microsoft.com/office/drawing/2014/main" id="{55F7DCC4-F87D-4C5D-B46C-6106AA41547C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 rot="11340000">
            <a:off x="5501271" y="46042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PA-星星41">
            <a:extLst>
              <a:ext uri="{FF2B5EF4-FFF2-40B4-BE49-F238E27FC236}">
                <a16:creationId xmlns:a16="http://schemas.microsoft.com/office/drawing/2014/main" id="{982A4641-5317-4C4F-9A2A-F8B8FB4BD123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 rot="10200000">
            <a:off x="8312997" y="664135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PA-星星42">
            <a:extLst>
              <a:ext uri="{FF2B5EF4-FFF2-40B4-BE49-F238E27FC236}">
                <a16:creationId xmlns:a16="http://schemas.microsoft.com/office/drawing/2014/main" id="{9AD09FCE-A059-4369-9FE8-9CBA7E1D1DC2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 rot="11220000">
            <a:off x="345518" y="483350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PA-星星43">
            <a:extLst>
              <a:ext uri="{FF2B5EF4-FFF2-40B4-BE49-F238E27FC236}">
                <a16:creationId xmlns:a16="http://schemas.microsoft.com/office/drawing/2014/main" id="{88B5E62E-0AD4-4548-A089-DB025D47DDEA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 rot="6480000">
            <a:off x="9868219" y="312853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2" name="PA-星星44">
            <a:extLst>
              <a:ext uri="{FF2B5EF4-FFF2-40B4-BE49-F238E27FC236}">
                <a16:creationId xmlns:a16="http://schemas.microsoft.com/office/drawing/2014/main" id="{0D745F93-30D4-4D88-A7E4-36C1F4CA84C3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 rot="3960000">
            <a:off x="951770" y="139912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3" name="PA-星星1">
            <a:extLst>
              <a:ext uri="{FF2B5EF4-FFF2-40B4-BE49-F238E27FC236}">
                <a16:creationId xmlns:a16="http://schemas.microsoft.com/office/drawing/2014/main" id="{7EB030BA-2594-41D5-B8A7-B635F9455A7F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 rot="4200000">
            <a:off x="6168551" y="152309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4" name="PA-星星2">
            <a:extLst>
              <a:ext uri="{FF2B5EF4-FFF2-40B4-BE49-F238E27FC236}">
                <a16:creationId xmlns:a16="http://schemas.microsoft.com/office/drawing/2014/main" id="{6670CF46-8F67-468F-B119-F264C8E4CC9C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 rot="12780000">
            <a:off x="1459119" y="304664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PA-星星3">
            <a:extLst>
              <a:ext uri="{FF2B5EF4-FFF2-40B4-BE49-F238E27FC236}">
                <a16:creationId xmlns:a16="http://schemas.microsoft.com/office/drawing/2014/main" id="{4314F8A4-2193-40B7-8259-17ACB5B741A2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 rot="20760000">
            <a:off x="11159508" y="478826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PA-星星4">
            <a:extLst>
              <a:ext uri="{FF2B5EF4-FFF2-40B4-BE49-F238E27FC236}">
                <a16:creationId xmlns:a16="http://schemas.microsoft.com/office/drawing/2014/main" id="{94A3CB01-8EA8-41FC-8F5E-111C939183BA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 rot="1860000">
            <a:off x="4520110" y="58672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PA-星星5">
            <a:extLst>
              <a:ext uri="{FF2B5EF4-FFF2-40B4-BE49-F238E27FC236}">
                <a16:creationId xmlns:a16="http://schemas.microsoft.com/office/drawing/2014/main" id="{D2A4CF55-D2EE-471C-8EC4-CF9550C9B760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 rot="5220000">
            <a:off x="8882473" y="628446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PA-星星6">
            <a:extLst>
              <a:ext uri="{FF2B5EF4-FFF2-40B4-BE49-F238E27FC236}">
                <a16:creationId xmlns:a16="http://schemas.microsoft.com/office/drawing/2014/main" id="{621A5405-0CE0-4237-8A69-067889C53DC1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 rot="12900000">
            <a:off x="6792983" y="125519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PA-星星7">
            <a:extLst>
              <a:ext uri="{FF2B5EF4-FFF2-40B4-BE49-F238E27FC236}">
                <a16:creationId xmlns:a16="http://schemas.microsoft.com/office/drawing/2014/main" id="{84679F0D-D45B-4163-8F94-430B59465E77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 rot="12180000">
            <a:off x="4330375" y="75155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PA-星星8">
            <a:extLst>
              <a:ext uri="{FF2B5EF4-FFF2-40B4-BE49-F238E27FC236}">
                <a16:creationId xmlns:a16="http://schemas.microsoft.com/office/drawing/2014/main" id="{BF5A3860-AAAF-451A-B57A-76047C5A3D6F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 rot="5040000">
            <a:off x="8299141" y="166240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PA-星星9">
            <a:extLst>
              <a:ext uri="{FF2B5EF4-FFF2-40B4-BE49-F238E27FC236}">
                <a16:creationId xmlns:a16="http://schemas.microsoft.com/office/drawing/2014/main" id="{7E1861B2-821D-4C93-AEFA-754C67A62EE3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 rot="19140000">
            <a:off x="2114067" y="50832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PA-星星10">
            <a:extLst>
              <a:ext uri="{FF2B5EF4-FFF2-40B4-BE49-F238E27FC236}">
                <a16:creationId xmlns:a16="http://schemas.microsoft.com/office/drawing/2014/main" id="{3010FE30-E6C7-45B9-A3C0-D4388C1D42CC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 rot="17100000">
            <a:off x="5881426" y="18084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PA-星星11">
            <a:extLst>
              <a:ext uri="{FF2B5EF4-FFF2-40B4-BE49-F238E27FC236}">
                <a16:creationId xmlns:a16="http://schemas.microsoft.com/office/drawing/2014/main" id="{C9CF5025-E9BD-4452-BD12-1C0DA1F2FEBC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 rot="17700000">
            <a:off x="7759455" y="255440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PA-星星12">
            <a:extLst>
              <a:ext uri="{FF2B5EF4-FFF2-40B4-BE49-F238E27FC236}">
                <a16:creationId xmlns:a16="http://schemas.microsoft.com/office/drawing/2014/main" id="{B646D92E-434B-41F4-8D6E-5634805182D7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 rot="13440000">
            <a:off x="1315582" y="447344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PA-星星13">
            <a:extLst>
              <a:ext uri="{FF2B5EF4-FFF2-40B4-BE49-F238E27FC236}">
                <a16:creationId xmlns:a16="http://schemas.microsoft.com/office/drawing/2014/main" id="{4896ED6C-EF7E-4AB4-8FAF-7F40F63E5082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 rot="1320000">
            <a:off x="2600329" y="324147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PA-星星14">
            <a:extLst>
              <a:ext uri="{FF2B5EF4-FFF2-40B4-BE49-F238E27FC236}">
                <a16:creationId xmlns:a16="http://schemas.microsoft.com/office/drawing/2014/main" id="{8D2D7F02-601B-49C6-907E-924B8E95C30B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 rot="14520000">
            <a:off x="9551269" y="627591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PA-星星15">
            <a:extLst>
              <a:ext uri="{FF2B5EF4-FFF2-40B4-BE49-F238E27FC236}">
                <a16:creationId xmlns:a16="http://schemas.microsoft.com/office/drawing/2014/main" id="{60779ECC-F619-4EB0-855F-4241BE4ADD3E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 rot="4560000">
            <a:off x="2023519" y="564476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PA-星星16">
            <a:extLst>
              <a:ext uri="{FF2B5EF4-FFF2-40B4-BE49-F238E27FC236}">
                <a16:creationId xmlns:a16="http://schemas.microsoft.com/office/drawing/2014/main" id="{E2190202-84DE-4F9A-B452-942ECCA2B573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 rot="11940000">
            <a:off x="10971518" y="611239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PA-星星17">
            <a:extLst>
              <a:ext uri="{FF2B5EF4-FFF2-40B4-BE49-F238E27FC236}">
                <a16:creationId xmlns:a16="http://schemas.microsoft.com/office/drawing/2014/main" id="{B1A6D2E3-1558-4ACB-A6AE-BB3A9C02167A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 rot="20880000">
            <a:off x="2675264" y="49527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PA-星星18">
            <a:extLst>
              <a:ext uri="{FF2B5EF4-FFF2-40B4-BE49-F238E27FC236}">
                <a16:creationId xmlns:a16="http://schemas.microsoft.com/office/drawing/2014/main" id="{1BA19B4B-A129-47C0-86EC-C451804291A9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 rot="11520000">
            <a:off x="3582943" y="89495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PA-星星19">
            <a:extLst>
              <a:ext uri="{FF2B5EF4-FFF2-40B4-BE49-F238E27FC236}">
                <a16:creationId xmlns:a16="http://schemas.microsoft.com/office/drawing/2014/main" id="{3BBF4A3C-ACE6-40A5-A4AF-28A4156C626F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 rot="12300000">
            <a:off x="4190413" y="241454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PA-星星20">
            <a:extLst>
              <a:ext uri="{FF2B5EF4-FFF2-40B4-BE49-F238E27FC236}">
                <a16:creationId xmlns:a16="http://schemas.microsoft.com/office/drawing/2014/main" id="{6D6845C3-FE2F-4FEF-874E-AA2AF46C507A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 rot="360000">
            <a:off x="11877684" y="247201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PA-星星21">
            <a:extLst>
              <a:ext uri="{FF2B5EF4-FFF2-40B4-BE49-F238E27FC236}">
                <a16:creationId xmlns:a16="http://schemas.microsoft.com/office/drawing/2014/main" id="{7A12A143-AE71-4682-92A4-0BFBFA7C6B07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 rot="19260000">
            <a:off x="6532916" y="136212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PA-星星22">
            <a:extLst>
              <a:ext uri="{FF2B5EF4-FFF2-40B4-BE49-F238E27FC236}">
                <a16:creationId xmlns:a16="http://schemas.microsoft.com/office/drawing/2014/main" id="{63BC8199-070D-468E-BD03-D6853D72DB21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 rot="3840000">
            <a:off x="4902186" y="363459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PA-星星23">
            <a:extLst>
              <a:ext uri="{FF2B5EF4-FFF2-40B4-BE49-F238E27FC236}">
                <a16:creationId xmlns:a16="http://schemas.microsoft.com/office/drawing/2014/main" id="{F26AAD5B-9C80-4A66-9673-10A926344729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 rot="7140000">
            <a:off x="1624382" y="213403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PA-星星24">
            <a:extLst>
              <a:ext uri="{FF2B5EF4-FFF2-40B4-BE49-F238E27FC236}">
                <a16:creationId xmlns:a16="http://schemas.microsoft.com/office/drawing/2014/main" id="{BAAA9039-EE18-42AC-A474-C07B6857E524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 rot="4860000">
            <a:off x="3982052" y="419040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PA-星星25">
            <a:extLst>
              <a:ext uri="{FF2B5EF4-FFF2-40B4-BE49-F238E27FC236}">
                <a16:creationId xmlns:a16="http://schemas.microsoft.com/office/drawing/2014/main" id="{3FA613AC-8C36-4E88-A53C-193A10D6CC98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 rot="14160000">
            <a:off x="3736838" y="537475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PA-星星26">
            <a:extLst>
              <a:ext uri="{FF2B5EF4-FFF2-40B4-BE49-F238E27FC236}">
                <a16:creationId xmlns:a16="http://schemas.microsoft.com/office/drawing/2014/main" id="{97D75239-607A-4656-842B-EBDCD8B8C301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 rot="8820000">
            <a:off x="6644456" y="72668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PA-星星27">
            <a:extLst>
              <a:ext uri="{FF2B5EF4-FFF2-40B4-BE49-F238E27FC236}">
                <a16:creationId xmlns:a16="http://schemas.microsoft.com/office/drawing/2014/main" id="{4AFA9B87-C140-4E79-B11B-534CE94FC676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 rot="8700000">
            <a:off x="11534695" y="555284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0" name="PA-星星28">
            <a:extLst>
              <a:ext uri="{FF2B5EF4-FFF2-40B4-BE49-F238E27FC236}">
                <a16:creationId xmlns:a16="http://schemas.microsoft.com/office/drawing/2014/main" id="{0B0077B5-ABF7-4FF9-BCB8-C1B68343716D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 rot="20160000">
            <a:off x="6476614" y="120847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1" name="PA-星星29">
            <a:extLst>
              <a:ext uri="{FF2B5EF4-FFF2-40B4-BE49-F238E27FC236}">
                <a16:creationId xmlns:a16="http://schemas.microsoft.com/office/drawing/2014/main" id="{7042218C-08B0-462E-A3FE-D050F347EE90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 rot="10020000">
            <a:off x="1379731" y="318759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2" name="PA-星星30">
            <a:extLst>
              <a:ext uri="{FF2B5EF4-FFF2-40B4-BE49-F238E27FC236}">
                <a16:creationId xmlns:a16="http://schemas.microsoft.com/office/drawing/2014/main" id="{09B251A0-7CC3-49E1-BBA2-968996F17690}"/>
              </a:ext>
            </a:extLst>
          </p:cNvPr>
          <p:cNvSpPr/>
          <p:nvPr>
            <p:custDataLst>
              <p:tags r:id="rId101"/>
            </p:custDataLst>
          </p:nvPr>
        </p:nvSpPr>
        <p:spPr>
          <a:xfrm rot="16020000">
            <a:off x="2850329" y="323606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PA-星星31">
            <a:extLst>
              <a:ext uri="{FF2B5EF4-FFF2-40B4-BE49-F238E27FC236}">
                <a16:creationId xmlns:a16="http://schemas.microsoft.com/office/drawing/2014/main" id="{7228974D-AD01-454A-A698-2D0AEDFB56CA}"/>
              </a:ext>
            </a:extLst>
          </p:cNvPr>
          <p:cNvSpPr/>
          <p:nvPr>
            <p:custDataLst>
              <p:tags r:id="rId102"/>
            </p:custDataLst>
          </p:nvPr>
        </p:nvSpPr>
        <p:spPr>
          <a:xfrm rot="7680000">
            <a:off x="10894697" y="303237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PA-星星32">
            <a:extLst>
              <a:ext uri="{FF2B5EF4-FFF2-40B4-BE49-F238E27FC236}">
                <a16:creationId xmlns:a16="http://schemas.microsoft.com/office/drawing/2014/main" id="{8DDA514B-DCAC-4A78-BE57-584DED2AC43E}"/>
              </a:ext>
            </a:extLst>
          </p:cNvPr>
          <p:cNvSpPr/>
          <p:nvPr>
            <p:custDataLst>
              <p:tags r:id="rId103"/>
            </p:custDataLst>
          </p:nvPr>
        </p:nvSpPr>
        <p:spPr>
          <a:xfrm rot="11340000">
            <a:off x="8612771" y="60520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PA-星星33">
            <a:extLst>
              <a:ext uri="{FF2B5EF4-FFF2-40B4-BE49-F238E27FC236}">
                <a16:creationId xmlns:a16="http://schemas.microsoft.com/office/drawing/2014/main" id="{B976ABA4-B1F2-419A-9FAB-50142F65A143}"/>
              </a:ext>
            </a:extLst>
          </p:cNvPr>
          <p:cNvSpPr/>
          <p:nvPr>
            <p:custDataLst>
              <p:tags r:id="rId104"/>
            </p:custDataLst>
          </p:nvPr>
        </p:nvSpPr>
        <p:spPr>
          <a:xfrm rot="1200000">
            <a:off x="419438" y="44360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PA-星星34">
            <a:extLst>
              <a:ext uri="{FF2B5EF4-FFF2-40B4-BE49-F238E27FC236}">
                <a16:creationId xmlns:a16="http://schemas.microsoft.com/office/drawing/2014/main" id="{045E3279-3F64-4B32-AD87-9DC929AA3FEE}"/>
              </a:ext>
            </a:extLst>
          </p:cNvPr>
          <p:cNvSpPr/>
          <p:nvPr>
            <p:custDataLst>
              <p:tags r:id="rId105"/>
            </p:custDataLst>
          </p:nvPr>
        </p:nvSpPr>
        <p:spPr>
          <a:xfrm rot="16020000">
            <a:off x="11321229" y="228356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PA-星星35">
            <a:extLst>
              <a:ext uri="{FF2B5EF4-FFF2-40B4-BE49-F238E27FC236}">
                <a16:creationId xmlns:a16="http://schemas.microsoft.com/office/drawing/2014/main" id="{7EA6E696-E0FC-478E-9851-4D81F9FF195F}"/>
              </a:ext>
            </a:extLst>
          </p:cNvPr>
          <p:cNvSpPr/>
          <p:nvPr>
            <p:custDataLst>
              <p:tags r:id="rId106"/>
            </p:custDataLst>
          </p:nvPr>
        </p:nvSpPr>
        <p:spPr>
          <a:xfrm rot="9060000">
            <a:off x="9487798" y="404100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8" name="PA-星星36">
            <a:extLst>
              <a:ext uri="{FF2B5EF4-FFF2-40B4-BE49-F238E27FC236}">
                <a16:creationId xmlns:a16="http://schemas.microsoft.com/office/drawing/2014/main" id="{D06C67A9-9D89-4F66-BA68-62F41DB26925}"/>
              </a:ext>
            </a:extLst>
          </p:cNvPr>
          <p:cNvSpPr/>
          <p:nvPr>
            <p:custDataLst>
              <p:tags r:id="rId107"/>
            </p:custDataLst>
          </p:nvPr>
        </p:nvSpPr>
        <p:spPr>
          <a:xfrm rot="3540000">
            <a:off x="10530116" y="557823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PA-星星37">
            <a:extLst>
              <a:ext uri="{FF2B5EF4-FFF2-40B4-BE49-F238E27FC236}">
                <a16:creationId xmlns:a16="http://schemas.microsoft.com/office/drawing/2014/main" id="{ED5738AC-DF36-46C8-9E4D-44CE63700542}"/>
              </a:ext>
            </a:extLst>
          </p:cNvPr>
          <p:cNvSpPr/>
          <p:nvPr>
            <p:custDataLst>
              <p:tags r:id="rId108"/>
            </p:custDataLst>
          </p:nvPr>
        </p:nvSpPr>
        <p:spPr>
          <a:xfrm rot="3180000">
            <a:off x="9097266" y="115907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PA-星星38">
            <a:extLst>
              <a:ext uri="{FF2B5EF4-FFF2-40B4-BE49-F238E27FC236}">
                <a16:creationId xmlns:a16="http://schemas.microsoft.com/office/drawing/2014/main" id="{CC37DBC7-E573-4E80-9D17-4B540E077DC4}"/>
              </a:ext>
            </a:extLst>
          </p:cNvPr>
          <p:cNvSpPr/>
          <p:nvPr>
            <p:custDataLst>
              <p:tags r:id="rId109"/>
            </p:custDataLst>
          </p:nvPr>
        </p:nvSpPr>
        <p:spPr>
          <a:xfrm rot="18600000">
            <a:off x="8505558" y="329251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PA-星星39">
            <a:extLst>
              <a:ext uri="{FF2B5EF4-FFF2-40B4-BE49-F238E27FC236}">
                <a16:creationId xmlns:a16="http://schemas.microsoft.com/office/drawing/2014/main" id="{B5330C9E-C37D-4DF5-8F98-1E19D2E9D0C8}"/>
              </a:ext>
            </a:extLst>
          </p:cNvPr>
          <p:cNvSpPr/>
          <p:nvPr>
            <p:custDataLst>
              <p:tags r:id="rId110"/>
            </p:custDataLst>
          </p:nvPr>
        </p:nvSpPr>
        <p:spPr>
          <a:xfrm rot="4500000">
            <a:off x="11489673" y="393765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PA-星星40">
            <a:extLst>
              <a:ext uri="{FF2B5EF4-FFF2-40B4-BE49-F238E27FC236}">
                <a16:creationId xmlns:a16="http://schemas.microsoft.com/office/drawing/2014/main" id="{71C6A34C-ED8B-4121-B42B-02289D309412}"/>
              </a:ext>
            </a:extLst>
          </p:cNvPr>
          <p:cNvSpPr/>
          <p:nvPr>
            <p:custDataLst>
              <p:tags r:id="rId111"/>
            </p:custDataLst>
          </p:nvPr>
        </p:nvSpPr>
        <p:spPr>
          <a:xfrm rot="11340000">
            <a:off x="6415671" y="61409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PA-星星41">
            <a:extLst>
              <a:ext uri="{FF2B5EF4-FFF2-40B4-BE49-F238E27FC236}">
                <a16:creationId xmlns:a16="http://schemas.microsoft.com/office/drawing/2014/main" id="{BFF8DD52-18F8-4793-96CD-FC105C1E7074}"/>
              </a:ext>
            </a:extLst>
          </p:cNvPr>
          <p:cNvSpPr/>
          <p:nvPr>
            <p:custDataLst>
              <p:tags r:id="rId112"/>
            </p:custDataLst>
          </p:nvPr>
        </p:nvSpPr>
        <p:spPr>
          <a:xfrm rot="10200000">
            <a:off x="1899497" y="143435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PA-星星42">
            <a:extLst>
              <a:ext uri="{FF2B5EF4-FFF2-40B4-BE49-F238E27FC236}">
                <a16:creationId xmlns:a16="http://schemas.microsoft.com/office/drawing/2014/main" id="{A1983D37-0FE7-4565-940B-5C5F70AC24C3}"/>
              </a:ext>
            </a:extLst>
          </p:cNvPr>
          <p:cNvSpPr/>
          <p:nvPr>
            <p:custDataLst>
              <p:tags r:id="rId113"/>
            </p:custDataLst>
          </p:nvPr>
        </p:nvSpPr>
        <p:spPr>
          <a:xfrm rot="11220000">
            <a:off x="7635318" y="258560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PA-星星43">
            <a:extLst>
              <a:ext uri="{FF2B5EF4-FFF2-40B4-BE49-F238E27FC236}">
                <a16:creationId xmlns:a16="http://schemas.microsoft.com/office/drawing/2014/main" id="{2216EEAE-A674-4A1F-89E7-CC018398E61F}"/>
              </a:ext>
            </a:extLst>
          </p:cNvPr>
          <p:cNvSpPr/>
          <p:nvPr>
            <p:custDataLst>
              <p:tags r:id="rId114"/>
            </p:custDataLst>
          </p:nvPr>
        </p:nvSpPr>
        <p:spPr>
          <a:xfrm rot="6480000">
            <a:off x="3581719" y="566853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6" name="PA-星星44">
            <a:extLst>
              <a:ext uri="{FF2B5EF4-FFF2-40B4-BE49-F238E27FC236}">
                <a16:creationId xmlns:a16="http://schemas.microsoft.com/office/drawing/2014/main" id="{3A207F31-7670-4A86-B3ED-6801193D8C63}"/>
              </a:ext>
            </a:extLst>
          </p:cNvPr>
          <p:cNvSpPr/>
          <p:nvPr>
            <p:custDataLst>
              <p:tags r:id="rId115"/>
            </p:custDataLst>
          </p:nvPr>
        </p:nvSpPr>
        <p:spPr>
          <a:xfrm rot="3960000">
            <a:off x="11353070" y="277072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7" name="PA-星星1">
            <a:extLst>
              <a:ext uri="{FF2B5EF4-FFF2-40B4-BE49-F238E27FC236}">
                <a16:creationId xmlns:a16="http://schemas.microsoft.com/office/drawing/2014/main" id="{3CEFB173-375F-4C0D-BE68-9534E8F1E4CA}"/>
              </a:ext>
            </a:extLst>
          </p:cNvPr>
          <p:cNvSpPr/>
          <p:nvPr>
            <p:custDataLst>
              <p:tags r:id="rId116"/>
            </p:custDataLst>
          </p:nvPr>
        </p:nvSpPr>
        <p:spPr>
          <a:xfrm rot="4200000">
            <a:off x="6130451" y="116749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8" name="PA-星星2">
            <a:extLst>
              <a:ext uri="{FF2B5EF4-FFF2-40B4-BE49-F238E27FC236}">
                <a16:creationId xmlns:a16="http://schemas.microsoft.com/office/drawing/2014/main" id="{B17B1A44-43DE-40EB-A6DD-A2AA7B32FFCC}"/>
              </a:ext>
            </a:extLst>
          </p:cNvPr>
          <p:cNvSpPr/>
          <p:nvPr>
            <p:custDataLst>
              <p:tags r:id="rId117"/>
            </p:custDataLst>
          </p:nvPr>
        </p:nvSpPr>
        <p:spPr>
          <a:xfrm rot="12780000">
            <a:off x="176419" y="595494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PA-星星5">
            <a:extLst>
              <a:ext uri="{FF2B5EF4-FFF2-40B4-BE49-F238E27FC236}">
                <a16:creationId xmlns:a16="http://schemas.microsoft.com/office/drawing/2014/main" id="{B99E4BCE-D766-4C9C-A8CF-29A5FC003940}"/>
              </a:ext>
            </a:extLst>
          </p:cNvPr>
          <p:cNvSpPr/>
          <p:nvPr>
            <p:custDataLst>
              <p:tags r:id="rId118"/>
            </p:custDataLst>
          </p:nvPr>
        </p:nvSpPr>
        <p:spPr>
          <a:xfrm rot="5220000">
            <a:off x="1491073" y="366826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PA-星星6">
            <a:extLst>
              <a:ext uri="{FF2B5EF4-FFF2-40B4-BE49-F238E27FC236}">
                <a16:creationId xmlns:a16="http://schemas.microsoft.com/office/drawing/2014/main" id="{BEC2124E-B686-4AEA-910D-663550C3617C}"/>
              </a:ext>
            </a:extLst>
          </p:cNvPr>
          <p:cNvSpPr/>
          <p:nvPr>
            <p:custDataLst>
              <p:tags r:id="rId119"/>
            </p:custDataLst>
          </p:nvPr>
        </p:nvSpPr>
        <p:spPr>
          <a:xfrm rot="12900000">
            <a:off x="5294383" y="89959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PA-星星7">
            <a:extLst>
              <a:ext uri="{FF2B5EF4-FFF2-40B4-BE49-F238E27FC236}">
                <a16:creationId xmlns:a16="http://schemas.microsoft.com/office/drawing/2014/main" id="{E92C0320-0FB2-40B9-A3CA-E7ED33A04A78}"/>
              </a:ext>
            </a:extLst>
          </p:cNvPr>
          <p:cNvSpPr/>
          <p:nvPr>
            <p:custDataLst>
              <p:tags r:id="rId120"/>
            </p:custDataLst>
          </p:nvPr>
        </p:nvSpPr>
        <p:spPr>
          <a:xfrm rot="12180000">
            <a:off x="5536875" y="345665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PA-星星8">
            <a:extLst>
              <a:ext uri="{FF2B5EF4-FFF2-40B4-BE49-F238E27FC236}">
                <a16:creationId xmlns:a16="http://schemas.microsoft.com/office/drawing/2014/main" id="{7538362A-EEA6-44FF-8E09-ADFA67A4A8EB}"/>
              </a:ext>
            </a:extLst>
          </p:cNvPr>
          <p:cNvSpPr/>
          <p:nvPr>
            <p:custDataLst>
              <p:tags r:id="rId121"/>
            </p:custDataLst>
          </p:nvPr>
        </p:nvSpPr>
        <p:spPr>
          <a:xfrm rot="5040000">
            <a:off x="6102041" y="328800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PA-星星10">
            <a:extLst>
              <a:ext uri="{FF2B5EF4-FFF2-40B4-BE49-F238E27FC236}">
                <a16:creationId xmlns:a16="http://schemas.microsoft.com/office/drawing/2014/main" id="{52D64816-277B-4EBA-811A-6C8B72EE3FCF}"/>
              </a:ext>
            </a:extLst>
          </p:cNvPr>
          <p:cNvSpPr/>
          <p:nvPr>
            <p:custDataLst>
              <p:tags r:id="rId122"/>
            </p:custDataLst>
          </p:nvPr>
        </p:nvSpPr>
        <p:spPr>
          <a:xfrm rot="17100000">
            <a:off x="4281226" y="2844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PA-星星12">
            <a:extLst>
              <a:ext uri="{FF2B5EF4-FFF2-40B4-BE49-F238E27FC236}">
                <a16:creationId xmlns:a16="http://schemas.microsoft.com/office/drawing/2014/main" id="{C1FA74BC-B9E3-4A14-8E7F-739E5000932D}"/>
              </a:ext>
            </a:extLst>
          </p:cNvPr>
          <p:cNvSpPr/>
          <p:nvPr>
            <p:custDataLst>
              <p:tags r:id="rId123"/>
            </p:custDataLst>
          </p:nvPr>
        </p:nvSpPr>
        <p:spPr>
          <a:xfrm rot="13440000">
            <a:off x="9875382" y="485444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PA-星星16">
            <a:extLst>
              <a:ext uri="{FF2B5EF4-FFF2-40B4-BE49-F238E27FC236}">
                <a16:creationId xmlns:a16="http://schemas.microsoft.com/office/drawing/2014/main" id="{468128D2-0E0B-40C8-A69C-E147EA04B639}"/>
              </a:ext>
            </a:extLst>
          </p:cNvPr>
          <p:cNvSpPr/>
          <p:nvPr>
            <p:custDataLst>
              <p:tags r:id="rId124"/>
            </p:custDataLst>
          </p:nvPr>
        </p:nvSpPr>
        <p:spPr>
          <a:xfrm rot="11940000">
            <a:off x="10971518" y="490589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PA-星星19">
            <a:extLst>
              <a:ext uri="{FF2B5EF4-FFF2-40B4-BE49-F238E27FC236}">
                <a16:creationId xmlns:a16="http://schemas.microsoft.com/office/drawing/2014/main" id="{4B0360AE-3FB7-4916-BA4A-4DC44525DA8C}"/>
              </a:ext>
            </a:extLst>
          </p:cNvPr>
          <p:cNvSpPr/>
          <p:nvPr>
            <p:custDataLst>
              <p:tags r:id="rId125"/>
            </p:custDataLst>
          </p:nvPr>
        </p:nvSpPr>
        <p:spPr>
          <a:xfrm rot="12300000">
            <a:off x="3923713" y="555144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PA-星星22">
            <a:extLst>
              <a:ext uri="{FF2B5EF4-FFF2-40B4-BE49-F238E27FC236}">
                <a16:creationId xmlns:a16="http://schemas.microsoft.com/office/drawing/2014/main" id="{CE9660CF-A837-4E05-A148-3432439CCBA1}"/>
              </a:ext>
            </a:extLst>
          </p:cNvPr>
          <p:cNvSpPr/>
          <p:nvPr>
            <p:custDataLst>
              <p:tags r:id="rId126"/>
            </p:custDataLst>
          </p:nvPr>
        </p:nvSpPr>
        <p:spPr>
          <a:xfrm rot="3840000">
            <a:off x="1549386" y="65009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PA-星星24">
            <a:extLst>
              <a:ext uri="{FF2B5EF4-FFF2-40B4-BE49-F238E27FC236}">
                <a16:creationId xmlns:a16="http://schemas.microsoft.com/office/drawing/2014/main" id="{A738177B-650B-4EF5-8E65-8E120E12D6CA}"/>
              </a:ext>
            </a:extLst>
          </p:cNvPr>
          <p:cNvSpPr/>
          <p:nvPr>
            <p:custDataLst>
              <p:tags r:id="rId127"/>
            </p:custDataLst>
          </p:nvPr>
        </p:nvSpPr>
        <p:spPr>
          <a:xfrm rot="4860000">
            <a:off x="2394552" y="366970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PA-星星26">
            <a:extLst>
              <a:ext uri="{FF2B5EF4-FFF2-40B4-BE49-F238E27FC236}">
                <a16:creationId xmlns:a16="http://schemas.microsoft.com/office/drawing/2014/main" id="{D91F750C-E307-4E5F-90F3-5513BAEC897B}"/>
              </a:ext>
            </a:extLst>
          </p:cNvPr>
          <p:cNvSpPr/>
          <p:nvPr>
            <p:custDataLst>
              <p:tags r:id="rId128"/>
            </p:custDataLst>
          </p:nvPr>
        </p:nvSpPr>
        <p:spPr>
          <a:xfrm rot="8820000">
            <a:off x="11089456" y="226338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PA-星星28">
            <a:extLst>
              <a:ext uri="{FF2B5EF4-FFF2-40B4-BE49-F238E27FC236}">
                <a16:creationId xmlns:a16="http://schemas.microsoft.com/office/drawing/2014/main" id="{D92DE7DD-F891-4A45-B460-611EBC155DBF}"/>
              </a:ext>
            </a:extLst>
          </p:cNvPr>
          <p:cNvSpPr/>
          <p:nvPr>
            <p:custDataLst>
              <p:tags r:id="rId129"/>
            </p:custDataLst>
          </p:nvPr>
        </p:nvSpPr>
        <p:spPr>
          <a:xfrm rot="20160000">
            <a:off x="3911214" y="492957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1" name="PA-星星29">
            <a:extLst>
              <a:ext uri="{FF2B5EF4-FFF2-40B4-BE49-F238E27FC236}">
                <a16:creationId xmlns:a16="http://schemas.microsoft.com/office/drawing/2014/main" id="{552C2AEE-4215-4366-A0C8-B825287ABA29}"/>
              </a:ext>
            </a:extLst>
          </p:cNvPr>
          <p:cNvSpPr/>
          <p:nvPr>
            <p:custDataLst>
              <p:tags r:id="rId130"/>
            </p:custDataLst>
          </p:nvPr>
        </p:nvSpPr>
        <p:spPr>
          <a:xfrm rot="10020000">
            <a:off x="9634731" y="252719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2" name="PA-星星31">
            <a:extLst>
              <a:ext uri="{FF2B5EF4-FFF2-40B4-BE49-F238E27FC236}">
                <a16:creationId xmlns:a16="http://schemas.microsoft.com/office/drawing/2014/main" id="{913D3327-F689-49F4-BB4E-5A0FDA0F196E}"/>
              </a:ext>
            </a:extLst>
          </p:cNvPr>
          <p:cNvSpPr/>
          <p:nvPr>
            <p:custDataLst>
              <p:tags r:id="rId131"/>
            </p:custDataLst>
          </p:nvPr>
        </p:nvSpPr>
        <p:spPr>
          <a:xfrm rot="7680000">
            <a:off x="7389497" y="138137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PA-星星32">
            <a:extLst>
              <a:ext uri="{FF2B5EF4-FFF2-40B4-BE49-F238E27FC236}">
                <a16:creationId xmlns:a16="http://schemas.microsoft.com/office/drawing/2014/main" id="{7B398630-3A92-4D1C-8273-2D16537F5425}"/>
              </a:ext>
            </a:extLst>
          </p:cNvPr>
          <p:cNvSpPr/>
          <p:nvPr>
            <p:custDataLst>
              <p:tags r:id="rId132"/>
            </p:custDataLst>
          </p:nvPr>
        </p:nvSpPr>
        <p:spPr>
          <a:xfrm rot="11340000">
            <a:off x="8473071" y="38295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PA-星星33">
            <a:extLst>
              <a:ext uri="{FF2B5EF4-FFF2-40B4-BE49-F238E27FC236}">
                <a16:creationId xmlns:a16="http://schemas.microsoft.com/office/drawing/2014/main" id="{0F9EE6D1-0250-493E-B39A-E91AE952AC38}"/>
              </a:ext>
            </a:extLst>
          </p:cNvPr>
          <p:cNvSpPr/>
          <p:nvPr>
            <p:custDataLst>
              <p:tags r:id="rId133"/>
            </p:custDataLst>
          </p:nvPr>
        </p:nvSpPr>
        <p:spPr>
          <a:xfrm rot="1200000">
            <a:off x="9728538" y="44106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PA-星星35">
            <a:extLst>
              <a:ext uri="{FF2B5EF4-FFF2-40B4-BE49-F238E27FC236}">
                <a16:creationId xmlns:a16="http://schemas.microsoft.com/office/drawing/2014/main" id="{BC6FCF13-DFE4-4BED-8226-DD8B8EE9B357}"/>
              </a:ext>
            </a:extLst>
          </p:cNvPr>
          <p:cNvSpPr/>
          <p:nvPr>
            <p:custDataLst>
              <p:tags r:id="rId134"/>
            </p:custDataLst>
          </p:nvPr>
        </p:nvSpPr>
        <p:spPr>
          <a:xfrm rot="9060000">
            <a:off x="7112898" y="664450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6" name="PA-星星38">
            <a:extLst>
              <a:ext uri="{FF2B5EF4-FFF2-40B4-BE49-F238E27FC236}">
                <a16:creationId xmlns:a16="http://schemas.microsoft.com/office/drawing/2014/main" id="{62978BB5-A11A-42FE-8E97-AFE35BF147C8}"/>
              </a:ext>
            </a:extLst>
          </p:cNvPr>
          <p:cNvSpPr/>
          <p:nvPr>
            <p:custDataLst>
              <p:tags r:id="rId135"/>
            </p:custDataLst>
          </p:nvPr>
        </p:nvSpPr>
        <p:spPr>
          <a:xfrm rot="18600000">
            <a:off x="8607158" y="170501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PA-星星40">
            <a:extLst>
              <a:ext uri="{FF2B5EF4-FFF2-40B4-BE49-F238E27FC236}">
                <a16:creationId xmlns:a16="http://schemas.microsoft.com/office/drawing/2014/main" id="{D208591D-EEB0-48B0-A915-925C9FF732E6}"/>
              </a:ext>
            </a:extLst>
          </p:cNvPr>
          <p:cNvSpPr/>
          <p:nvPr>
            <p:custDataLst>
              <p:tags r:id="rId136"/>
            </p:custDataLst>
          </p:nvPr>
        </p:nvSpPr>
        <p:spPr>
          <a:xfrm rot="11340000">
            <a:off x="8485771" y="412169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PA-星星41">
            <a:extLst>
              <a:ext uri="{FF2B5EF4-FFF2-40B4-BE49-F238E27FC236}">
                <a16:creationId xmlns:a16="http://schemas.microsoft.com/office/drawing/2014/main" id="{5C9F5B40-8EAE-4901-9E02-89D486E71B51}"/>
              </a:ext>
            </a:extLst>
          </p:cNvPr>
          <p:cNvSpPr/>
          <p:nvPr>
            <p:custDataLst>
              <p:tags r:id="rId137"/>
            </p:custDataLst>
          </p:nvPr>
        </p:nvSpPr>
        <p:spPr>
          <a:xfrm rot="10200000">
            <a:off x="375497" y="321235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PA-星星42">
            <a:extLst>
              <a:ext uri="{FF2B5EF4-FFF2-40B4-BE49-F238E27FC236}">
                <a16:creationId xmlns:a16="http://schemas.microsoft.com/office/drawing/2014/main" id="{9766CC90-C796-434A-987B-AEBAB9EA8696}"/>
              </a:ext>
            </a:extLst>
          </p:cNvPr>
          <p:cNvSpPr/>
          <p:nvPr>
            <p:custDataLst>
              <p:tags r:id="rId138"/>
            </p:custDataLst>
          </p:nvPr>
        </p:nvSpPr>
        <p:spPr>
          <a:xfrm rot="11220000">
            <a:off x="980518" y="61710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PA-星星43">
            <a:extLst>
              <a:ext uri="{FF2B5EF4-FFF2-40B4-BE49-F238E27FC236}">
                <a16:creationId xmlns:a16="http://schemas.microsoft.com/office/drawing/2014/main" id="{B51510AB-542B-443D-BFB1-A5851E1C9294}"/>
              </a:ext>
            </a:extLst>
          </p:cNvPr>
          <p:cNvSpPr/>
          <p:nvPr>
            <p:custDataLst>
              <p:tags r:id="rId139"/>
            </p:custDataLst>
          </p:nvPr>
        </p:nvSpPr>
        <p:spPr>
          <a:xfrm rot="6480000">
            <a:off x="6832919" y="113463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1" name="PA-星星44">
            <a:extLst>
              <a:ext uri="{FF2B5EF4-FFF2-40B4-BE49-F238E27FC236}">
                <a16:creationId xmlns:a16="http://schemas.microsoft.com/office/drawing/2014/main" id="{E2A8CAA2-F0CE-474D-87D0-72DBBA120880}"/>
              </a:ext>
            </a:extLst>
          </p:cNvPr>
          <p:cNvSpPr/>
          <p:nvPr>
            <p:custDataLst>
              <p:tags r:id="rId140"/>
            </p:custDataLst>
          </p:nvPr>
        </p:nvSpPr>
        <p:spPr>
          <a:xfrm rot="3960000">
            <a:off x="3256632" y="470720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1" name="PA-星星1">
            <a:extLst>
              <a:ext uri="{FF2B5EF4-FFF2-40B4-BE49-F238E27FC236}">
                <a16:creationId xmlns:a16="http://schemas.microsoft.com/office/drawing/2014/main" id="{12CFCC09-33B8-4689-8648-493D00E2CF1B}"/>
              </a:ext>
            </a:extLst>
          </p:cNvPr>
          <p:cNvSpPr/>
          <p:nvPr>
            <p:custDataLst>
              <p:tags r:id="rId141"/>
            </p:custDataLst>
          </p:nvPr>
        </p:nvSpPr>
        <p:spPr>
          <a:xfrm rot="4200000">
            <a:off x="6044778" y="578664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2" name="PA-星星2">
            <a:extLst>
              <a:ext uri="{FF2B5EF4-FFF2-40B4-BE49-F238E27FC236}">
                <a16:creationId xmlns:a16="http://schemas.microsoft.com/office/drawing/2014/main" id="{42D0E6BD-9FBD-45DF-8BDD-1C7524B7DA09}"/>
              </a:ext>
            </a:extLst>
          </p:cNvPr>
          <p:cNvSpPr/>
          <p:nvPr>
            <p:custDataLst>
              <p:tags r:id="rId142"/>
            </p:custDataLst>
          </p:nvPr>
        </p:nvSpPr>
        <p:spPr>
          <a:xfrm rot="12780000">
            <a:off x="3682723" y="598961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PA-星星4">
            <a:extLst>
              <a:ext uri="{FF2B5EF4-FFF2-40B4-BE49-F238E27FC236}">
                <a16:creationId xmlns:a16="http://schemas.microsoft.com/office/drawing/2014/main" id="{F0FA4092-7436-4C30-97DD-1050C4B5E04A}"/>
              </a:ext>
            </a:extLst>
          </p:cNvPr>
          <p:cNvSpPr/>
          <p:nvPr>
            <p:custDataLst>
              <p:tags r:id="rId143"/>
            </p:custDataLst>
          </p:nvPr>
        </p:nvSpPr>
        <p:spPr>
          <a:xfrm rot="1860000">
            <a:off x="6225358" y="360072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PA-星星5">
            <a:extLst>
              <a:ext uri="{FF2B5EF4-FFF2-40B4-BE49-F238E27FC236}">
                <a16:creationId xmlns:a16="http://schemas.microsoft.com/office/drawing/2014/main" id="{F91FF98E-B2A4-4119-AE49-4F90D03B07B8}"/>
              </a:ext>
            </a:extLst>
          </p:cNvPr>
          <p:cNvSpPr/>
          <p:nvPr>
            <p:custDataLst>
              <p:tags r:id="rId144"/>
            </p:custDataLst>
          </p:nvPr>
        </p:nvSpPr>
        <p:spPr>
          <a:xfrm rot="5220000">
            <a:off x="5978721" y="382799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PA-星星6">
            <a:extLst>
              <a:ext uri="{FF2B5EF4-FFF2-40B4-BE49-F238E27FC236}">
                <a16:creationId xmlns:a16="http://schemas.microsoft.com/office/drawing/2014/main" id="{11E09995-4537-49BA-A6A4-9B25B3D5A7F8}"/>
              </a:ext>
            </a:extLst>
          </p:cNvPr>
          <p:cNvSpPr/>
          <p:nvPr>
            <p:custDataLst>
              <p:tags r:id="rId145"/>
            </p:custDataLst>
          </p:nvPr>
        </p:nvSpPr>
        <p:spPr>
          <a:xfrm rot="12900000">
            <a:off x="6349923" y="366547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PA-星星7">
            <a:extLst>
              <a:ext uri="{FF2B5EF4-FFF2-40B4-BE49-F238E27FC236}">
                <a16:creationId xmlns:a16="http://schemas.microsoft.com/office/drawing/2014/main" id="{AAFCD8FC-702C-440D-B1CC-7065C95F373F}"/>
              </a:ext>
            </a:extLst>
          </p:cNvPr>
          <p:cNvSpPr/>
          <p:nvPr>
            <p:custDataLst>
              <p:tags r:id="rId146"/>
            </p:custDataLst>
          </p:nvPr>
        </p:nvSpPr>
        <p:spPr>
          <a:xfrm rot="12180000">
            <a:off x="7301246" y="26221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PA-星星8">
            <a:extLst>
              <a:ext uri="{FF2B5EF4-FFF2-40B4-BE49-F238E27FC236}">
                <a16:creationId xmlns:a16="http://schemas.microsoft.com/office/drawing/2014/main" id="{D22EB6D1-12B7-4AD7-AF65-52206107E657}"/>
              </a:ext>
            </a:extLst>
          </p:cNvPr>
          <p:cNvSpPr/>
          <p:nvPr>
            <p:custDataLst>
              <p:tags r:id="rId147"/>
            </p:custDataLst>
          </p:nvPr>
        </p:nvSpPr>
        <p:spPr>
          <a:xfrm rot="5040000">
            <a:off x="3235754" y="25949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PA-星星10">
            <a:extLst>
              <a:ext uri="{FF2B5EF4-FFF2-40B4-BE49-F238E27FC236}">
                <a16:creationId xmlns:a16="http://schemas.microsoft.com/office/drawing/2014/main" id="{33311B18-1B82-44A8-B373-86794B9565AA}"/>
              </a:ext>
            </a:extLst>
          </p:cNvPr>
          <p:cNvSpPr/>
          <p:nvPr>
            <p:custDataLst>
              <p:tags r:id="rId148"/>
            </p:custDataLst>
          </p:nvPr>
        </p:nvSpPr>
        <p:spPr>
          <a:xfrm rot="17100000">
            <a:off x="8464212" y="576381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PA-星星14">
            <a:extLst>
              <a:ext uri="{FF2B5EF4-FFF2-40B4-BE49-F238E27FC236}">
                <a16:creationId xmlns:a16="http://schemas.microsoft.com/office/drawing/2014/main" id="{D434DC2F-96FE-469C-B8B1-595803567C3E}"/>
              </a:ext>
            </a:extLst>
          </p:cNvPr>
          <p:cNvSpPr/>
          <p:nvPr>
            <p:custDataLst>
              <p:tags r:id="rId149"/>
            </p:custDataLst>
          </p:nvPr>
        </p:nvSpPr>
        <p:spPr>
          <a:xfrm rot="14520000">
            <a:off x="7508353" y="337353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PA-星星15">
            <a:extLst>
              <a:ext uri="{FF2B5EF4-FFF2-40B4-BE49-F238E27FC236}">
                <a16:creationId xmlns:a16="http://schemas.microsoft.com/office/drawing/2014/main" id="{2A82E174-2045-4108-A4DE-F1305050C290}"/>
              </a:ext>
            </a:extLst>
          </p:cNvPr>
          <p:cNvSpPr/>
          <p:nvPr>
            <p:custDataLst>
              <p:tags r:id="rId150"/>
            </p:custDataLst>
          </p:nvPr>
        </p:nvSpPr>
        <p:spPr>
          <a:xfrm rot="4560000">
            <a:off x="7579824" y="158076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PA-星星17">
            <a:extLst>
              <a:ext uri="{FF2B5EF4-FFF2-40B4-BE49-F238E27FC236}">
                <a16:creationId xmlns:a16="http://schemas.microsoft.com/office/drawing/2014/main" id="{93C4BE33-3329-42CD-9A4A-92D7A79974D7}"/>
              </a:ext>
            </a:extLst>
          </p:cNvPr>
          <p:cNvSpPr/>
          <p:nvPr>
            <p:custDataLst>
              <p:tags r:id="rId151"/>
            </p:custDataLst>
          </p:nvPr>
        </p:nvSpPr>
        <p:spPr>
          <a:xfrm rot="20880000">
            <a:off x="5606551" y="630332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PA-星星19">
            <a:extLst>
              <a:ext uri="{FF2B5EF4-FFF2-40B4-BE49-F238E27FC236}">
                <a16:creationId xmlns:a16="http://schemas.microsoft.com/office/drawing/2014/main" id="{C6B97AF7-4EB0-4AAB-8023-387CC19BBE64}"/>
              </a:ext>
            </a:extLst>
          </p:cNvPr>
          <p:cNvSpPr/>
          <p:nvPr>
            <p:custDataLst>
              <p:tags r:id="rId152"/>
            </p:custDataLst>
          </p:nvPr>
        </p:nvSpPr>
        <p:spPr>
          <a:xfrm rot="12300000">
            <a:off x="8203136" y="6142238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PA-星星21">
            <a:extLst>
              <a:ext uri="{FF2B5EF4-FFF2-40B4-BE49-F238E27FC236}">
                <a16:creationId xmlns:a16="http://schemas.microsoft.com/office/drawing/2014/main" id="{EF135B1A-304A-4CD1-A1C8-7EE7E0DD6112}"/>
              </a:ext>
            </a:extLst>
          </p:cNvPr>
          <p:cNvSpPr/>
          <p:nvPr>
            <p:custDataLst>
              <p:tags r:id="rId153"/>
            </p:custDataLst>
          </p:nvPr>
        </p:nvSpPr>
        <p:spPr>
          <a:xfrm rot="19260000">
            <a:off x="4769265" y="635155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PA-星星23">
            <a:extLst>
              <a:ext uri="{FF2B5EF4-FFF2-40B4-BE49-F238E27FC236}">
                <a16:creationId xmlns:a16="http://schemas.microsoft.com/office/drawing/2014/main" id="{793A3DBA-71C2-43B0-AECB-B25ACDC7978A}"/>
              </a:ext>
            </a:extLst>
          </p:cNvPr>
          <p:cNvSpPr/>
          <p:nvPr>
            <p:custDataLst>
              <p:tags r:id="rId154"/>
            </p:custDataLst>
          </p:nvPr>
        </p:nvSpPr>
        <p:spPr>
          <a:xfrm rot="7140000">
            <a:off x="5684911" y="514605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PA-星星24">
            <a:extLst>
              <a:ext uri="{FF2B5EF4-FFF2-40B4-BE49-F238E27FC236}">
                <a16:creationId xmlns:a16="http://schemas.microsoft.com/office/drawing/2014/main" id="{91F6E3DE-C687-4909-B480-A47780E21033}"/>
              </a:ext>
            </a:extLst>
          </p:cNvPr>
          <p:cNvSpPr/>
          <p:nvPr>
            <p:custDataLst>
              <p:tags r:id="rId155"/>
            </p:custDataLst>
          </p:nvPr>
        </p:nvSpPr>
        <p:spPr>
          <a:xfrm rot="4860000">
            <a:off x="7452397" y="304097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PA-星星25">
            <a:extLst>
              <a:ext uri="{FF2B5EF4-FFF2-40B4-BE49-F238E27FC236}">
                <a16:creationId xmlns:a16="http://schemas.microsoft.com/office/drawing/2014/main" id="{E5110AE9-1431-42FB-A3D0-EE7DF28FD628}"/>
              </a:ext>
            </a:extLst>
          </p:cNvPr>
          <p:cNvSpPr/>
          <p:nvPr>
            <p:custDataLst>
              <p:tags r:id="rId156"/>
            </p:custDataLst>
          </p:nvPr>
        </p:nvSpPr>
        <p:spPr>
          <a:xfrm rot="14160000">
            <a:off x="9184158" y="329719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PA-星星26">
            <a:extLst>
              <a:ext uri="{FF2B5EF4-FFF2-40B4-BE49-F238E27FC236}">
                <a16:creationId xmlns:a16="http://schemas.microsoft.com/office/drawing/2014/main" id="{FD724DA5-D482-401C-8C17-8725348EF2B7}"/>
              </a:ext>
            </a:extLst>
          </p:cNvPr>
          <p:cNvSpPr/>
          <p:nvPr>
            <p:custDataLst>
              <p:tags r:id="rId157"/>
            </p:custDataLst>
          </p:nvPr>
        </p:nvSpPr>
        <p:spPr>
          <a:xfrm rot="8820000">
            <a:off x="3119411" y="595602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PA-星星27">
            <a:extLst>
              <a:ext uri="{FF2B5EF4-FFF2-40B4-BE49-F238E27FC236}">
                <a16:creationId xmlns:a16="http://schemas.microsoft.com/office/drawing/2014/main" id="{C4914BD8-A3A9-41E7-871D-A0A96D45D0F5}"/>
              </a:ext>
            </a:extLst>
          </p:cNvPr>
          <p:cNvSpPr/>
          <p:nvPr>
            <p:custDataLst>
              <p:tags r:id="rId158"/>
            </p:custDataLst>
          </p:nvPr>
        </p:nvSpPr>
        <p:spPr>
          <a:xfrm rot="8700000">
            <a:off x="3182873" y="481322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9" name="PA-星星29">
            <a:extLst>
              <a:ext uri="{FF2B5EF4-FFF2-40B4-BE49-F238E27FC236}">
                <a16:creationId xmlns:a16="http://schemas.microsoft.com/office/drawing/2014/main" id="{30592C15-8CE1-4CAE-9918-B147144DC88B}"/>
              </a:ext>
            </a:extLst>
          </p:cNvPr>
          <p:cNvSpPr/>
          <p:nvPr>
            <p:custDataLst>
              <p:tags r:id="rId159"/>
            </p:custDataLst>
          </p:nvPr>
        </p:nvSpPr>
        <p:spPr>
          <a:xfrm rot="10020000">
            <a:off x="3894872" y="625893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1" name="PA-星星31">
            <a:extLst>
              <a:ext uri="{FF2B5EF4-FFF2-40B4-BE49-F238E27FC236}">
                <a16:creationId xmlns:a16="http://schemas.microsoft.com/office/drawing/2014/main" id="{BF99B1AA-2AA0-4E8A-8D58-1D7C45C8D3BE}"/>
              </a:ext>
            </a:extLst>
          </p:cNvPr>
          <p:cNvSpPr/>
          <p:nvPr>
            <p:custDataLst>
              <p:tags r:id="rId160"/>
            </p:custDataLst>
          </p:nvPr>
        </p:nvSpPr>
        <p:spPr>
          <a:xfrm rot="7680000">
            <a:off x="8123127" y="283375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PA-星星32">
            <a:extLst>
              <a:ext uri="{FF2B5EF4-FFF2-40B4-BE49-F238E27FC236}">
                <a16:creationId xmlns:a16="http://schemas.microsoft.com/office/drawing/2014/main" id="{E65AF4AE-074A-4F27-94BD-550C909B2458}"/>
              </a:ext>
            </a:extLst>
          </p:cNvPr>
          <p:cNvSpPr/>
          <p:nvPr>
            <p:custDataLst>
              <p:tags r:id="rId161"/>
            </p:custDataLst>
          </p:nvPr>
        </p:nvSpPr>
        <p:spPr>
          <a:xfrm rot="11340000">
            <a:off x="3070897" y="483490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PA-星星33">
            <a:extLst>
              <a:ext uri="{FF2B5EF4-FFF2-40B4-BE49-F238E27FC236}">
                <a16:creationId xmlns:a16="http://schemas.microsoft.com/office/drawing/2014/main" id="{2543B11B-845D-424E-8FEA-D3CCD7E0802E}"/>
              </a:ext>
            </a:extLst>
          </p:cNvPr>
          <p:cNvSpPr/>
          <p:nvPr>
            <p:custDataLst>
              <p:tags r:id="rId162"/>
            </p:custDataLst>
          </p:nvPr>
        </p:nvSpPr>
        <p:spPr>
          <a:xfrm rot="1200000">
            <a:off x="9071215" y="27294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PA-星星37">
            <a:extLst>
              <a:ext uri="{FF2B5EF4-FFF2-40B4-BE49-F238E27FC236}">
                <a16:creationId xmlns:a16="http://schemas.microsoft.com/office/drawing/2014/main" id="{3AB19E10-F250-4D08-9657-917BD35BA0D0}"/>
              </a:ext>
            </a:extLst>
          </p:cNvPr>
          <p:cNvSpPr/>
          <p:nvPr>
            <p:custDataLst>
              <p:tags r:id="rId163"/>
            </p:custDataLst>
          </p:nvPr>
        </p:nvSpPr>
        <p:spPr>
          <a:xfrm rot="3180000">
            <a:off x="9258426" y="620434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PA-星星39">
            <a:extLst>
              <a:ext uri="{FF2B5EF4-FFF2-40B4-BE49-F238E27FC236}">
                <a16:creationId xmlns:a16="http://schemas.microsoft.com/office/drawing/2014/main" id="{723D46B1-8787-4603-8E63-8B3D44863C66}"/>
              </a:ext>
            </a:extLst>
          </p:cNvPr>
          <p:cNvSpPr/>
          <p:nvPr>
            <p:custDataLst>
              <p:tags r:id="rId164"/>
            </p:custDataLst>
          </p:nvPr>
        </p:nvSpPr>
        <p:spPr>
          <a:xfrm rot="4500000">
            <a:off x="3287312" y="429861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PA-星星40">
            <a:extLst>
              <a:ext uri="{FF2B5EF4-FFF2-40B4-BE49-F238E27FC236}">
                <a16:creationId xmlns:a16="http://schemas.microsoft.com/office/drawing/2014/main" id="{29204B44-A766-422F-8E03-D2B0C4E2BF2A}"/>
              </a:ext>
            </a:extLst>
          </p:cNvPr>
          <p:cNvSpPr/>
          <p:nvPr>
            <p:custDataLst>
              <p:tags r:id="rId165"/>
            </p:custDataLst>
          </p:nvPr>
        </p:nvSpPr>
        <p:spPr>
          <a:xfrm rot="11340000">
            <a:off x="4353597" y="4700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PA-星星41">
            <a:extLst>
              <a:ext uri="{FF2B5EF4-FFF2-40B4-BE49-F238E27FC236}">
                <a16:creationId xmlns:a16="http://schemas.microsoft.com/office/drawing/2014/main" id="{28EDCEC2-EB16-46BE-A3C7-C2D4CF74987E}"/>
              </a:ext>
            </a:extLst>
          </p:cNvPr>
          <p:cNvSpPr/>
          <p:nvPr>
            <p:custDataLst>
              <p:tags r:id="rId166"/>
            </p:custDataLst>
          </p:nvPr>
        </p:nvSpPr>
        <p:spPr>
          <a:xfrm rot="10200000">
            <a:off x="9203643" y="14707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PA-星星42">
            <a:extLst>
              <a:ext uri="{FF2B5EF4-FFF2-40B4-BE49-F238E27FC236}">
                <a16:creationId xmlns:a16="http://schemas.microsoft.com/office/drawing/2014/main" id="{090D049C-B962-4351-8721-333B1389D80D}"/>
              </a:ext>
            </a:extLst>
          </p:cNvPr>
          <p:cNvSpPr/>
          <p:nvPr>
            <p:custDataLst>
              <p:tags r:id="rId167"/>
            </p:custDataLst>
          </p:nvPr>
        </p:nvSpPr>
        <p:spPr>
          <a:xfrm rot="11220000">
            <a:off x="8607935" y="312052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PA-星星43">
            <a:extLst>
              <a:ext uri="{FF2B5EF4-FFF2-40B4-BE49-F238E27FC236}">
                <a16:creationId xmlns:a16="http://schemas.microsoft.com/office/drawing/2014/main" id="{69BB6DE3-EED3-46BE-AA6C-71F70A0E28FD}"/>
              </a:ext>
            </a:extLst>
          </p:cNvPr>
          <p:cNvSpPr/>
          <p:nvPr>
            <p:custDataLst>
              <p:tags r:id="rId168"/>
            </p:custDataLst>
          </p:nvPr>
        </p:nvSpPr>
        <p:spPr>
          <a:xfrm rot="6480000">
            <a:off x="6409222" y="573130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7" name="PA-星星5">
            <a:extLst>
              <a:ext uri="{FF2B5EF4-FFF2-40B4-BE49-F238E27FC236}">
                <a16:creationId xmlns:a16="http://schemas.microsoft.com/office/drawing/2014/main" id="{000A849A-4793-4B38-9A08-0E48131733A1}"/>
              </a:ext>
            </a:extLst>
          </p:cNvPr>
          <p:cNvSpPr/>
          <p:nvPr>
            <p:custDataLst>
              <p:tags r:id="rId169"/>
            </p:custDataLst>
          </p:nvPr>
        </p:nvSpPr>
        <p:spPr>
          <a:xfrm rot="5220000">
            <a:off x="6499421" y="100859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PA-星星7">
            <a:extLst>
              <a:ext uri="{FF2B5EF4-FFF2-40B4-BE49-F238E27FC236}">
                <a16:creationId xmlns:a16="http://schemas.microsoft.com/office/drawing/2014/main" id="{EAD04BD2-AEAC-4525-868D-EF4CCD368CE0}"/>
              </a:ext>
            </a:extLst>
          </p:cNvPr>
          <p:cNvSpPr/>
          <p:nvPr>
            <p:custDataLst>
              <p:tags r:id="rId170"/>
            </p:custDataLst>
          </p:nvPr>
        </p:nvSpPr>
        <p:spPr>
          <a:xfrm rot="12180000">
            <a:off x="7148846" y="332291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PA-星星8">
            <a:extLst>
              <a:ext uri="{FF2B5EF4-FFF2-40B4-BE49-F238E27FC236}">
                <a16:creationId xmlns:a16="http://schemas.microsoft.com/office/drawing/2014/main" id="{30A6E5D7-E788-45A1-A2AA-776152249F7D}"/>
              </a:ext>
            </a:extLst>
          </p:cNvPr>
          <p:cNvSpPr/>
          <p:nvPr>
            <p:custDataLst>
              <p:tags r:id="rId171"/>
            </p:custDataLst>
          </p:nvPr>
        </p:nvSpPr>
        <p:spPr>
          <a:xfrm rot="5040000">
            <a:off x="3807254" y="431079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PA-星星10">
            <a:extLst>
              <a:ext uri="{FF2B5EF4-FFF2-40B4-BE49-F238E27FC236}">
                <a16:creationId xmlns:a16="http://schemas.microsoft.com/office/drawing/2014/main" id="{67C62182-7B2A-4039-AF29-1A8154318BA2}"/>
              </a:ext>
            </a:extLst>
          </p:cNvPr>
          <p:cNvSpPr/>
          <p:nvPr>
            <p:custDataLst>
              <p:tags r:id="rId172"/>
            </p:custDataLst>
          </p:nvPr>
        </p:nvSpPr>
        <p:spPr>
          <a:xfrm rot="17100000">
            <a:off x="8642012" y="42981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PA-星星16">
            <a:extLst>
              <a:ext uri="{FF2B5EF4-FFF2-40B4-BE49-F238E27FC236}">
                <a16:creationId xmlns:a16="http://schemas.microsoft.com/office/drawing/2014/main" id="{E37D90D4-3D82-4671-A508-4064C0D06390}"/>
              </a:ext>
            </a:extLst>
          </p:cNvPr>
          <p:cNvSpPr/>
          <p:nvPr>
            <p:custDataLst>
              <p:tags r:id="rId173"/>
            </p:custDataLst>
          </p:nvPr>
        </p:nvSpPr>
        <p:spPr>
          <a:xfrm rot="11940000">
            <a:off x="6754772" y="111327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PA-星星24">
            <a:extLst>
              <a:ext uri="{FF2B5EF4-FFF2-40B4-BE49-F238E27FC236}">
                <a16:creationId xmlns:a16="http://schemas.microsoft.com/office/drawing/2014/main" id="{8A9B4935-93E4-41FC-9B72-8DDD3EFB583D}"/>
              </a:ext>
            </a:extLst>
          </p:cNvPr>
          <p:cNvSpPr/>
          <p:nvPr>
            <p:custDataLst>
              <p:tags r:id="rId174"/>
            </p:custDataLst>
          </p:nvPr>
        </p:nvSpPr>
        <p:spPr>
          <a:xfrm rot="4860000">
            <a:off x="3020097" y="76767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PA-星星26">
            <a:extLst>
              <a:ext uri="{FF2B5EF4-FFF2-40B4-BE49-F238E27FC236}">
                <a16:creationId xmlns:a16="http://schemas.microsoft.com/office/drawing/2014/main" id="{59E5E1B1-8445-460F-BDBE-60E63D2A6668}"/>
              </a:ext>
            </a:extLst>
          </p:cNvPr>
          <p:cNvSpPr/>
          <p:nvPr>
            <p:custDataLst>
              <p:tags r:id="rId175"/>
            </p:custDataLst>
          </p:nvPr>
        </p:nvSpPr>
        <p:spPr>
          <a:xfrm rot="8820000">
            <a:off x="9329711" y="73632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PA-星星32">
            <a:extLst>
              <a:ext uri="{FF2B5EF4-FFF2-40B4-BE49-F238E27FC236}">
                <a16:creationId xmlns:a16="http://schemas.microsoft.com/office/drawing/2014/main" id="{F37224E9-EC2F-42FB-9026-47F436E338E0}"/>
              </a:ext>
            </a:extLst>
          </p:cNvPr>
          <p:cNvSpPr/>
          <p:nvPr>
            <p:custDataLst>
              <p:tags r:id="rId176"/>
            </p:custDataLst>
          </p:nvPr>
        </p:nvSpPr>
        <p:spPr>
          <a:xfrm rot="11340000">
            <a:off x="7769897" y="469520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PA-星星38">
            <a:extLst>
              <a:ext uri="{FF2B5EF4-FFF2-40B4-BE49-F238E27FC236}">
                <a16:creationId xmlns:a16="http://schemas.microsoft.com/office/drawing/2014/main" id="{83DFD7EB-536F-4EB0-8E8B-2003929B31C9}"/>
              </a:ext>
            </a:extLst>
          </p:cNvPr>
          <p:cNvSpPr/>
          <p:nvPr>
            <p:custDataLst>
              <p:tags r:id="rId177"/>
            </p:custDataLst>
          </p:nvPr>
        </p:nvSpPr>
        <p:spPr>
          <a:xfrm rot="18600000">
            <a:off x="7537875" y="186732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PA-星星40">
            <a:extLst>
              <a:ext uri="{FF2B5EF4-FFF2-40B4-BE49-F238E27FC236}">
                <a16:creationId xmlns:a16="http://schemas.microsoft.com/office/drawing/2014/main" id="{8EFB5FD1-B5FB-429E-831B-A50D9C4010FE}"/>
              </a:ext>
            </a:extLst>
          </p:cNvPr>
          <p:cNvSpPr/>
          <p:nvPr>
            <p:custDataLst>
              <p:tags r:id="rId178"/>
            </p:custDataLst>
          </p:nvPr>
        </p:nvSpPr>
        <p:spPr>
          <a:xfrm rot="11340000">
            <a:off x="4391697" y="422530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" name="PA-星星41">
            <a:extLst>
              <a:ext uri="{FF2B5EF4-FFF2-40B4-BE49-F238E27FC236}">
                <a16:creationId xmlns:a16="http://schemas.microsoft.com/office/drawing/2014/main" id="{91E072BD-1DC7-4093-8BEC-01D1B930A578}"/>
              </a:ext>
            </a:extLst>
          </p:cNvPr>
          <p:cNvSpPr/>
          <p:nvPr>
            <p:custDataLst>
              <p:tags r:id="rId179"/>
            </p:custDataLst>
          </p:nvPr>
        </p:nvSpPr>
        <p:spPr>
          <a:xfrm rot="10200000">
            <a:off x="3133043" y="503948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PA-星星43">
            <a:extLst>
              <a:ext uri="{FF2B5EF4-FFF2-40B4-BE49-F238E27FC236}">
                <a16:creationId xmlns:a16="http://schemas.microsoft.com/office/drawing/2014/main" id="{BFB2AECF-D27F-4C6E-B412-67C6DD5DBCA4}"/>
              </a:ext>
            </a:extLst>
          </p:cNvPr>
          <p:cNvSpPr/>
          <p:nvPr>
            <p:custDataLst>
              <p:tags r:id="rId180"/>
            </p:custDataLst>
          </p:nvPr>
        </p:nvSpPr>
        <p:spPr>
          <a:xfrm rot="6480000">
            <a:off x="9177822" y="203560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0" name="PA-星星1">
            <a:extLst>
              <a:ext uri="{FF2B5EF4-FFF2-40B4-BE49-F238E27FC236}">
                <a16:creationId xmlns:a16="http://schemas.microsoft.com/office/drawing/2014/main" id="{932A5DEC-546E-4CB9-9B8C-2E2D8DB5897B}"/>
              </a:ext>
            </a:extLst>
          </p:cNvPr>
          <p:cNvSpPr/>
          <p:nvPr>
            <p:custDataLst>
              <p:tags r:id="rId181"/>
            </p:custDataLst>
          </p:nvPr>
        </p:nvSpPr>
        <p:spPr>
          <a:xfrm rot="4200000">
            <a:off x="8964665" y="485764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2" name="PA-星星3">
            <a:extLst>
              <a:ext uri="{FF2B5EF4-FFF2-40B4-BE49-F238E27FC236}">
                <a16:creationId xmlns:a16="http://schemas.microsoft.com/office/drawing/2014/main" id="{AB311A0A-1FC8-4062-81EA-E9342BAFC477}"/>
              </a:ext>
            </a:extLst>
          </p:cNvPr>
          <p:cNvSpPr/>
          <p:nvPr>
            <p:custDataLst>
              <p:tags r:id="rId182"/>
            </p:custDataLst>
          </p:nvPr>
        </p:nvSpPr>
        <p:spPr>
          <a:xfrm rot="20760000">
            <a:off x="6698860" y="452515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PA-星星5">
            <a:extLst>
              <a:ext uri="{FF2B5EF4-FFF2-40B4-BE49-F238E27FC236}">
                <a16:creationId xmlns:a16="http://schemas.microsoft.com/office/drawing/2014/main" id="{B4EBEEE3-7419-4DA8-89DB-3524D8289292}"/>
              </a:ext>
            </a:extLst>
          </p:cNvPr>
          <p:cNvSpPr/>
          <p:nvPr>
            <p:custDataLst>
              <p:tags r:id="rId183"/>
            </p:custDataLst>
          </p:nvPr>
        </p:nvSpPr>
        <p:spPr>
          <a:xfrm rot="5220000">
            <a:off x="6093021" y="481859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PA-星星6">
            <a:extLst>
              <a:ext uri="{FF2B5EF4-FFF2-40B4-BE49-F238E27FC236}">
                <a16:creationId xmlns:a16="http://schemas.microsoft.com/office/drawing/2014/main" id="{29211648-8773-4763-83B3-AFC48976FFD0}"/>
              </a:ext>
            </a:extLst>
          </p:cNvPr>
          <p:cNvSpPr/>
          <p:nvPr>
            <p:custDataLst>
              <p:tags r:id="rId184"/>
            </p:custDataLst>
          </p:nvPr>
        </p:nvSpPr>
        <p:spPr>
          <a:xfrm rot="12900000">
            <a:off x="6959523" y="347497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PA-星星8">
            <a:extLst>
              <a:ext uri="{FF2B5EF4-FFF2-40B4-BE49-F238E27FC236}">
                <a16:creationId xmlns:a16="http://schemas.microsoft.com/office/drawing/2014/main" id="{2ABD569B-CFE1-4BD8-989A-1368D9F625DC}"/>
              </a:ext>
            </a:extLst>
          </p:cNvPr>
          <p:cNvSpPr/>
          <p:nvPr>
            <p:custDataLst>
              <p:tags r:id="rId185"/>
            </p:custDataLst>
          </p:nvPr>
        </p:nvSpPr>
        <p:spPr>
          <a:xfrm rot="5040000">
            <a:off x="5445554" y="93259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PA-星星10">
            <a:extLst>
              <a:ext uri="{FF2B5EF4-FFF2-40B4-BE49-F238E27FC236}">
                <a16:creationId xmlns:a16="http://schemas.microsoft.com/office/drawing/2014/main" id="{1B4CF103-5ECD-4102-92AE-F0905E5700A4}"/>
              </a:ext>
            </a:extLst>
          </p:cNvPr>
          <p:cNvSpPr/>
          <p:nvPr>
            <p:custDataLst>
              <p:tags r:id="rId186"/>
            </p:custDataLst>
          </p:nvPr>
        </p:nvSpPr>
        <p:spPr>
          <a:xfrm rot="17100000">
            <a:off x="4222412" y="637341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PA-星星11">
            <a:extLst>
              <a:ext uri="{FF2B5EF4-FFF2-40B4-BE49-F238E27FC236}">
                <a16:creationId xmlns:a16="http://schemas.microsoft.com/office/drawing/2014/main" id="{0319077C-8008-4964-9C12-01175DA249E9}"/>
              </a:ext>
            </a:extLst>
          </p:cNvPr>
          <p:cNvSpPr/>
          <p:nvPr>
            <p:custDataLst>
              <p:tags r:id="rId187"/>
            </p:custDataLst>
          </p:nvPr>
        </p:nvSpPr>
        <p:spPr>
          <a:xfrm rot="17700000">
            <a:off x="5035642" y="190393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3" name="PA-星星14">
            <a:extLst>
              <a:ext uri="{FF2B5EF4-FFF2-40B4-BE49-F238E27FC236}">
                <a16:creationId xmlns:a16="http://schemas.microsoft.com/office/drawing/2014/main" id="{3FA9ED40-C031-4BFA-B5EA-F1AD16952668}"/>
              </a:ext>
            </a:extLst>
          </p:cNvPr>
          <p:cNvSpPr/>
          <p:nvPr>
            <p:custDataLst>
              <p:tags r:id="rId188"/>
            </p:custDataLst>
          </p:nvPr>
        </p:nvSpPr>
        <p:spPr>
          <a:xfrm rot="14520000">
            <a:off x="4917553" y="223053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PA-星星16">
            <a:extLst>
              <a:ext uri="{FF2B5EF4-FFF2-40B4-BE49-F238E27FC236}">
                <a16:creationId xmlns:a16="http://schemas.microsoft.com/office/drawing/2014/main" id="{13101E86-86C2-4AA3-9B0C-362743349D1C}"/>
              </a:ext>
            </a:extLst>
          </p:cNvPr>
          <p:cNvSpPr/>
          <p:nvPr>
            <p:custDataLst>
              <p:tags r:id="rId189"/>
            </p:custDataLst>
          </p:nvPr>
        </p:nvSpPr>
        <p:spPr>
          <a:xfrm rot="11940000">
            <a:off x="8481972" y="573607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PA-星星20">
            <a:extLst>
              <a:ext uri="{FF2B5EF4-FFF2-40B4-BE49-F238E27FC236}">
                <a16:creationId xmlns:a16="http://schemas.microsoft.com/office/drawing/2014/main" id="{F3182DFC-85C2-410F-91C8-D553E3A918B3}"/>
              </a:ext>
            </a:extLst>
          </p:cNvPr>
          <p:cNvSpPr/>
          <p:nvPr>
            <p:custDataLst>
              <p:tags r:id="rId190"/>
            </p:custDataLst>
          </p:nvPr>
        </p:nvSpPr>
        <p:spPr>
          <a:xfrm rot="360000">
            <a:off x="5770426" y="523789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0" name="PA-星星21">
            <a:extLst>
              <a:ext uri="{FF2B5EF4-FFF2-40B4-BE49-F238E27FC236}">
                <a16:creationId xmlns:a16="http://schemas.microsoft.com/office/drawing/2014/main" id="{2CC3789F-9928-41B2-8E29-CCDD21DF12A0}"/>
              </a:ext>
            </a:extLst>
          </p:cNvPr>
          <p:cNvSpPr/>
          <p:nvPr>
            <p:custDataLst>
              <p:tags r:id="rId191"/>
            </p:custDataLst>
          </p:nvPr>
        </p:nvSpPr>
        <p:spPr>
          <a:xfrm rot="19260000">
            <a:off x="9099965" y="600865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PA-星星26">
            <a:extLst>
              <a:ext uri="{FF2B5EF4-FFF2-40B4-BE49-F238E27FC236}">
                <a16:creationId xmlns:a16="http://schemas.microsoft.com/office/drawing/2014/main" id="{6C6C549B-7053-4066-A3E8-CF245342039B}"/>
              </a:ext>
            </a:extLst>
          </p:cNvPr>
          <p:cNvSpPr/>
          <p:nvPr>
            <p:custDataLst>
              <p:tags r:id="rId192"/>
            </p:custDataLst>
          </p:nvPr>
        </p:nvSpPr>
        <p:spPr>
          <a:xfrm rot="8820000">
            <a:off x="7234211" y="73632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6" name="PA-星星27">
            <a:extLst>
              <a:ext uri="{FF2B5EF4-FFF2-40B4-BE49-F238E27FC236}">
                <a16:creationId xmlns:a16="http://schemas.microsoft.com/office/drawing/2014/main" id="{29F5539D-CA6D-4430-8FE5-CD3DFFBF27A4}"/>
              </a:ext>
            </a:extLst>
          </p:cNvPr>
          <p:cNvSpPr/>
          <p:nvPr>
            <p:custDataLst>
              <p:tags r:id="rId193"/>
            </p:custDataLst>
          </p:nvPr>
        </p:nvSpPr>
        <p:spPr>
          <a:xfrm rot="8700000">
            <a:off x="4529073" y="160012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7" name="PA-星星28">
            <a:extLst>
              <a:ext uri="{FF2B5EF4-FFF2-40B4-BE49-F238E27FC236}">
                <a16:creationId xmlns:a16="http://schemas.microsoft.com/office/drawing/2014/main" id="{716A8061-AB15-41A6-9770-5120DD1983C9}"/>
              </a:ext>
            </a:extLst>
          </p:cNvPr>
          <p:cNvSpPr/>
          <p:nvPr>
            <p:custDataLst>
              <p:tags r:id="rId194"/>
            </p:custDataLst>
          </p:nvPr>
        </p:nvSpPr>
        <p:spPr>
          <a:xfrm rot="20160000">
            <a:off x="6216707" y="385113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0" name="PA-星星31">
            <a:extLst>
              <a:ext uri="{FF2B5EF4-FFF2-40B4-BE49-F238E27FC236}">
                <a16:creationId xmlns:a16="http://schemas.microsoft.com/office/drawing/2014/main" id="{6C08DD61-B47A-4A89-871A-BF02C589CA3E}"/>
              </a:ext>
            </a:extLst>
          </p:cNvPr>
          <p:cNvSpPr/>
          <p:nvPr>
            <p:custDataLst>
              <p:tags r:id="rId195"/>
            </p:custDataLst>
          </p:nvPr>
        </p:nvSpPr>
        <p:spPr>
          <a:xfrm rot="7680000">
            <a:off x="4617927" y="564045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PA-星星32">
            <a:extLst>
              <a:ext uri="{FF2B5EF4-FFF2-40B4-BE49-F238E27FC236}">
                <a16:creationId xmlns:a16="http://schemas.microsoft.com/office/drawing/2014/main" id="{FF57AB63-6D65-4BB0-A108-5313102DE7DF}"/>
              </a:ext>
            </a:extLst>
          </p:cNvPr>
          <p:cNvSpPr/>
          <p:nvPr>
            <p:custDataLst>
              <p:tags r:id="rId196"/>
            </p:custDataLst>
          </p:nvPr>
        </p:nvSpPr>
        <p:spPr>
          <a:xfrm rot="11340000">
            <a:off x="8493797" y="492380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PA-星星34">
            <a:extLst>
              <a:ext uri="{FF2B5EF4-FFF2-40B4-BE49-F238E27FC236}">
                <a16:creationId xmlns:a16="http://schemas.microsoft.com/office/drawing/2014/main" id="{DCE591F8-3E5D-4B81-ABFA-893E626C934C}"/>
              </a:ext>
            </a:extLst>
          </p:cNvPr>
          <p:cNvSpPr/>
          <p:nvPr>
            <p:custDataLst>
              <p:tags r:id="rId197"/>
            </p:custDataLst>
          </p:nvPr>
        </p:nvSpPr>
        <p:spPr>
          <a:xfrm rot="16020000">
            <a:off x="4081559" y="221908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4" name="PA-星星35">
            <a:extLst>
              <a:ext uri="{FF2B5EF4-FFF2-40B4-BE49-F238E27FC236}">
                <a16:creationId xmlns:a16="http://schemas.microsoft.com/office/drawing/2014/main" id="{C438F838-740B-4EB2-9F07-54EC612B5176}"/>
              </a:ext>
            </a:extLst>
          </p:cNvPr>
          <p:cNvSpPr/>
          <p:nvPr>
            <p:custDataLst>
              <p:tags r:id="rId198"/>
            </p:custDataLst>
          </p:nvPr>
        </p:nvSpPr>
        <p:spPr>
          <a:xfrm rot="9060000">
            <a:off x="6624711" y="242502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5" name="PA-星星36">
            <a:extLst>
              <a:ext uri="{FF2B5EF4-FFF2-40B4-BE49-F238E27FC236}">
                <a16:creationId xmlns:a16="http://schemas.microsoft.com/office/drawing/2014/main" id="{173F71C9-F473-4854-8B22-BE86D453799D}"/>
              </a:ext>
            </a:extLst>
          </p:cNvPr>
          <p:cNvSpPr/>
          <p:nvPr>
            <p:custDataLst>
              <p:tags r:id="rId199"/>
            </p:custDataLst>
          </p:nvPr>
        </p:nvSpPr>
        <p:spPr>
          <a:xfrm rot="3540000">
            <a:off x="3517422" y="122582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PA-星星37">
            <a:extLst>
              <a:ext uri="{FF2B5EF4-FFF2-40B4-BE49-F238E27FC236}">
                <a16:creationId xmlns:a16="http://schemas.microsoft.com/office/drawing/2014/main" id="{AFFE56D1-2DC5-4596-A46F-8BA07F510C24}"/>
              </a:ext>
            </a:extLst>
          </p:cNvPr>
          <p:cNvSpPr/>
          <p:nvPr>
            <p:custDataLst>
              <p:tags r:id="rId200"/>
            </p:custDataLst>
          </p:nvPr>
        </p:nvSpPr>
        <p:spPr>
          <a:xfrm rot="3180000">
            <a:off x="6591426" y="541694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7" name="PA-星星38">
            <a:extLst>
              <a:ext uri="{FF2B5EF4-FFF2-40B4-BE49-F238E27FC236}">
                <a16:creationId xmlns:a16="http://schemas.microsoft.com/office/drawing/2014/main" id="{96428592-C8E3-473B-B807-633E7F9AFC94}"/>
              </a:ext>
            </a:extLst>
          </p:cNvPr>
          <p:cNvSpPr/>
          <p:nvPr>
            <p:custDataLst>
              <p:tags r:id="rId201"/>
            </p:custDataLst>
          </p:nvPr>
        </p:nvSpPr>
        <p:spPr>
          <a:xfrm rot="18600000">
            <a:off x="6420275" y="301032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8" name="PA-星星39">
            <a:extLst>
              <a:ext uri="{FF2B5EF4-FFF2-40B4-BE49-F238E27FC236}">
                <a16:creationId xmlns:a16="http://schemas.microsoft.com/office/drawing/2014/main" id="{298E57A6-442E-4D07-8825-894ED014AFC7}"/>
              </a:ext>
            </a:extLst>
          </p:cNvPr>
          <p:cNvSpPr/>
          <p:nvPr>
            <p:custDataLst>
              <p:tags r:id="rId202"/>
            </p:custDataLst>
          </p:nvPr>
        </p:nvSpPr>
        <p:spPr>
          <a:xfrm rot="4500000">
            <a:off x="7567212" y="5505112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PA-星星40">
            <a:extLst>
              <a:ext uri="{FF2B5EF4-FFF2-40B4-BE49-F238E27FC236}">
                <a16:creationId xmlns:a16="http://schemas.microsoft.com/office/drawing/2014/main" id="{A3ECEB17-D6AE-49A4-BB64-40D4F3602F8B}"/>
              </a:ext>
            </a:extLst>
          </p:cNvPr>
          <p:cNvSpPr/>
          <p:nvPr>
            <p:custDataLst>
              <p:tags r:id="rId203"/>
            </p:custDataLst>
          </p:nvPr>
        </p:nvSpPr>
        <p:spPr>
          <a:xfrm rot="11340000">
            <a:off x="8785897" y="486030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PA-星星42">
            <a:extLst>
              <a:ext uri="{FF2B5EF4-FFF2-40B4-BE49-F238E27FC236}">
                <a16:creationId xmlns:a16="http://schemas.microsoft.com/office/drawing/2014/main" id="{F5D095C1-6511-4DEE-B628-D1A64A521172}"/>
              </a:ext>
            </a:extLst>
          </p:cNvPr>
          <p:cNvSpPr/>
          <p:nvPr>
            <p:custDataLst>
              <p:tags r:id="rId204"/>
            </p:custDataLst>
          </p:nvPr>
        </p:nvSpPr>
        <p:spPr>
          <a:xfrm rot="11220000">
            <a:off x="5572635" y="272682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3" name="PA-星星44">
            <a:extLst>
              <a:ext uri="{FF2B5EF4-FFF2-40B4-BE49-F238E27FC236}">
                <a16:creationId xmlns:a16="http://schemas.microsoft.com/office/drawing/2014/main" id="{C4953E5D-F64D-4E15-A7E7-9F72A4D418AB}"/>
              </a:ext>
            </a:extLst>
          </p:cNvPr>
          <p:cNvSpPr/>
          <p:nvPr>
            <p:custDataLst>
              <p:tags r:id="rId205"/>
            </p:custDataLst>
          </p:nvPr>
        </p:nvSpPr>
        <p:spPr>
          <a:xfrm rot="3960000">
            <a:off x="9219041" y="561980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4" name="PA-星星1">
            <a:extLst>
              <a:ext uri="{FF2B5EF4-FFF2-40B4-BE49-F238E27FC236}">
                <a16:creationId xmlns:a16="http://schemas.microsoft.com/office/drawing/2014/main" id="{A3F39C60-28C3-48A5-AB46-33BC0FE4725F}"/>
              </a:ext>
            </a:extLst>
          </p:cNvPr>
          <p:cNvSpPr/>
          <p:nvPr>
            <p:custDataLst>
              <p:tags r:id="rId206"/>
            </p:custDataLst>
          </p:nvPr>
        </p:nvSpPr>
        <p:spPr>
          <a:xfrm rot="4200000">
            <a:off x="8024865" y="88254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8" name="PA-星星7">
            <a:extLst>
              <a:ext uri="{FF2B5EF4-FFF2-40B4-BE49-F238E27FC236}">
                <a16:creationId xmlns:a16="http://schemas.microsoft.com/office/drawing/2014/main" id="{FC8FAE55-DCEE-45BA-9A39-9146F8AE5270}"/>
              </a:ext>
            </a:extLst>
          </p:cNvPr>
          <p:cNvSpPr/>
          <p:nvPr>
            <p:custDataLst>
              <p:tags r:id="rId207"/>
            </p:custDataLst>
          </p:nvPr>
        </p:nvSpPr>
        <p:spPr>
          <a:xfrm rot="12180000">
            <a:off x="5180346" y="104961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9" name="PA-星星8">
            <a:extLst>
              <a:ext uri="{FF2B5EF4-FFF2-40B4-BE49-F238E27FC236}">
                <a16:creationId xmlns:a16="http://schemas.microsoft.com/office/drawing/2014/main" id="{B01DBBBC-B286-4C46-9FDD-EBE805AB36E1}"/>
              </a:ext>
            </a:extLst>
          </p:cNvPr>
          <p:cNvSpPr/>
          <p:nvPr>
            <p:custDataLst>
              <p:tags r:id="rId208"/>
            </p:custDataLst>
          </p:nvPr>
        </p:nvSpPr>
        <p:spPr>
          <a:xfrm rot="5040000">
            <a:off x="5204254" y="6899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1" name="PA-星星12">
            <a:extLst>
              <a:ext uri="{FF2B5EF4-FFF2-40B4-BE49-F238E27FC236}">
                <a16:creationId xmlns:a16="http://schemas.microsoft.com/office/drawing/2014/main" id="{DAC1EADC-FC9E-4417-8723-293FDCB804B8}"/>
              </a:ext>
            </a:extLst>
          </p:cNvPr>
          <p:cNvSpPr/>
          <p:nvPr>
            <p:custDataLst>
              <p:tags r:id="rId209"/>
            </p:custDataLst>
          </p:nvPr>
        </p:nvSpPr>
        <p:spPr>
          <a:xfrm rot="13440000">
            <a:off x="3531438" y="3068484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2" name="PA-星星16">
            <a:extLst>
              <a:ext uri="{FF2B5EF4-FFF2-40B4-BE49-F238E27FC236}">
                <a16:creationId xmlns:a16="http://schemas.microsoft.com/office/drawing/2014/main" id="{6FB0DEF7-07FB-4D69-817A-EAC8D3C69059}"/>
              </a:ext>
            </a:extLst>
          </p:cNvPr>
          <p:cNvSpPr/>
          <p:nvPr>
            <p:custDataLst>
              <p:tags r:id="rId210"/>
            </p:custDataLst>
          </p:nvPr>
        </p:nvSpPr>
        <p:spPr>
          <a:xfrm rot="11940000">
            <a:off x="5891172" y="159587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PA-星星26">
            <a:extLst>
              <a:ext uri="{FF2B5EF4-FFF2-40B4-BE49-F238E27FC236}">
                <a16:creationId xmlns:a16="http://schemas.microsoft.com/office/drawing/2014/main" id="{9612CB18-327E-4049-9894-0592EA86E3ED}"/>
              </a:ext>
            </a:extLst>
          </p:cNvPr>
          <p:cNvSpPr/>
          <p:nvPr>
            <p:custDataLst>
              <p:tags r:id="rId211"/>
            </p:custDataLst>
          </p:nvPr>
        </p:nvSpPr>
        <p:spPr>
          <a:xfrm rot="8820000">
            <a:off x="4491011" y="22832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8" name="PA-星星29">
            <a:extLst>
              <a:ext uri="{FF2B5EF4-FFF2-40B4-BE49-F238E27FC236}">
                <a16:creationId xmlns:a16="http://schemas.microsoft.com/office/drawing/2014/main" id="{E484F95F-B2D5-4FE0-99AF-4B538B5F6CAF}"/>
              </a:ext>
            </a:extLst>
          </p:cNvPr>
          <p:cNvSpPr/>
          <p:nvPr>
            <p:custDataLst>
              <p:tags r:id="rId212"/>
            </p:custDataLst>
          </p:nvPr>
        </p:nvSpPr>
        <p:spPr>
          <a:xfrm rot="10020000">
            <a:off x="4745772" y="3274436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9" name="PA-星星31">
            <a:extLst>
              <a:ext uri="{FF2B5EF4-FFF2-40B4-BE49-F238E27FC236}">
                <a16:creationId xmlns:a16="http://schemas.microsoft.com/office/drawing/2014/main" id="{73D75D90-33E7-4E03-9313-8970953CD9D9}"/>
              </a:ext>
            </a:extLst>
          </p:cNvPr>
          <p:cNvSpPr/>
          <p:nvPr>
            <p:custDataLst>
              <p:tags r:id="rId213"/>
            </p:custDataLst>
          </p:nvPr>
        </p:nvSpPr>
        <p:spPr>
          <a:xfrm rot="7680000">
            <a:off x="4706827" y="2757553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0" name="PA-星星32">
            <a:extLst>
              <a:ext uri="{FF2B5EF4-FFF2-40B4-BE49-F238E27FC236}">
                <a16:creationId xmlns:a16="http://schemas.microsoft.com/office/drawing/2014/main" id="{4F853177-9114-4CC7-81EE-8A86DC9EC7B2}"/>
              </a:ext>
            </a:extLst>
          </p:cNvPr>
          <p:cNvSpPr/>
          <p:nvPr>
            <p:custDataLst>
              <p:tags r:id="rId214"/>
            </p:custDataLst>
          </p:nvPr>
        </p:nvSpPr>
        <p:spPr>
          <a:xfrm rot="11340000">
            <a:off x="8201697" y="627000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1" name="PA-星星33">
            <a:extLst>
              <a:ext uri="{FF2B5EF4-FFF2-40B4-BE49-F238E27FC236}">
                <a16:creationId xmlns:a16="http://schemas.microsoft.com/office/drawing/2014/main" id="{E8FA7371-5E73-4F38-8510-55E55A8BC6F8}"/>
              </a:ext>
            </a:extLst>
          </p:cNvPr>
          <p:cNvSpPr/>
          <p:nvPr>
            <p:custDataLst>
              <p:tags r:id="rId215"/>
            </p:custDataLst>
          </p:nvPr>
        </p:nvSpPr>
        <p:spPr>
          <a:xfrm rot="1200000">
            <a:off x="7547215" y="5962547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2" name="PA-星星35">
            <a:extLst>
              <a:ext uri="{FF2B5EF4-FFF2-40B4-BE49-F238E27FC236}">
                <a16:creationId xmlns:a16="http://schemas.microsoft.com/office/drawing/2014/main" id="{57301593-304D-4A56-8783-F09849D13298}"/>
              </a:ext>
            </a:extLst>
          </p:cNvPr>
          <p:cNvSpPr/>
          <p:nvPr>
            <p:custDataLst>
              <p:tags r:id="rId216"/>
            </p:custDataLst>
          </p:nvPr>
        </p:nvSpPr>
        <p:spPr>
          <a:xfrm rot="9060000">
            <a:off x="4618111" y="4368125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3" name="PA-星星38">
            <a:extLst>
              <a:ext uri="{FF2B5EF4-FFF2-40B4-BE49-F238E27FC236}">
                <a16:creationId xmlns:a16="http://schemas.microsoft.com/office/drawing/2014/main" id="{1A55B32B-BA1A-4222-B7D3-F6A2D19D4218}"/>
              </a:ext>
            </a:extLst>
          </p:cNvPr>
          <p:cNvSpPr/>
          <p:nvPr>
            <p:custDataLst>
              <p:tags r:id="rId217"/>
            </p:custDataLst>
          </p:nvPr>
        </p:nvSpPr>
        <p:spPr>
          <a:xfrm rot="18600000">
            <a:off x="5061375" y="3823129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4" name="PA-星星40">
            <a:extLst>
              <a:ext uri="{FF2B5EF4-FFF2-40B4-BE49-F238E27FC236}">
                <a16:creationId xmlns:a16="http://schemas.microsoft.com/office/drawing/2014/main" id="{CA9E2B2A-80A8-4F41-B826-8DE48FC986DE}"/>
              </a:ext>
            </a:extLst>
          </p:cNvPr>
          <p:cNvSpPr/>
          <p:nvPr>
            <p:custDataLst>
              <p:tags r:id="rId218"/>
            </p:custDataLst>
          </p:nvPr>
        </p:nvSpPr>
        <p:spPr>
          <a:xfrm rot="11340000">
            <a:off x="4721897" y="3171201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7" name="PA-星星43">
            <a:extLst>
              <a:ext uri="{FF2B5EF4-FFF2-40B4-BE49-F238E27FC236}">
                <a16:creationId xmlns:a16="http://schemas.microsoft.com/office/drawing/2014/main" id="{FE38F7A0-0122-4792-8F92-1C17AF8ACD13}"/>
              </a:ext>
            </a:extLst>
          </p:cNvPr>
          <p:cNvSpPr/>
          <p:nvPr>
            <p:custDataLst>
              <p:tags r:id="rId219"/>
            </p:custDataLst>
          </p:nvPr>
        </p:nvSpPr>
        <p:spPr>
          <a:xfrm rot="6480000">
            <a:off x="4307540" y="908860"/>
            <a:ext cx="54000" cy="5400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28" name="PA-组合 227">
            <a:extLst>
              <a:ext uri="{FF2B5EF4-FFF2-40B4-BE49-F238E27FC236}">
                <a16:creationId xmlns:a16="http://schemas.microsoft.com/office/drawing/2014/main" id="{66768F36-C9D3-452F-A087-3A2A23E4C08C}"/>
              </a:ext>
            </a:extLst>
          </p:cNvPr>
          <p:cNvGrpSpPr/>
          <p:nvPr>
            <p:custDataLst>
              <p:tags r:id="rId220"/>
            </p:custDataLst>
          </p:nvPr>
        </p:nvGrpSpPr>
        <p:grpSpPr>
          <a:xfrm>
            <a:off x="-6720850" y="-7559060"/>
            <a:ext cx="25633700" cy="16032500"/>
            <a:chOff x="-1173500" y="-7663200"/>
            <a:chExt cx="25633700" cy="16032500"/>
          </a:xfrm>
        </p:grpSpPr>
        <p:sp>
          <p:nvSpPr>
            <p:cNvPr id="231" name="PA-星星1">
              <a:extLst>
                <a:ext uri="{FF2B5EF4-FFF2-40B4-BE49-F238E27FC236}">
                  <a16:creationId xmlns:a16="http://schemas.microsoft.com/office/drawing/2014/main" id="{AD55BB2F-5DD8-4E6A-85B0-3FC00BC827E2}"/>
                </a:ext>
              </a:extLst>
            </p:cNvPr>
            <p:cNvSpPr/>
            <p:nvPr>
              <p:custDataLst>
                <p:tags r:id="rId237"/>
              </p:custDataLst>
            </p:nvPr>
          </p:nvSpPr>
          <p:spPr>
            <a:xfrm rot="4200000">
              <a:off x="13226614" y="2431083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2" name="PA-星星2">
              <a:extLst>
                <a:ext uri="{FF2B5EF4-FFF2-40B4-BE49-F238E27FC236}">
                  <a16:creationId xmlns:a16="http://schemas.microsoft.com/office/drawing/2014/main" id="{8F4B3FC1-6772-4C34-A17B-FCFA524107FE}"/>
                </a:ext>
              </a:extLst>
            </p:cNvPr>
            <p:cNvSpPr/>
            <p:nvPr>
              <p:custDataLst>
                <p:tags r:id="rId238"/>
              </p:custDataLst>
            </p:nvPr>
          </p:nvSpPr>
          <p:spPr>
            <a:xfrm rot="12780000">
              <a:off x="1379200" y="663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4" name="PA-星星3">
              <a:extLst>
                <a:ext uri="{FF2B5EF4-FFF2-40B4-BE49-F238E27FC236}">
                  <a16:creationId xmlns:a16="http://schemas.microsoft.com/office/drawing/2014/main" id="{A366BD90-5A4B-46CD-AE2B-A9BC0FD36BAD}"/>
                </a:ext>
              </a:extLst>
            </p:cNvPr>
            <p:cNvSpPr/>
            <p:nvPr>
              <p:custDataLst>
                <p:tags r:id="rId239"/>
              </p:custDataLst>
            </p:nvPr>
          </p:nvSpPr>
          <p:spPr>
            <a:xfrm rot="20760000">
              <a:off x="12961600" y="-235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PA-星星4">
              <a:extLst>
                <a:ext uri="{FF2B5EF4-FFF2-40B4-BE49-F238E27FC236}">
                  <a16:creationId xmlns:a16="http://schemas.microsoft.com/office/drawing/2014/main" id="{1CA8964E-CD4B-4C4F-81EC-914D622DC71C}"/>
                </a:ext>
              </a:extLst>
            </p:cNvPr>
            <p:cNvSpPr/>
            <p:nvPr>
              <p:custDataLst>
                <p:tags r:id="rId240"/>
              </p:custDataLst>
            </p:nvPr>
          </p:nvSpPr>
          <p:spPr>
            <a:xfrm rot="1860000">
              <a:off x="9392900" y="-685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7" name="PA-星星5">
              <a:extLst>
                <a:ext uri="{FF2B5EF4-FFF2-40B4-BE49-F238E27FC236}">
                  <a16:creationId xmlns:a16="http://schemas.microsoft.com/office/drawing/2014/main" id="{4C45FE78-DC44-48D6-B874-EA681C08A632}"/>
                </a:ext>
              </a:extLst>
            </p:cNvPr>
            <p:cNvSpPr/>
            <p:nvPr>
              <p:custDataLst>
                <p:tags r:id="rId241"/>
              </p:custDataLst>
            </p:nvPr>
          </p:nvSpPr>
          <p:spPr>
            <a:xfrm rot="5220000">
              <a:off x="20505400" y="189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PA-星星6">
              <a:extLst>
                <a:ext uri="{FF2B5EF4-FFF2-40B4-BE49-F238E27FC236}">
                  <a16:creationId xmlns:a16="http://schemas.microsoft.com/office/drawing/2014/main" id="{33ACFBE1-97A9-4128-B7D8-4547B2FD96DF}"/>
                </a:ext>
              </a:extLst>
            </p:cNvPr>
            <p:cNvSpPr/>
            <p:nvPr>
              <p:custDataLst>
                <p:tags r:id="rId242"/>
              </p:custDataLst>
            </p:nvPr>
          </p:nvSpPr>
          <p:spPr>
            <a:xfrm rot="12900000">
              <a:off x="12593300" y="8186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PA-星星7">
              <a:extLst>
                <a:ext uri="{FF2B5EF4-FFF2-40B4-BE49-F238E27FC236}">
                  <a16:creationId xmlns:a16="http://schemas.microsoft.com/office/drawing/2014/main" id="{7294C593-B323-477C-82DE-56C1AE210F9F}"/>
                </a:ext>
              </a:extLst>
            </p:cNvPr>
            <p:cNvSpPr/>
            <p:nvPr>
              <p:custDataLst>
                <p:tags r:id="rId243"/>
              </p:custDataLst>
            </p:nvPr>
          </p:nvSpPr>
          <p:spPr>
            <a:xfrm rot="12180000">
              <a:off x="9913600" y="-746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PA-星星8">
              <a:extLst>
                <a:ext uri="{FF2B5EF4-FFF2-40B4-BE49-F238E27FC236}">
                  <a16:creationId xmlns:a16="http://schemas.microsoft.com/office/drawing/2014/main" id="{AB4F96C4-F3BC-4FEA-A900-79B7F18933EF}"/>
                </a:ext>
              </a:extLst>
            </p:cNvPr>
            <p:cNvSpPr/>
            <p:nvPr>
              <p:custDataLst>
                <p:tags r:id="rId244"/>
              </p:custDataLst>
            </p:nvPr>
          </p:nvSpPr>
          <p:spPr>
            <a:xfrm rot="5040000">
              <a:off x="18727400" y="-754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PA-星星9">
              <a:extLst>
                <a:ext uri="{FF2B5EF4-FFF2-40B4-BE49-F238E27FC236}">
                  <a16:creationId xmlns:a16="http://schemas.microsoft.com/office/drawing/2014/main" id="{6379E658-CA32-4532-83B8-FAEDC82F5D6C}"/>
                </a:ext>
              </a:extLst>
            </p:cNvPr>
            <p:cNvSpPr/>
            <p:nvPr>
              <p:custDataLst>
                <p:tags r:id="rId245"/>
              </p:custDataLst>
            </p:nvPr>
          </p:nvSpPr>
          <p:spPr>
            <a:xfrm rot="19140000">
              <a:off x="17863800" y="-549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4" name="PA-星星10">
              <a:extLst>
                <a:ext uri="{FF2B5EF4-FFF2-40B4-BE49-F238E27FC236}">
                  <a16:creationId xmlns:a16="http://schemas.microsoft.com/office/drawing/2014/main" id="{6B95A794-CF1B-42CD-AA0B-2CCAD15EB88D}"/>
                </a:ext>
              </a:extLst>
            </p:cNvPr>
            <p:cNvSpPr/>
            <p:nvPr>
              <p:custDataLst>
                <p:tags r:id="rId246"/>
              </p:custDataLst>
            </p:nvPr>
          </p:nvSpPr>
          <p:spPr>
            <a:xfrm rot="17100000">
              <a:off x="14917400" y="-508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PA-星星11">
              <a:extLst>
                <a:ext uri="{FF2B5EF4-FFF2-40B4-BE49-F238E27FC236}">
                  <a16:creationId xmlns:a16="http://schemas.microsoft.com/office/drawing/2014/main" id="{D28C3448-C317-4BA9-BAB1-AFCDB09F021C}"/>
                </a:ext>
              </a:extLst>
            </p:cNvPr>
            <p:cNvSpPr/>
            <p:nvPr>
              <p:custDataLst>
                <p:tags r:id="rId247"/>
              </p:custDataLst>
            </p:nvPr>
          </p:nvSpPr>
          <p:spPr>
            <a:xfrm rot="17700000">
              <a:off x="10586700" y="281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PA-星星12">
              <a:extLst>
                <a:ext uri="{FF2B5EF4-FFF2-40B4-BE49-F238E27FC236}">
                  <a16:creationId xmlns:a16="http://schemas.microsoft.com/office/drawing/2014/main" id="{377B2FA0-9A42-401E-A972-29989E2025EF}"/>
                </a:ext>
              </a:extLst>
            </p:cNvPr>
            <p:cNvSpPr/>
            <p:nvPr>
              <p:custDataLst>
                <p:tags r:id="rId248"/>
              </p:custDataLst>
            </p:nvPr>
          </p:nvSpPr>
          <p:spPr>
            <a:xfrm rot="13440000">
              <a:off x="-398800" y="-566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PA-星星13">
              <a:extLst>
                <a:ext uri="{FF2B5EF4-FFF2-40B4-BE49-F238E27FC236}">
                  <a16:creationId xmlns:a16="http://schemas.microsoft.com/office/drawing/2014/main" id="{FFAF61A5-0F07-4415-ADD9-50108F9370D0}"/>
                </a:ext>
              </a:extLst>
            </p:cNvPr>
            <p:cNvSpPr/>
            <p:nvPr>
              <p:custDataLst>
                <p:tags r:id="rId249"/>
              </p:custDataLst>
            </p:nvPr>
          </p:nvSpPr>
          <p:spPr>
            <a:xfrm rot="1320000">
              <a:off x="5887700" y="394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PA-星星14">
              <a:extLst>
                <a:ext uri="{FF2B5EF4-FFF2-40B4-BE49-F238E27FC236}">
                  <a16:creationId xmlns:a16="http://schemas.microsoft.com/office/drawing/2014/main" id="{B90ACCF3-DF58-4969-9264-509173620AF1}"/>
                </a:ext>
              </a:extLst>
            </p:cNvPr>
            <p:cNvSpPr/>
            <p:nvPr>
              <p:custDataLst>
                <p:tags r:id="rId250"/>
              </p:custDataLst>
            </p:nvPr>
          </p:nvSpPr>
          <p:spPr>
            <a:xfrm rot="14520000">
              <a:off x="6065500" y="-97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2" name="PA-星星15">
              <a:extLst>
                <a:ext uri="{FF2B5EF4-FFF2-40B4-BE49-F238E27FC236}">
                  <a16:creationId xmlns:a16="http://schemas.microsoft.com/office/drawing/2014/main" id="{F266B040-98F9-4F56-A3D2-83562AA864F3}"/>
                </a:ext>
              </a:extLst>
            </p:cNvPr>
            <p:cNvSpPr/>
            <p:nvPr>
              <p:custDataLst>
                <p:tags r:id="rId251"/>
              </p:custDataLst>
            </p:nvPr>
          </p:nvSpPr>
          <p:spPr>
            <a:xfrm rot="4560000">
              <a:off x="-208300" y="328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5" name="PA-星星16">
              <a:extLst>
                <a:ext uri="{FF2B5EF4-FFF2-40B4-BE49-F238E27FC236}">
                  <a16:creationId xmlns:a16="http://schemas.microsoft.com/office/drawing/2014/main" id="{8044C378-372E-4679-9F75-28A0A3424DB2}"/>
                </a:ext>
              </a:extLst>
            </p:cNvPr>
            <p:cNvSpPr/>
            <p:nvPr>
              <p:custDataLst>
                <p:tags r:id="rId252"/>
              </p:custDataLst>
            </p:nvPr>
          </p:nvSpPr>
          <p:spPr>
            <a:xfrm rot="11940000">
              <a:off x="17813000" y="-253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6" name="PA-星星17">
              <a:extLst>
                <a:ext uri="{FF2B5EF4-FFF2-40B4-BE49-F238E27FC236}">
                  <a16:creationId xmlns:a16="http://schemas.microsoft.com/office/drawing/2014/main" id="{446F28DF-B5BD-49CE-9336-2FD66B251BE3}"/>
                </a:ext>
              </a:extLst>
            </p:cNvPr>
            <p:cNvSpPr/>
            <p:nvPr>
              <p:custDataLst>
                <p:tags r:id="rId253"/>
              </p:custDataLst>
            </p:nvPr>
          </p:nvSpPr>
          <p:spPr>
            <a:xfrm rot="20880000">
              <a:off x="7437100" y="-273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7" name="PA-星星18">
              <a:extLst>
                <a:ext uri="{FF2B5EF4-FFF2-40B4-BE49-F238E27FC236}">
                  <a16:creationId xmlns:a16="http://schemas.microsoft.com/office/drawing/2014/main" id="{1623BAB3-20B6-4E7F-97B1-F4BACB0B9924}"/>
                </a:ext>
              </a:extLst>
            </p:cNvPr>
            <p:cNvSpPr/>
            <p:nvPr>
              <p:custDataLst>
                <p:tags r:id="rId254"/>
              </p:custDataLst>
            </p:nvPr>
          </p:nvSpPr>
          <p:spPr>
            <a:xfrm rot="11520000">
              <a:off x="7602200" y="153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PA-星星19">
              <a:extLst>
                <a:ext uri="{FF2B5EF4-FFF2-40B4-BE49-F238E27FC236}">
                  <a16:creationId xmlns:a16="http://schemas.microsoft.com/office/drawing/2014/main" id="{C35B42FE-8A6B-4DE5-B55E-F5D7ED5C1ECD}"/>
                </a:ext>
              </a:extLst>
            </p:cNvPr>
            <p:cNvSpPr/>
            <p:nvPr>
              <p:custDataLst>
                <p:tags r:id="rId255"/>
              </p:custDataLst>
            </p:nvPr>
          </p:nvSpPr>
          <p:spPr>
            <a:xfrm rot="12300000">
              <a:off x="22867600" y="-67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PA-星星20">
              <a:extLst>
                <a:ext uri="{FF2B5EF4-FFF2-40B4-BE49-F238E27FC236}">
                  <a16:creationId xmlns:a16="http://schemas.microsoft.com/office/drawing/2014/main" id="{FD2769D4-8358-43A9-ABEF-F2A838E9F150}"/>
                </a:ext>
              </a:extLst>
            </p:cNvPr>
            <p:cNvSpPr/>
            <p:nvPr>
              <p:custDataLst>
                <p:tags r:id="rId256"/>
              </p:custDataLst>
            </p:nvPr>
          </p:nvSpPr>
          <p:spPr>
            <a:xfrm rot="360000">
              <a:off x="9126200" y="-363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4" name="PA-星星21">
              <a:extLst>
                <a:ext uri="{FF2B5EF4-FFF2-40B4-BE49-F238E27FC236}">
                  <a16:creationId xmlns:a16="http://schemas.microsoft.com/office/drawing/2014/main" id="{63DC2CBB-E02E-4870-A7A5-462209950113}"/>
                </a:ext>
              </a:extLst>
            </p:cNvPr>
            <p:cNvSpPr/>
            <p:nvPr>
              <p:custDataLst>
                <p:tags r:id="rId257"/>
              </p:custDataLst>
            </p:nvPr>
          </p:nvSpPr>
          <p:spPr>
            <a:xfrm rot="19260000">
              <a:off x="7602200" y="254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5" name="PA-星星22">
              <a:extLst>
                <a:ext uri="{FF2B5EF4-FFF2-40B4-BE49-F238E27FC236}">
                  <a16:creationId xmlns:a16="http://schemas.microsoft.com/office/drawing/2014/main" id="{6761DC57-2959-4E99-90CC-441241FAFF99}"/>
                </a:ext>
              </a:extLst>
            </p:cNvPr>
            <p:cNvSpPr/>
            <p:nvPr>
              <p:custDataLst>
                <p:tags r:id="rId258"/>
              </p:custDataLst>
            </p:nvPr>
          </p:nvSpPr>
          <p:spPr>
            <a:xfrm rot="3840000">
              <a:off x="17851100" y="-183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PA-星星23">
              <a:extLst>
                <a:ext uri="{FF2B5EF4-FFF2-40B4-BE49-F238E27FC236}">
                  <a16:creationId xmlns:a16="http://schemas.microsoft.com/office/drawing/2014/main" id="{48E2D971-2876-4AA4-9981-4ECD1CFA97A1}"/>
                </a:ext>
              </a:extLst>
            </p:cNvPr>
            <p:cNvSpPr/>
            <p:nvPr>
              <p:custDataLst>
                <p:tags r:id="rId259"/>
              </p:custDataLst>
            </p:nvPr>
          </p:nvSpPr>
          <p:spPr>
            <a:xfrm rot="7140000">
              <a:off x="19489400" y="384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PA-星星24">
              <a:extLst>
                <a:ext uri="{FF2B5EF4-FFF2-40B4-BE49-F238E27FC236}">
                  <a16:creationId xmlns:a16="http://schemas.microsoft.com/office/drawing/2014/main" id="{19B1F660-8713-4F8D-B066-722A7C0B9A12}"/>
                </a:ext>
              </a:extLst>
            </p:cNvPr>
            <p:cNvSpPr/>
            <p:nvPr>
              <p:custDataLst>
                <p:tags r:id="rId260"/>
              </p:custDataLst>
            </p:nvPr>
          </p:nvSpPr>
          <p:spPr>
            <a:xfrm rot="4860000">
              <a:off x="17787600" y="-358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6" name="PA-星星25">
              <a:extLst>
                <a:ext uri="{FF2B5EF4-FFF2-40B4-BE49-F238E27FC236}">
                  <a16:creationId xmlns:a16="http://schemas.microsoft.com/office/drawing/2014/main" id="{13FECF15-FABA-4ECD-A84B-89114951DC00}"/>
                </a:ext>
              </a:extLst>
            </p:cNvPr>
            <p:cNvSpPr/>
            <p:nvPr>
              <p:custDataLst>
                <p:tags r:id="rId261"/>
              </p:custDataLst>
            </p:nvPr>
          </p:nvSpPr>
          <p:spPr>
            <a:xfrm rot="14160000">
              <a:off x="-1122700" y="972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8" name="PA-星星26">
              <a:extLst>
                <a:ext uri="{FF2B5EF4-FFF2-40B4-BE49-F238E27FC236}">
                  <a16:creationId xmlns:a16="http://schemas.microsoft.com/office/drawing/2014/main" id="{78A85854-5106-4681-9BD0-FD4F8D158923}"/>
                </a:ext>
              </a:extLst>
            </p:cNvPr>
            <p:cNvSpPr/>
            <p:nvPr>
              <p:custDataLst>
                <p:tags r:id="rId262"/>
              </p:custDataLst>
            </p:nvPr>
          </p:nvSpPr>
          <p:spPr>
            <a:xfrm rot="8820000">
              <a:off x="19565600" y="-676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5" name="PA-星星27">
              <a:extLst>
                <a:ext uri="{FF2B5EF4-FFF2-40B4-BE49-F238E27FC236}">
                  <a16:creationId xmlns:a16="http://schemas.microsoft.com/office/drawing/2014/main" id="{2E076555-ADF0-4A60-A121-A58986D78FB8}"/>
                </a:ext>
              </a:extLst>
            </p:cNvPr>
            <p:cNvSpPr/>
            <p:nvPr>
              <p:custDataLst>
                <p:tags r:id="rId263"/>
              </p:custDataLst>
            </p:nvPr>
          </p:nvSpPr>
          <p:spPr>
            <a:xfrm rot="8700000">
              <a:off x="5709900" y="289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6" name="PA-星星28">
              <a:extLst>
                <a:ext uri="{FF2B5EF4-FFF2-40B4-BE49-F238E27FC236}">
                  <a16:creationId xmlns:a16="http://schemas.microsoft.com/office/drawing/2014/main" id="{29C6831C-5DBA-44F4-8238-E6408CF9A89B}"/>
                </a:ext>
              </a:extLst>
            </p:cNvPr>
            <p:cNvSpPr/>
            <p:nvPr>
              <p:custDataLst>
                <p:tags r:id="rId264"/>
              </p:custDataLst>
            </p:nvPr>
          </p:nvSpPr>
          <p:spPr>
            <a:xfrm rot="20160000">
              <a:off x="3957300" y="-100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7" name="PA-星星29">
              <a:extLst>
                <a:ext uri="{FF2B5EF4-FFF2-40B4-BE49-F238E27FC236}">
                  <a16:creationId xmlns:a16="http://schemas.microsoft.com/office/drawing/2014/main" id="{F43DFDCA-5497-4080-B830-1F69A29B2139}"/>
                </a:ext>
              </a:extLst>
            </p:cNvPr>
            <p:cNvSpPr/>
            <p:nvPr>
              <p:custDataLst>
                <p:tags r:id="rId265"/>
              </p:custDataLst>
            </p:nvPr>
          </p:nvSpPr>
          <p:spPr>
            <a:xfrm rot="10020000">
              <a:off x="22346900" y="794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9" name="PA-星星30">
              <a:extLst>
                <a:ext uri="{FF2B5EF4-FFF2-40B4-BE49-F238E27FC236}">
                  <a16:creationId xmlns:a16="http://schemas.microsoft.com/office/drawing/2014/main" id="{1DFF3583-B516-42AF-BA3F-9AB200181899}"/>
                </a:ext>
              </a:extLst>
            </p:cNvPr>
            <p:cNvSpPr/>
            <p:nvPr>
              <p:custDataLst>
                <p:tags r:id="rId266"/>
              </p:custDataLst>
            </p:nvPr>
          </p:nvSpPr>
          <p:spPr>
            <a:xfrm rot="16020000">
              <a:off x="14625300" y="555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PA-星星31">
              <a:extLst>
                <a:ext uri="{FF2B5EF4-FFF2-40B4-BE49-F238E27FC236}">
                  <a16:creationId xmlns:a16="http://schemas.microsoft.com/office/drawing/2014/main" id="{61ACF2CC-2C54-4426-9879-E593917FB1DF}"/>
                </a:ext>
              </a:extLst>
            </p:cNvPr>
            <p:cNvSpPr/>
            <p:nvPr>
              <p:custDataLst>
                <p:tags r:id="rId267"/>
              </p:custDataLst>
            </p:nvPr>
          </p:nvSpPr>
          <p:spPr>
            <a:xfrm rot="7680000">
              <a:off x="33000" y="824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PA-星星32">
              <a:extLst>
                <a:ext uri="{FF2B5EF4-FFF2-40B4-BE49-F238E27FC236}">
                  <a16:creationId xmlns:a16="http://schemas.microsoft.com/office/drawing/2014/main" id="{934D380C-AA95-4281-AC0C-66CF8949BFF5}"/>
                </a:ext>
              </a:extLst>
            </p:cNvPr>
            <p:cNvSpPr/>
            <p:nvPr>
              <p:custDataLst>
                <p:tags r:id="rId268"/>
              </p:custDataLst>
            </p:nvPr>
          </p:nvSpPr>
          <p:spPr>
            <a:xfrm rot="11340000">
              <a:off x="-894100" y="-507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2" name="PA-星星33">
              <a:extLst>
                <a:ext uri="{FF2B5EF4-FFF2-40B4-BE49-F238E27FC236}">
                  <a16:creationId xmlns:a16="http://schemas.microsoft.com/office/drawing/2014/main" id="{155A5480-F91F-41E6-9712-5DDECF6EB4B6}"/>
                </a:ext>
              </a:extLst>
            </p:cNvPr>
            <p:cNvSpPr/>
            <p:nvPr>
              <p:custDataLst>
                <p:tags r:id="rId269"/>
              </p:custDataLst>
            </p:nvPr>
          </p:nvSpPr>
          <p:spPr>
            <a:xfrm rot="1200000">
              <a:off x="20759400" y="-419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PA-星星34">
              <a:extLst>
                <a:ext uri="{FF2B5EF4-FFF2-40B4-BE49-F238E27FC236}">
                  <a16:creationId xmlns:a16="http://schemas.microsoft.com/office/drawing/2014/main" id="{FFE05B03-B0FB-49FB-8BBA-6F9ECB624070}"/>
                </a:ext>
              </a:extLst>
            </p:cNvPr>
            <p:cNvSpPr/>
            <p:nvPr>
              <p:custDataLst>
                <p:tags r:id="rId270"/>
              </p:custDataLst>
            </p:nvPr>
          </p:nvSpPr>
          <p:spPr>
            <a:xfrm rot="16020000">
              <a:off x="15565100" y="-566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4" name="PA-星星35">
              <a:extLst>
                <a:ext uri="{FF2B5EF4-FFF2-40B4-BE49-F238E27FC236}">
                  <a16:creationId xmlns:a16="http://schemas.microsoft.com/office/drawing/2014/main" id="{2F7219BA-9365-4094-B6B7-21435A481CFF}"/>
                </a:ext>
              </a:extLst>
            </p:cNvPr>
            <p:cNvSpPr/>
            <p:nvPr>
              <p:custDataLst>
                <p:tags r:id="rId271"/>
              </p:custDataLst>
            </p:nvPr>
          </p:nvSpPr>
          <p:spPr>
            <a:xfrm rot="9060000">
              <a:off x="15971500" y="-443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5" name="PA-星星36">
              <a:extLst>
                <a:ext uri="{FF2B5EF4-FFF2-40B4-BE49-F238E27FC236}">
                  <a16:creationId xmlns:a16="http://schemas.microsoft.com/office/drawing/2014/main" id="{87D75FF8-2B73-4CEC-B3F5-813031B85D69}"/>
                </a:ext>
              </a:extLst>
            </p:cNvPr>
            <p:cNvSpPr/>
            <p:nvPr>
              <p:custDataLst>
                <p:tags r:id="rId272"/>
              </p:custDataLst>
            </p:nvPr>
          </p:nvSpPr>
          <p:spPr>
            <a:xfrm rot="3540000">
              <a:off x="553700" y="-276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PA-星星37">
              <a:extLst>
                <a:ext uri="{FF2B5EF4-FFF2-40B4-BE49-F238E27FC236}">
                  <a16:creationId xmlns:a16="http://schemas.microsoft.com/office/drawing/2014/main" id="{20FC9CF1-FC9A-43B7-95D1-1125678B4D3B}"/>
                </a:ext>
              </a:extLst>
            </p:cNvPr>
            <p:cNvSpPr/>
            <p:nvPr>
              <p:custDataLst>
                <p:tags r:id="rId273"/>
              </p:custDataLst>
            </p:nvPr>
          </p:nvSpPr>
          <p:spPr>
            <a:xfrm rot="3180000">
              <a:off x="17584400" y="-164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PA-星星38">
              <a:extLst>
                <a:ext uri="{FF2B5EF4-FFF2-40B4-BE49-F238E27FC236}">
                  <a16:creationId xmlns:a16="http://schemas.microsoft.com/office/drawing/2014/main" id="{BF57CB4A-2E13-48AB-9F08-7027257A0EFA}"/>
                </a:ext>
              </a:extLst>
            </p:cNvPr>
            <p:cNvSpPr/>
            <p:nvPr>
              <p:custDataLst>
                <p:tags r:id="rId274"/>
              </p:custDataLst>
            </p:nvPr>
          </p:nvSpPr>
          <p:spPr>
            <a:xfrm rot="18600000">
              <a:off x="19768800" y="548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PA-星星39">
              <a:extLst>
                <a:ext uri="{FF2B5EF4-FFF2-40B4-BE49-F238E27FC236}">
                  <a16:creationId xmlns:a16="http://schemas.microsoft.com/office/drawing/2014/main" id="{A9783154-2E13-485B-B257-96D8F247A713}"/>
                </a:ext>
              </a:extLst>
            </p:cNvPr>
            <p:cNvSpPr/>
            <p:nvPr>
              <p:custDataLst>
                <p:tags r:id="rId275"/>
              </p:custDataLst>
            </p:nvPr>
          </p:nvSpPr>
          <p:spPr>
            <a:xfrm rot="4500000">
              <a:off x="22181800" y="300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PA-星星40">
              <a:extLst>
                <a:ext uri="{FF2B5EF4-FFF2-40B4-BE49-F238E27FC236}">
                  <a16:creationId xmlns:a16="http://schemas.microsoft.com/office/drawing/2014/main" id="{7DE9E458-18F1-4757-9B2D-CE888DB882CE}"/>
                </a:ext>
              </a:extLst>
            </p:cNvPr>
            <p:cNvSpPr/>
            <p:nvPr>
              <p:custDataLst>
                <p:tags r:id="rId276"/>
              </p:custDataLst>
            </p:nvPr>
          </p:nvSpPr>
          <p:spPr>
            <a:xfrm rot="11340000">
              <a:off x="6941800" y="125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PA-星星41">
              <a:extLst>
                <a:ext uri="{FF2B5EF4-FFF2-40B4-BE49-F238E27FC236}">
                  <a16:creationId xmlns:a16="http://schemas.microsoft.com/office/drawing/2014/main" id="{32E9523C-240A-4A48-8119-E9ED68C1D45C}"/>
                </a:ext>
              </a:extLst>
            </p:cNvPr>
            <p:cNvSpPr/>
            <p:nvPr>
              <p:custDataLst>
                <p:tags r:id="rId277"/>
              </p:custDataLst>
            </p:nvPr>
          </p:nvSpPr>
          <p:spPr>
            <a:xfrm rot="10200000">
              <a:off x="24048700" y="-7218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PA-星星42">
              <a:extLst>
                <a:ext uri="{FF2B5EF4-FFF2-40B4-BE49-F238E27FC236}">
                  <a16:creationId xmlns:a16="http://schemas.microsoft.com/office/drawing/2014/main" id="{69BE6208-F205-436C-A139-A0B583CCDDC2}"/>
                </a:ext>
              </a:extLst>
            </p:cNvPr>
            <p:cNvSpPr/>
            <p:nvPr>
              <p:custDataLst>
                <p:tags r:id="rId278"/>
              </p:custDataLst>
            </p:nvPr>
          </p:nvSpPr>
          <p:spPr>
            <a:xfrm rot="11220000">
              <a:off x="9443700" y="32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2" name="PA-星星43">
              <a:extLst>
                <a:ext uri="{FF2B5EF4-FFF2-40B4-BE49-F238E27FC236}">
                  <a16:creationId xmlns:a16="http://schemas.microsoft.com/office/drawing/2014/main" id="{D6EB2C95-25CB-4A45-BE5F-226E0D7C6E17}"/>
                </a:ext>
              </a:extLst>
            </p:cNvPr>
            <p:cNvSpPr/>
            <p:nvPr>
              <p:custDataLst>
                <p:tags r:id="rId279"/>
              </p:custDataLst>
            </p:nvPr>
          </p:nvSpPr>
          <p:spPr>
            <a:xfrm rot="6480000">
              <a:off x="21216600" y="329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3" name="PA-星星44">
              <a:extLst>
                <a:ext uri="{FF2B5EF4-FFF2-40B4-BE49-F238E27FC236}">
                  <a16:creationId xmlns:a16="http://schemas.microsoft.com/office/drawing/2014/main" id="{DC131519-058E-4AB3-A349-244237A81E8A}"/>
                </a:ext>
              </a:extLst>
            </p:cNvPr>
            <p:cNvSpPr/>
            <p:nvPr>
              <p:custDataLst>
                <p:tags r:id="rId280"/>
              </p:custDataLst>
            </p:nvPr>
          </p:nvSpPr>
          <p:spPr>
            <a:xfrm rot="3960000">
              <a:off x="109200" y="3157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4" name="PA-星星1">
              <a:extLst>
                <a:ext uri="{FF2B5EF4-FFF2-40B4-BE49-F238E27FC236}">
                  <a16:creationId xmlns:a16="http://schemas.microsoft.com/office/drawing/2014/main" id="{293A200B-839E-4845-BFAF-8B07B7A9F0C1}"/>
                </a:ext>
              </a:extLst>
            </p:cNvPr>
            <p:cNvSpPr/>
            <p:nvPr>
              <p:custDataLst>
                <p:tags r:id="rId281"/>
              </p:custDataLst>
            </p:nvPr>
          </p:nvSpPr>
          <p:spPr>
            <a:xfrm rot="4200000">
              <a:off x="1544300" y="717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5" name="PA-星星2">
              <a:extLst>
                <a:ext uri="{FF2B5EF4-FFF2-40B4-BE49-F238E27FC236}">
                  <a16:creationId xmlns:a16="http://schemas.microsoft.com/office/drawing/2014/main" id="{56F1297F-DF8B-4F73-8B08-1F29C60C5B2E}"/>
                </a:ext>
              </a:extLst>
            </p:cNvPr>
            <p:cNvSpPr/>
            <p:nvPr>
              <p:custDataLst>
                <p:tags r:id="rId282"/>
              </p:custDataLst>
            </p:nvPr>
          </p:nvSpPr>
          <p:spPr>
            <a:xfrm rot="12780000">
              <a:off x="15628600" y="774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6" name="PA-星星5">
              <a:extLst>
                <a:ext uri="{FF2B5EF4-FFF2-40B4-BE49-F238E27FC236}">
                  <a16:creationId xmlns:a16="http://schemas.microsoft.com/office/drawing/2014/main" id="{0D87C1CC-8D6A-40D7-8314-0E572D3C0CD4}"/>
                </a:ext>
              </a:extLst>
            </p:cNvPr>
            <p:cNvSpPr/>
            <p:nvPr>
              <p:custDataLst>
                <p:tags r:id="rId283"/>
              </p:custDataLst>
            </p:nvPr>
          </p:nvSpPr>
          <p:spPr>
            <a:xfrm rot="5220000">
              <a:off x="19819600" y="155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PA-星星6">
              <a:extLst>
                <a:ext uri="{FF2B5EF4-FFF2-40B4-BE49-F238E27FC236}">
                  <a16:creationId xmlns:a16="http://schemas.microsoft.com/office/drawing/2014/main" id="{940FC06B-DBA8-4EB4-9E51-AAA3FA8A3C85}"/>
                </a:ext>
              </a:extLst>
            </p:cNvPr>
            <p:cNvSpPr/>
            <p:nvPr>
              <p:custDataLst>
                <p:tags r:id="rId284"/>
              </p:custDataLst>
            </p:nvPr>
          </p:nvSpPr>
          <p:spPr>
            <a:xfrm rot="12900000">
              <a:off x="4020800" y="-208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PA-星星8">
              <a:extLst>
                <a:ext uri="{FF2B5EF4-FFF2-40B4-BE49-F238E27FC236}">
                  <a16:creationId xmlns:a16="http://schemas.microsoft.com/office/drawing/2014/main" id="{0A3D018B-DADA-4C2C-BF42-C09E760554E7}"/>
                </a:ext>
              </a:extLst>
            </p:cNvPr>
            <p:cNvSpPr/>
            <p:nvPr>
              <p:custDataLst>
                <p:tags r:id="rId285"/>
              </p:custDataLst>
            </p:nvPr>
          </p:nvSpPr>
          <p:spPr>
            <a:xfrm rot="5040000">
              <a:off x="14866600" y="163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PA-星星10">
              <a:extLst>
                <a:ext uri="{FF2B5EF4-FFF2-40B4-BE49-F238E27FC236}">
                  <a16:creationId xmlns:a16="http://schemas.microsoft.com/office/drawing/2014/main" id="{22469ECE-3643-464D-BDD2-1F748CA63DF2}"/>
                </a:ext>
              </a:extLst>
            </p:cNvPr>
            <p:cNvSpPr/>
            <p:nvPr>
              <p:custDataLst>
                <p:tags r:id="rId286"/>
              </p:custDataLst>
            </p:nvPr>
          </p:nvSpPr>
          <p:spPr>
            <a:xfrm rot="17100000">
              <a:off x="11818600" y="177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PA-星星12">
              <a:extLst>
                <a:ext uri="{FF2B5EF4-FFF2-40B4-BE49-F238E27FC236}">
                  <a16:creationId xmlns:a16="http://schemas.microsoft.com/office/drawing/2014/main" id="{1F4A3942-A85F-4BC0-9EF1-04F26CDF1E64}"/>
                </a:ext>
              </a:extLst>
            </p:cNvPr>
            <p:cNvSpPr/>
            <p:nvPr>
              <p:custDataLst>
                <p:tags r:id="rId287"/>
              </p:custDataLst>
            </p:nvPr>
          </p:nvSpPr>
          <p:spPr>
            <a:xfrm rot="13440000">
              <a:off x="464800" y="2192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PA-星星16">
              <a:extLst>
                <a:ext uri="{FF2B5EF4-FFF2-40B4-BE49-F238E27FC236}">
                  <a16:creationId xmlns:a16="http://schemas.microsoft.com/office/drawing/2014/main" id="{BDB9BAE1-5B5F-48A0-A981-E010C3194C99}"/>
                </a:ext>
              </a:extLst>
            </p:cNvPr>
            <p:cNvSpPr/>
            <p:nvPr>
              <p:custDataLst>
                <p:tags r:id="rId288"/>
              </p:custDataLst>
            </p:nvPr>
          </p:nvSpPr>
          <p:spPr>
            <a:xfrm rot="11940000">
              <a:off x="13799800" y="515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2" name="PA-星星19">
              <a:extLst>
                <a:ext uri="{FF2B5EF4-FFF2-40B4-BE49-F238E27FC236}">
                  <a16:creationId xmlns:a16="http://schemas.microsoft.com/office/drawing/2014/main" id="{F61FE199-2B29-422C-9384-F7F569D36A21}"/>
                </a:ext>
              </a:extLst>
            </p:cNvPr>
            <p:cNvSpPr/>
            <p:nvPr>
              <p:custDataLst>
                <p:tags r:id="rId289"/>
              </p:custDataLst>
            </p:nvPr>
          </p:nvSpPr>
          <p:spPr>
            <a:xfrm rot="12300000">
              <a:off x="10878800" y="37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3" name="PA-星星22">
              <a:extLst>
                <a:ext uri="{FF2B5EF4-FFF2-40B4-BE49-F238E27FC236}">
                  <a16:creationId xmlns:a16="http://schemas.microsoft.com/office/drawing/2014/main" id="{4C5C8C7D-7B9D-4833-9458-AC71985648D5}"/>
                </a:ext>
              </a:extLst>
            </p:cNvPr>
            <p:cNvSpPr/>
            <p:nvPr>
              <p:custDataLst>
                <p:tags r:id="rId290"/>
              </p:custDataLst>
            </p:nvPr>
          </p:nvSpPr>
          <p:spPr>
            <a:xfrm rot="3840000">
              <a:off x="7094200" y="662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4" name="PA-星星24">
              <a:extLst>
                <a:ext uri="{FF2B5EF4-FFF2-40B4-BE49-F238E27FC236}">
                  <a16:creationId xmlns:a16="http://schemas.microsoft.com/office/drawing/2014/main" id="{D1ECB832-E744-43DB-BBA0-02922BC366E4}"/>
                </a:ext>
              </a:extLst>
            </p:cNvPr>
            <p:cNvSpPr/>
            <p:nvPr>
              <p:custDataLst>
                <p:tags r:id="rId291"/>
              </p:custDataLst>
            </p:nvPr>
          </p:nvSpPr>
          <p:spPr>
            <a:xfrm rot="4860000">
              <a:off x="20391100" y="-159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5" name="PA-星星26">
              <a:extLst>
                <a:ext uri="{FF2B5EF4-FFF2-40B4-BE49-F238E27FC236}">
                  <a16:creationId xmlns:a16="http://schemas.microsoft.com/office/drawing/2014/main" id="{4B6E92CE-03EB-4436-8BF3-9C7C9F68EF0D}"/>
                </a:ext>
              </a:extLst>
            </p:cNvPr>
            <p:cNvSpPr/>
            <p:nvPr>
              <p:custDataLst>
                <p:tags r:id="rId292"/>
              </p:custDataLst>
            </p:nvPr>
          </p:nvSpPr>
          <p:spPr>
            <a:xfrm rot="8820000">
              <a:off x="11717000" y="-363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6" name="PA-星星28">
              <a:extLst>
                <a:ext uri="{FF2B5EF4-FFF2-40B4-BE49-F238E27FC236}">
                  <a16:creationId xmlns:a16="http://schemas.microsoft.com/office/drawing/2014/main" id="{B2623A88-3475-403F-8A8F-2F8DC43EE78C}"/>
                </a:ext>
              </a:extLst>
            </p:cNvPr>
            <p:cNvSpPr/>
            <p:nvPr>
              <p:custDataLst>
                <p:tags r:id="rId293"/>
              </p:custDataLst>
            </p:nvPr>
          </p:nvSpPr>
          <p:spPr>
            <a:xfrm rot="20160000">
              <a:off x="15666700" y="-671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27" name="PA-星星29">
              <a:extLst>
                <a:ext uri="{FF2B5EF4-FFF2-40B4-BE49-F238E27FC236}">
                  <a16:creationId xmlns:a16="http://schemas.microsoft.com/office/drawing/2014/main" id="{6A20AA41-6ECB-4C72-9739-F5CC589CC637}"/>
                </a:ext>
              </a:extLst>
            </p:cNvPr>
            <p:cNvSpPr/>
            <p:nvPr>
              <p:custDataLst>
                <p:tags r:id="rId294"/>
              </p:custDataLst>
            </p:nvPr>
          </p:nvSpPr>
          <p:spPr>
            <a:xfrm rot="10020000">
              <a:off x="20378400" y="-7345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28" name="PA-星星31">
              <a:extLst>
                <a:ext uri="{FF2B5EF4-FFF2-40B4-BE49-F238E27FC236}">
                  <a16:creationId xmlns:a16="http://schemas.microsoft.com/office/drawing/2014/main" id="{4CE19F9D-1E97-41E1-82F9-0F9F396E318B}"/>
                </a:ext>
              </a:extLst>
            </p:cNvPr>
            <p:cNvSpPr/>
            <p:nvPr>
              <p:custDataLst>
                <p:tags r:id="rId295"/>
              </p:custDataLst>
            </p:nvPr>
          </p:nvSpPr>
          <p:spPr>
            <a:xfrm rot="7680000">
              <a:off x="13660100" y="52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PA-星星32">
              <a:extLst>
                <a:ext uri="{FF2B5EF4-FFF2-40B4-BE49-F238E27FC236}">
                  <a16:creationId xmlns:a16="http://schemas.microsoft.com/office/drawing/2014/main" id="{B382D877-4762-459B-8F36-9BABDBE59C55}"/>
                </a:ext>
              </a:extLst>
            </p:cNvPr>
            <p:cNvSpPr/>
            <p:nvPr>
              <p:custDataLst>
                <p:tags r:id="rId296"/>
              </p:custDataLst>
            </p:nvPr>
          </p:nvSpPr>
          <p:spPr>
            <a:xfrm rot="11340000">
              <a:off x="6167100" y="-493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PA-星星33">
              <a:extLst>
                <a:ext uri="{FF2B5EF4-FFF2-40B4-BE49-F238E27FC236}">
                  <a16:creationId xmlns:a16="http://schemas.microsoft.com/office/drawing/2014/main" id="{6317CBBB-5D7B-415B-9BDD-F2766D5006C2}"/>
                </a:ext>
              </a:extLst>
            </p:cNvPr>
            <p:cNvSpPr/>
            <p:nvPr>
              <p:custDataLst>
                <p:tags r:id="rId297"/>
              </p:custDataLst>
            </p:nvPr>
          </p:nvSpPr>
          <p:spPr>
            <a:xfrm rot="1200000">
              <a:off x="3055600" y="797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PA-星星35">
              <a:extLst>
                <a:ext uri="{FF2B5EF4-FFF2-40B4-BE49-F238E27FC236}">
                  <a16:creationId xmlns:a16="http://schemas.microsoft.com/office/drawing/2014/main" id="{A11F8298-E8DB-4C5F-9810-0F9872095B4D}"/>
                </a:ext>
              </a:extLst>
            </p:cNvPr>
            <p:cNvSpPr/>
            <p:nvPr>
              <p:custDataLst>
                <p:tags r:id="rId298"/>
              </p:custDataLst>
            </p:nvPr>
          </p:nvSpPr>
          <p:spPr>
            <a:xfrm rot="9060000">
              <a:off x="-741700" y="421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2" name="PA-星星38">
              <a:extLst>
                <a:ext uri="{FF2B5EF4-FFF2-40B4-BE49-F238E27FC236}">
                  <a16:creationId xmlns:a16="http://schemas.microsoft.com/office/drawing/2014/main" id="{5156E38F-3A8A-4918-8242-A0C89E1B2DA8}"/>
                </a:ext>
              </a:extLst>
            </p:cNvPr>
            <p:cNvSpPr/>
            <p:nvPr>
              <p:custDataLst>
                <p:tags r:id="rId299"/>
              </p:custDataLst>
            </p:nvPr>
          </p:nvSpPr>
          <p:spPr>
            <a:xfrm rot="18600000">
              <a:off x="12796500" y="-597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3" name="PA-星星40">
              <a:extLst>
                <a:ext uri="{FF2B5EF4-FFF2-40B4-BE49-F238E27FC236}">
                  <a16:creationId xmlns:a16="http://schemas.microsoft.com/office/drawing/2014/main" id="{E3A6C26E-4EA4-48F2-90EB-B06F62C68323}"/>
                </a:ext>
              </a:extLst>
            </p:cNvPr>
            <p:cNvSpPr/>
            <p:nvPr>
              <p:custDataLst>
                <p:tags r:id="rId300"/>
              </p:custDataLst>
            </p:nvPr>
          </p:nvSpPr>
          <p:spPr>
            <a:xfrm rot="11340000">
              <a:off x="11285200" y="-516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4" name="PA-星星42">
              <a:extLst>
                <a:ext uri="{FF2B5EF4-FFF2-40B4-BE49-F238E27FC236}">
                  <a16:creationId xmlns:a16="http://schemas.microsoft.com/office/drawing/2014/main" id="{383897E4-4ABA-46CA-B6A9-679D4B749CD6}"/>
                </a:ext>
              </a:extLst>
            </p:cNvPr>
            <p:cNvSpPr/>
            <p:nvPr>
              <p:custDataLst>
                <p:tags r:id="rId301"/>
              </p:custDataLst>
            </p:nvPr>
          </p:nvSpPr>
          <p:spPr>
            <a:xfrm rot="11220000">
              <a:off x="3220700" y="-15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5" name="PA-星星43">
              <a:extLst>
                <a:ext uri="{FF2B5EF4-FFF2-40B4-BE49-F238E27FC236}">
                  <a16:creationId xmlns:a16="http://schemas.microsoft.com/office/drawing/2014/main" id="{5551734C-69E8-4948-9F5D-B2E4257B2262}"/>
                </a:ext>
              </a:extLst>
            </p:cNvPr>
            <p:cNvSpPr/>
            <p:nvPr>
              <p:custDataLst>
                <p:tags r:id="rId302"/>
              </p:custDataLst>
            </p:nvPr>
          </p:nvSpPr>
          <p:spPr>
            <a:xfrm rot="6480000">
              <a:off x="3792200" y="-236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6" name="PA-星星44">
              <a:extLst>
                <a:ext uri="{FF2B5EF4-FFF2-40B4-BE49-F238E27FC236}">
                  <a16:creationId xmlns:a16="http://schemas.microsoft.com/office/drawing/2014/main" id="{F8435F9B-09FE-4311-966F-00318BAAB3E4}"/>
                </a:ext>
              </a:extLst>
            </p:cNvPr>
            <p:cNvSpPr/>
            <p:nvPr>
              <p:custDataLst>
                <p:tags r:id="rId303"/>
              </p:custDataLst>
            </p:nvPr>
          </p:nvSpPr>
          <p:spPr>
            <a:xfrm rot="3960000">
              <a:off x="2865100" y="397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7" name="PA-星星1">
              <a:extLst>
                <a:ext uri="{FF2B5EF4-FFF2-40B4-BE49-F238E27FC236}">
                  <a16:creationId xmlns:a16="http://schemas.microsoft.com/office/drawing/2014/main" id="{D34CC5F0-B451-4A3F-846B-B28200B9ED8A}"/>
                </a:ext>
              </a:extLst>
            </p:cNvPr>
            <p:cNvSpPr/>
            <p:nvPr>
              <p:custDataLst>
                <p:tags r:id="rId304"/>
              </p:custDataLst>
            </p:nvPr>
          </p:nvSpPr>
          <p:spPr>
            <a:xfrm rot="4200000">
              <a:off x="11424900" y="-177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8" name="PA-星星2">
              <a:extLst>
                <a:ext uri="{FF2B5EF4-FFF2-40B4-BE49-F238E27FC236}">
                  <a16:creationId xmlns:a16="http://schemas.microsoft.com/office/drawing/2014/main" id="{D07E3128-49BD-4D3D-BD82-1FFE9EE46079}"/>
                </a:ext>
              </a:extLst>
            </p:cNvPr>
            <p:cNvSpPr/>
            <p:nvPr>
              <p:custDataLst>
                <p:tags r:id="rId305"/>
              </p:custDataLst>
            </p:nvPr>
          </p:nvSpPr>
          <p:spPr>
            <a:xfrm rot="12780000">
              <a:off x="10167600" y="215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PA-星星3">
              <a:extLst>
                <a:ext uri="{FF2B5EF4-FFF2-40B4-BE49-F238E27FC236}">
                  <a16:creationId xmlns:a16="http://schemas.microsoft.com/office/drawing/2014/main" id="{74DAB118-121C-4F0E-8FED-3E02FF54846E}"/>
                </a:ext>
              </a:extLst>
            </p:cNvPr>
            <p:cNvSpPr/>
            <p:nvPr>
              <p:custDataLst>
                <p:tags r:id="rId306"/>
              </p:custDataLst>
            </p:nvPr>
          </p:nvSpPr>
          <p:spPr>
            <a:xfrm rot="20760000">
              <a:off x="-487700" y="-173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PA-星星4">
              <a:extLst>
                <a:ext uri="{FF2B5EF4-FFF2-40B4-BE49-F238E27FC236}">
                  <a16:creationId xmlns:a16="http://schemas.microsoft.com/office/drawing/2014/main" id="{7D4500A5-4A40-48EF-9A41-867E7476A0B8}"/>
                </a:ext>
              </a:extLst>
            </p:cNvPr>
            <p:cNvSpPr/>
            <p:nvPr>
              <p:custDataLst>
                <p:tags r:id="rId307"/>
              </p:custDataLst>
            </p:nvPr>
          </p:nvSpPr>
          <p:spPr>
            <a:xfrm rot="1860000">
              <a:off x="8072100" y="-513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PA-星星5">
              <a:extLst>
                <a:ext uri="{FF2B5EF4-FFF2-40B4-BE49-F238E27FC236}">
                  <a16:creationId xmlns:a16="http://schemas.microsoft.com/office/drawing/2014/main" id="{654A3AE8-36C2-48EA-AAFB-7647A9089BB5}"/>
                </a:ext>
              </a:extLst>
            </p:cNvPr>
            <p:cNvSpPr/>
            <p:nvPr>
              <p:custDataLst>
                <p:tags r:id="rId308"/>
              </p:custDataLst>
            </p:nvPr>
          </p:nvSpPr>
          <p:spPr>
            <a:xfrm rot="5220000">
              <a:off x="20187900" y="397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2" name="PA-星星6">
              <a:extLst>
                <a:ext uri="{FF2B5EF4-FFF2-40B4-BE49-F238E27FC236}">
                  <a16:creationId xmlns:a16="http://schemas.microsoft.com/office/drawing/2014/main" id="{4E9735D1-46F0-4154-B3BC-620273154D54}"/>
                </a:ext>
              </a:extLst>
            </p:cNvPr>
            <p:cNvSpPr/>
            <p:nvPr>
              <p:custDataLst>
                <p:tags r:id="rId309"/>
              </p:custDataLst>
            </p:nvPr>
          </p:nvSpPr>
          <p:spPr>
            <a:xfrm rot="12900000">
              <a:off x="9646900" y="-119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3" name="PA-星星7">
              <a:extLst>
                <a:ext uri="{FF2B5EF4-FFF2-40B4-BE49-F238E27FC236}">
                  <a16:creationId xmlns:a16="http://schemas.microsoft.com/office/drawing/2014/main" id="{9023958E-9E75-4CD7-853B-9D0C35942C17}"/>
                </a:ext>
              </a:extLst>
            </p:cNvPr>
            <p:cNvSpPr/>
            <p:nvPr>
              <p:custDataLst>
                <p:tags r:id="rId310"/>
              </p:custDataLst>
            </p:nvPr>
          </p:nvSpPr>
          <p:spPr>
            <a:xfrm rot="12180000">
              <a:off x="6611600" y="449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PA-星星8">
              <a:extLst>
                <a:ext uri="{FF2B5EF4-FFF2-40B4-BE49-F238E27FC236}">
                  <a16:creationId xmlns:a16="http://schemas.microsoft.com/office/drawing/2014/main" id="{A365D763-47EB-4BD3-A013-6D99430B5E5F}"/>
                </a:ext>
              </a:extLst>
            </p:cNvPr>
            <p:cNvSpPr/>
            <p:nvPr>
              <p:custDataLst>
                <p:tags r:id="rId311"/>
              </p:custDataLst>
            </p:nvPr>
          </p:nvSpPr>
          <p:spPr>
            <a:xfrm rot="5040000">
              <a:off x="17622500" y="-472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5" name="PA-星星9">
              <a:extLst>
                <a:ext uri="{FF2B5EF4-FFF2-40B4-BE49-F238E27FC236}">
                  <a16:creationId xmlns:a16="http://schemas.microsoft.com/office/drawing/2014/main" id="{A70B563C-B994-431C-9B66-CF5B8A32B7F1}"/>
                </a:ext>
              </a:extLst>
            </p:cNvPr>
            <p:cNvSpPr/>
            <p:nvPr>
              <p:custDataLst>
                <p:tags r:id="rId312"/>
              </p:custDataLst>
            </p:nvPr>
          </p:nvSpPr>
          <p:spPr>
            <a:xfrm rot="19140000">
              <a:off x="18511500" y="-584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6" name="PA-星星10">
              <a:extLst>
                <a:ext uri="{FF2B5EF4-FFF2-40B4-BE49-F238E27FC236}">
                  <a16:creationId xmlns:a16="http://schemas.microsoft.com/office/drawing/2014/main" id="{AB56578B-642C-40F4-9BDE-A3F9031A4B04}"/>
                </a:ext>
              </a:extLst>
            </p:cNvPr>
            <p:cNvSpPr/>
            <p:nvPr>
              <p:custDataLst>
                <p:tags r:id="rId313"/>
              </p:custDataLst>
            </p:nvPr>
          </p:nvSpPr>
          <p:spPr>
            <a:xfrm rot="17100000">
              <a:off x="6319500" y="-227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7" name="PA-星星11">
              <a:extLst>
                <a:ext uri="{FF2B5EF4-FFF2-40B4-BE49-F238E27FC236}">
                  <a16:creationId xmlns:a16="http://schemas.microsoft.com/office/drawing/2014/main" id="{7162AA8A-19B1-476D-A825-6ED0498B379B}"/>
                </a:ext>
              </a:extLst>
            </p:cNvPr>
            <p:cNvSpPr/>
            <p:nvPr>
              <p:custDataLst>
                <p:tags r:id="rId314"/>
              </p:custDataLst>
            </p:nvPr>
          </p:nvSpPr>
          <p:spPr>
            <a:xfrm rot="17700000">
              <a:off x="9672300" y="-626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8" name="PA-星星12">
              <a:extLst>
                <a:ext uri="{FF2B5EF4-FFF2-40B4-BE49-F238E27FC236}">
                  <a16:creationId xmlns:a16="http://schemas.microsoft.com/office/drawing/2014/main" id="{FCEFE5F1-DB58-45DC-8CBD-8CE40C30A1B3}"/>
                </a:ext>
              </a:extLst>
            </p:cNvPr>
            <p:cNvSpPr/>
            <p:nvPr>
              <p:custDataLst>
                <p:tags r:id="rId315"/>
              </p:custDataLst>
            </p:nvPr>
          </p:nvSpPr>
          <p:spPr>
            <a:xfrm rot="13440000">
              <a:off x="14130000" y="581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PA-星星13">
              <a:extLst>
                <a:ext uri="{FF2B5EF4-FFF2-40B4-BE49-F238E27FC236}">
                  <a16:creationId xmlns:a16="http://schemas.microsoft.com/office/drawing/2014/main" id="{6293986E-CEF7-488E-B31D-A2CD5F8988E2}"/>
                </a:ext>
              </a:extLst>
            </p:cNvPr>
            <p:cNvSpPr/>
            <p:nvPr>
              <p:custDataLst>
                <p:tags r:id="rId316"/>
              </p:custDataLst>
            </p:nvPr>
          </p:nvSpPr>
          <p:spPr>
            <a:xfrm rot="1320000">
              <a:off x="5328900" y="-182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0" name="PA-星星14">
              <a:extLst>
                <a:ext uri="{FF2B5EF4-FFF2-40B4-BE49-F238E27FC236}">
                  <a16:creationId xmlns:a16="http://schemas.microsoft.com/office/drawing/2014/main" id="{57D166F3-D07E-402A-B6A7-23874C28B7C4}"/>
                </a:ext>
              </a:extLst>
            </p:cNvPr>
            <p:cNvSpPr/>
            <p:nvPr>
              <p:custDataLst>
                <p:tags r:id="rId317"/>
              </p:custDataLst>
            </p:nvPr>
          </p:nvSpPr>
          <p:spPr>
            <a:xfrm rot="14520000">
              <a:off x="-792500" y="-499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1" name="PA-星星15">
              <a:extLst>
                <a:ext uri="{FF2B5EF4-FFF2-40B4-BE49-F238E27FC236}">
                  <a16:creationId xmlns:a16="http://schemas.microsoft.com/office/drawing/2014/main" id="{6FA9FCEA-8339-43FF-BFE3-4B456494218F}"/>
                </a:ext>
              </a:extLst>
            </p:cNvPr>
            <p:cNvSpPr/>
            <p:nvPr>
              <p:custDataLst>
                <p:tags r:id="rId318"/>
              </p:custDataLst>
            </p:nvPr>
          </p:nvSpPr>
          <p:spPr>
            <a:xfrm rot="4560000">
              <a:off x="17266900" y="-169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PA-星星16">
              <a:extLst>
                <a:ext uri="{FF2B5EF4-FFF2-40B4-BE49-F238E27FC236}">
                  <a16:creationId xmlns:a16="http://schemas.microsoft.com/office/drawing/2014/main" id="{0DAE8D37-1FF8-4581-B775-BB0236E54900}"/>
                </a:ext>
              </a:extLst>
            </p:cNvPr>
            <p:cNvSpPr/>
            <p:nvPr>
              <p:custDataLst>
                <p:tags r:id="rId319"/>
              </p:custDataLst>
            </p:nvPr>
          </p:nvSpPr>
          <p:spPr>
            <a:xfrm rot="11940000">
              <a:off x="3538200" y="-489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3" name="PA-星星17">
              <a:extLst>
                <a:ext uri="{FF2B5EF4-FFF2-40B4-BE49-F238E27FC236}">
                  <a16:creationId xmlns:a16="http://schemas.microsoft.com/office/drawing/2014/main" id="{D68F4627-5F23-481C-9CA7-59384DE36AFE}"/>
                </a:ext>
              </a:extLst>
            </p:cNvPr>
            <p:cNvSpPr/>
            <p:nvPr>
              <p:custDataLst>
                <p:tags r:id="rId320"/>
              </p:custDataLst>
            </p:nvPr>
          </p:nvSpPr>
          <p:spPr>
            <a:xfrm rot="20880000">
              <a:off x="1176000" y="722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PA-星星18">
              <a:extLst>
                <a:ext uri="{FF2B5EF4-FFF2-40B4-BE49-F238E27FC236}">
                  <a16:creationId xmlns:a16="http://schemas.microsoft.com/office/drawing/2014/main" id="{53651098-E0C5-402A-9F85-9E483166D7FF}"/>
                </a:ext>
              </a:extLst>
            </p:cNvPr>
            <p:cNvSpPr/>
            <p:nvPr>
              <p:custDataLst>
                <p:tags r:id="rId321"/>
              </p:custDataLst>
            </p:nvPr>
          </p:nvSpPr>
          <p:spPr>
            <a:xfrm rot="11520000">
              <a:off x="13329900" y="-9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5" name="PA-星星19">
              <a:extLst>
                <a:ext uri="{FF2B5EF4-FFF2-40B4-BE49-F238E27FC236}">
                  <a16:creationId xmlns:a16="http://schemas.microsoft.com/office/drawing/2014/main" id="{76F0AEFE-E29B-4716-B499-CCA30F995A5A}"/>
                </a:ext>
              </a:extLst>
            </p:cNvPr>
            <p:cNvSpPr/>
            <p:nvPr>
              <p:custDataLst>
                <p:tags r:id="rId322"/>
              </p:custDataLst>
            </p:nvPr>
          </p:nvSpPr>
          <p:spPr>
            <a:xfrm rot="12300000">
              <a:off x="13571200" y="778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6" name="PA-星星20">
              <a:extLst>
                <a:ext uri="{FF2B5EF4-FFF2-40B4-BE49-F238E27FC236}">
                  <a16:creationId xmlns:a16="http://schemas.microsoft.com/office/drawing/2014/main" id="{8604A612-A83D-436F-87B9-F5109FF3D791}"/>
                </a:ext>
              </a:extLst>
            </p:cNvPr>
            <p:cNvSpPr/>
            <p:nvPr>
              <p:custDataLst>
                <p:tags r:id="rId323"/>
              </p:custDataLst>
            </p:nvPr>
          </p:nvSpPr>
          <p:spPr>
            <a:xfrm rot="360000">
              <a:off x="11221700" y="699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7" name="PA-星星21">
              <a:extLst>
                <a:ext uri="{FF2B5EF4-FFF2-40B4-BE49-F238E27FC236}">
                  <a16:creationId xmlns:a16="http://schemas.microsoft.com/office/drawing/2014/main" id="{6D644086-5EEB-4668-9E91-2395B88A8C7D}"/>
                </a:ext>
              </a:extLst>
            </p:cNvPr>
            <p:cNvSpPr/>
            <p:nvPr>
              <p:custDataLst>
                <p:tags r:id="rId324"/>
              </p:custDataLst>
            </p:nvPr>
          </p:nvSpPr>
          <p:spPr>
            <a:xfrm rot="19260000">
              <a:off x="19552900" y="-754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8" name="PA-星星22">
              <a:extLst>
                <a:ext uri="{FF2B5EF4-FFF2-40B4-BE49-F238E27FC236}">
                  <a16:creationId xmlns:a16="http://schemas.microsoft.com/office/drawing/2014/main" id="{500C9A50-9F6D-4BD6-9E23-0FAD616565C0}"/>
                </a:ext>
              </a:extLst>
            </p:cNvPr>
            <p:cNvSpPr/>
            <p:nvPr>
              <p:custDataLst>
                <p:tags r:id="rId325"/>
              </p:custDataLst>
            </p:nvPr>
          </p:nvSpPr>
          <p:spPr>
            <a:xfrm rot="3840000">
              <a:off x="2458700" y="-301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9" name="PA-星星23">
              <a:extLst>
                <a:ext uri="{FF2B5EF4-FFF2-40B4-BE49-F238E27FC236}">
                  <a16:creationId xmlns:a16="http://schemas.microsoft.com/office/drawing/2014/main" id="{FD99FC7D-118C-4076-9A75-FDB6E7138044}"/>
                </a:ext>
              </a:extLst>
            </p:cNvPr>
            <p:cNvSpPr/>
            <p:nvPr>
              <p:custDataLst>
                <p:tags r:id="rId326"/>
              </p:custDataLst>
            </p:nvPr>
          </p:nvSpPr>
          <p:spPr>
            <a:xfrm rot="7140000">
              <a:off x="6979900" y="-540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0" name="PA-星星24">
              <a:extLst>
                <a:ext uri="{FF2B5EF4-FFF2-40B4-BE49-F238E27FC236}">
                  <a16:creationId xmlns:a16="http://schemas.microsoft.com/office/drawing/2014/main" id="{11F38931-916B-4E70-8DB3-462167C6A2C3}"/>
                </a:ext>
              </a:extLst>
            </p:cNvPr>
            <p:cNvSpPr/>
            <p:nvPr>
              <p:custDataLst>
                <p:tags r:id="rId327"/>
              </p:custDataLst>
            </p:nvPr>
          </p:nvSpPr>
          <p:spPr>
            <a:xfrm rot="4860000">
              <a:off x="19324300" y="395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1" name="PA-星星25">
              <a:extLst>
                <a:ext uri="{FF2B5EF4-FFF2-40B4-BE49-F238E27FC236}">
                  <a16:creationId xmlns:a16="http://schemas.microsoft.com/office/drawing/2014/main" id="{F23C36F5-6611-4705-99BA-E729FBDCE7F9}"/>
                </a:ext>
              </a:extLst>
            </p:cNvPr>
            <p:cNvSpPr/>
            <p:nvPr>
              <p:custDataLst>
                <p:tags r:id="rId328"/>
              </p:custDataLst>
            </p:nvPr>
          </p:nvSpPr>
          <p:spPr>
            <a:xfrm rot="14160000">
              <a:off x="9621500" y="814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2" name="PA-星星26">
              <a:extLst>
                <a:ext uri="{FF2B5EF4-FFF2-40B4-BE49-F238E27FC236}">
                  <a16:creationId xmlns:a16="http://schemas.microsoft.com/office/drawing/2014/main" id="{94EDD54A-5011-47AC-9348-69F1379EFCC0}"/>
                </a:ext>
              </a:extLst>
            </p:cNvPr>
            <p:cNvSpPr/>
            <p:nvPr>
              <p:custDataLst>
                <p:tags r:id="rId329"/>
              </p:custDataLst>
            </p:nvPr>
          </p:nvSpPr>
          <p:spPr>
            <a:xfrm rot="8820000">
              <a:off x="16758900" y="-638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3" name="PA-星星27">
              <a:extLst>
                <a:ext uri="{FF2B5EF4-FFF2-40B4-BE49-F238E27FC236}">
                  <a16:creationId xmlns:a16="http://schemas.microsoft.com/office/drawing/2014/main" id="{B996ED6B-2F01-4AF5-B279-A418C68DE3C3}"/>
                </a:ext>
              </a:extLst>
            </p:cNvPr>
            <p:cNvSpPr/>
            <p:nvPr>
              <p:custDataLst>
                <p:tags r:id="rId330"/>
              </p:custDataLst>
            </p:nvPr>
          </p:nvSpPr>
          <p:spPr>
            <a:xfrm rot="8700000">
              <a:off x="-246400" y="548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4" name="PA-星星28">
              <a:extLst>
                <a:ext uri="{FF2B5EF4-FFF2-40B4-BE49-F238E27FC236}">
                  <a16:creationId xmlns:a16="http://schemas.microsoft.com/office/drawing/2014/main" id="{4D319A00-135C-4A6A-9B43-44B3A75F5723}"/>
                </a:ext>
              </a:extLst>
            </p:cNvPr>
            <p:cNvSpPr/>
            <p:nvPr>
              <p:custDataLst>
                <p:tags r:id="rId331"/>
              </p:custDataLst>
            </p:nvPr>
          </p:nvSpPr>
          <p:spPr>
            <a:xfrm rot="20160000">
              <a:off x="6586200" y="-119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5" name="PA-星星29">
              <a:extLst>
                <a:ext uri="{FF2B5EF4-FFF2-40B4-BE49-F238E27FC236}">
                  <a16:creationId xmlns:a16="http://schemas.microsoft.com/office/drawing/2014/main" id="{49AABCE8-4CBC-4DFF-93BF-924EA1D51D3C}"/>
                </a:ext>
              </a:extLst>
            </p:cNvPr>
            <p:cNvSpPr/>
            <p:nvPr>
              <p:custDataLst>
                <p:tags r:id="rId332"/>
              </p:custDataLst>
            </p:nvPr>
          </p:nvSpPr>
          <p:spPr>
            <a:xfrm rot="10020000">
              <a:off x="18562300" y="193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6" name="PA-星星30">
              <a:extLst>
                <a:ext uri="{FF2B5EF4-FFF2-40B4-BE49-F238E27FC236}">
                  <a16:creationId xmlns:a16="http://schemas.microsoft.com/office/drawing/2014/main" id="{C3BB34DF-8F21-4CD8-93A4-AD86A6C6B517}"/>
                </a:ext>
              </a:extLst>
            </p:cNvPr>
            <p:cNvSpPr/>
            <p:nvPr>
              <p:custDataLst>
                <p:tags r:id="rId333"/>
              </p:custDataLst>
            </p:nvPr>
          </p:nvSpPr>
          <p:spPr>
            <a:xfrm rot="16020000">
              <a:off x="8008600" y="292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7" name="PA-星星31">
              <a:extLst>
                <a:ext uri="{FF2B5EF4-FFF2-40B4-BE49-F238E27FC236}">
                  <a16:creationId xmlns:a16="http://schemas.microsoft.com/office/drawing/2014/main" id="{5EC669B9-FC8D-4BEE-BD6D-96C0AF3AE9ED}"/>
                </a:ext>
              </a:extLst>
            </p:cNvPr>
            <p:cNvSpPr/>
            <p:nvPr>
              <p:custDataLst>
                <p:tags r:id="rId334"/>
              </p:custDataLst>
            </p:nvPr>
          </p:nvSpPr>
          <p:spPr>
            <a:xfrm rot="7680000">
              <a:off x="7907000" y="-455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8" name="PA-星星32">
              <a:extLst>
                <a:ext uri="{FF2B5EF4-FFF2-40B4-BE49-F238E27FC236}">
                  <a16:creationId xmlns:a16="http://schemas.microsoft.com/office/drawing/2014/main" id="{BD6CA7A5-BCAF-4442-AA40-AF11FC73E0B3}"/>
                </a:ext>
              </a:extLst>
            </p:cNvPr>
            <p:cNvSpPr/>
            <p:nvPr>
              <p:custDataLst>
                <p:tags r:id="rId335"/>
              </p:custDataLst>
            </p:nvPr>
          </p:nvSpPr>
          <p:spPr>
            <a:xfrm rot="11340000">
              <a:off x="10027900" y="-28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9" name="PA-星星33">
              <a:extLst>
                <a:ext uri="{FF2B5EF4-FFF2-40B4-BE49-F238E27FC236}">
                  <a16:creationId xmlns:a16="http://schemas.microsoft.com/office/drawing/2014/main" id="{154016D8-F7EA-493D-AF82-31B36DE0FBF3}"/>
                </a:ext>
              </a:extLst>
            </p:cNvPr>
            <p:cNvSpPr/>
            <p:nvPr>
              <p:custDataLst>
                <p:tags r:id="rId336"/>
              </p:custDataLst>
            </p:nvPr>
          </p:nvSpPr>
          <p:spPr>
            <a:xfrm rot="1200000">
              <a:off x="12694900" y="-366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0" name="PA-星星34">
              <a:extLst>
                <a:ext uri="{FF2B5EF4-FFF2-40B4-BE49-F238E27FC236}">
                  <a16:creationId xmlns:a16="http://schemas.microsoft.com/office/drawing/2014/main" id="{0B2960AC-FC16-47B9-B0AF-4E0A412760F4}"/>
                </a:ext>
              </a:extLst>
            </p:cNvPr>
            <p:cNvSpPr/>
            <p:nvPr>
              <p:custDataLst>
                <p:tags r:id="rId337"/>
              </p:custDataLst>
            </p:nvPr>
          </p:nvSpPr>
          <p:spPr>
            <a:xfrm rot="16020000">
              <a:off x="6789400" y="-168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1" name="PA-星星35">
              <a:extLst>
                <a:ext uri="{FF2B5EF4-FFF2-40B4-BE49-F238E27FC236}">
                  <a16:creationId xmlns:a16="http://schemas.microsoft.com/office/drawing/2014/main" id="{443F425C-77F2-417F-A6D9-2A6FF7ADC019}"/>
                </a:ext>
              </a:extLst>
            </p:cNvPr>
            <p:cNvSpPr/>
            <p:nvPr>
              <p:custDataLst>
                <p:tags r:id="rId338"/>
              </p:custDataLst>
            </p:nvPr>
          </p:nvSpPr>
          <p:spPr>
            <a:xfrm rot="9060000">
              <a:off x="3754100" y="-3484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2" name="PA-星星36">
              <a:extLst>
                <a:ext uri="{FF2B5EF4-FFF2-40B4-BE49-F238E27FC236}">
                  <a16:creationId xmlns:a16="http://schemas.microsoft.com/office/drawing/2014/main" id="{E9463C88-98A7-40BF-AAD7-769B5DBA6EF3}"/>
                </a:ext>
              </a:extLst>
            </p:cNvPr>
            <p:cNvSpPr/>
            <p:nvPr>
              <p:custDataLst>
                <p:tags r:id="rId339"/>
              </p:custDataLst>
            </p:nvPr>
          </p:nvSpPr>
          <p:spPr>
            <a:xfrm rot="3540000">
              <a:off x="14371300" y="518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3" name="PA-星星37">
              <a:extLst>
                <a:ext uri="{FF2B5EF4-FFF2-40B4-BE49-F238E27FC236}">
                  <a16:creationId xmlns:a16="http://schemas.microsoft.com/office/drawing/2014/main" id="{B69E7EFC-131B-4D53-BD99-C7D7FAB1AF58}"/>
                </a:ext>
              </a:extLst>
            </p:cNvPr>
            <p:cNvSpPr/>
            <p:nvPr>
              <p:custDataLst>
                <p:tags r:id="rId340"/>
              </p:custDataLst>
            </p:nvPr>
          </p:nvSpPr>
          <p:spPr>
            <a:xfrm rot="3180000">
              <a:off x="14930100" y="-163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4" name="PA-星星38">
              <a:extLst>
                <a:ext uri="{FF2B5EF4-FFF2-40B4-BE49-F238E27FC236}">
                  <a16:creationId xmlns:a16="http://schemas.microsoft.com/office/drawing/2014/main" id="{50CBD00E-D519-4E33-AFFA-490C81B51EB6}"/>
                </a:ext>
              </a:extLst>
            </p:cNvPr>
            <p:cNvSpPr/>
            <p:nvPr>
              <p:custDataLst>
                <p:tags r:id="rId341"/>
              </p:custDataLst>
            </p:nvPr>
          </p:nvSpPr>
          <p:spPr>
            <a:xfrm rot="18600000">
              <a:off x="12313900" y="-100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5" name="PA-星星39">
              <a:extLst>
                <a:ext uri="{FF2B5EF4-FFF2-40B4-BE49-F238E27FC236}">
                  <a16:creationId xmlns:a16="http://schemas.microsoft.com/office/drawing/2014/main" id="{265DC0DE-259E-4922-9742-7977CA4DD27A}"/>
                </a:ext>
              </a:extLst>
            </p:cNvPr>
            <p:cNvSpPr/>
            <p:nvPr>
              <p:custDataLst>
                <p:tags r:id="rId342"/>
              </p:custDataLst>
            </p:nvPr>
          </p:nvSpPr>
          <p:spPr>
            <a:xfrm rot="4500000">
              <a:off x="23032700" y="-274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6" name="PA-星星40">
              <a:extLst>
                <a:ext uri="{FF2B5EF4-FFF2-40B4-BE49-F238E27FC236}">
                  <a16:creationId xmlns:a16="http://schemas.microsoft.com/office/drawing/2014/main" id="{32C5A283-0B9A-4DCB-88B9-993B017FCAE5}"/>
                </a:ext>
              </a:extLst>
            </p:cNvPr>
            <p:cNvSpPr/>
            <p:nvPr>
              <p:custDataLst>
                <p:tags r:id="rId343"/>
              </p:custDataLst>
            </p:nvPr>
          </p:nvSpPr>
          <p:spPr>
            <a:xfrm rot="11340000">
              <a:off x="12225000" y="-585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7" name="PA-星星41">
              <a:extLst>
                <a:ext uri="{FF2B5EF4-FFF2-40B4-BE49-F238E27FC236}">
                  <a16:creationId xmlns:a16="http://schemas.microsoft.com/office/drawing/2014/main" id="{16EC19EC-DFBC-4F12-8805-9A1E70D431A4}"/>
                </a:ext>
              </a:extLst>
            </p:cNvPr>
            <p:cNvSpPr/>
            <p:nvPr>
              <p:custDataLst>
                <p:tags r:id="rId344"/>
              </p:custDataLst>
            </p:nvPr>
          </p:nvSpPr>
          <p:spPr>
            <a:xfrm rot="10200000">
              <a:off x="13279100" y="-304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PA-星星42">
              <a:extLst>
                <a:ext uri="{FF2B5EF4-FFF2-40B4-BE49-F238E27FC236}">
                  <a16:creationId xmlns:a16="http://schemas.microsoft.com/office/drawing/2014/main" id="{A79BAD48-8E90-4F12-9771-7F205D7F6DBE}"/>
                </a:ext>
              </a:extLst>
            </p:cNvPr>
            <p:cNvSpPr/>
            <p:nvPr>
              <p:custDataLst>
                <p:tags r:id="rId345"/>
              </p:custDataLst>
            </p:nvPr>
          </p:nvSpPr>
          <p:spPr>
            <a:xfrm rot="11220000">
              <a:off x="17889200" y="403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9" name="PA-星星43">
              <a:extLst>
                <a:ext uri="{FF2B5EF4-FFF2-40B4-BE49-F238E27FC236}">
                  <a16:creationId xmlns:a16="http://schemas.microsoft.com/office/drawing/2014/main" id="{769A2DD4-4A19-4E2C-AA92-5BFF58C4474B}"/>
                </a:ext>
              </a:extLst>
            </p:cNvPr>
            <p:cNvSpPr/>
            <p:nvPr>
              <p:custDataLst>
                <p:tags r:id="rId346"/>
              </p:custDataLst>
            </p:nvPr>
          </p:nvSpPr>
          <p:spPr>
            <a:xfrm rot="6480000">
              <a:off x="16047700" y="-599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0" name="PA-星星44">
              <a:extLst>
                <a:ext uri="{FF2B5EF4-FFF2-40B4-BE49-F238E27FC236}">
                  <a16:creationId xmlns:a16="http://schemas.microsoft.com/office/drawing/2014/main" id="{43210157-CAB1-40E0-A281-4F61B0196BFA}"/>
                </a:ext>
              </a:extLst>
            </p:cNvPr>
            <p:cNvSpPr/>
            <p:nvPr>
              <p:custDataLst>
                <p:tags r:id="rId347"/>
              </p:custDataLst>
            </p:nvPr>
          </p:nvSpPr>
          <p:spPr>
            <a:xfrm rot="3960000">
              <a:off x="2280900" y="-334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1" name="PA-星星1">
              <a:extLst>
                <a:ext uri="{FF2B5EF4-FFF2-40B4-BE49-F238E27FC236}">
                  <a16:creationId xmlns:a16="http://schemas.microsoft.com/office/drawing/2014/main" id="{3556E255-F7A7-444B-8272-23E584CF413E}"/>
                </a:ext>
              </a:extLst>
            </p:cNvPr>
            <p:cNvSpPr/>
            <p:nvPr>
              <p:custDataLst>
                <p:tags r:id="rId348"/>
              </p:custDataLst>
            </p:nvPr>
          </p:nvSpPr>
          <p:spPr>
            <a:xfrm rot="4200000">
              <a:off x="14866600" y="-507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2" name="PA-星星2">
              <a:extLst>
                <a:ext uri="{FF2B5EF4-FFF2-40B4-BE49-F238E27FC236}">
                  <a16:creationId xmlns:a16="http://schemas.microsoft.com/office/drawing/2014/main" id="{568797B1-8321-450A-AEBC-F97B44CF73FC}"/>
                </a:ext>
              </a:extLst>
            </p:cNvPr>
            <p:cNvSpPr/>
            <p:nvPr>
              <p:custDataLst>
                <p:tags r:id="rId349"/>
              </p:custDataLst>
            </p:nvPr>
          </p:nvSpPr>
          <p:spPr>
            <a:xfrm rot="12780000">
              <a:off x="16809700" y="794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PA-星星5">
              <a:extLst>
                <a:ext uri="{FF2B5EF4-FFF2-40B4-BE49-F238E27FC236}">
                  <a16:creationId xmlns:a16="http://schemas.microsoft.com/office/drawing/2014/main" id="{81056EF7-1336-4AD1-9FAB-6B5A7A53FE18}"/>
                </a:ext>
              </a:extLst>
            </p:cNvPr>
            <p:cNvSpPr/>
            <p:nvPr>
              <p:custDataLst>
                <p:tags r:id="rId350"/>
              </p:custDataLst>
            </p:nvPr>
          </p:nvSpPr>
          <p:spPr>
            <a:xfrm rot="5220000">
              <a:off x="14333200" y="548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PA-星星6">
              <a:extLst>
                <a:ext uri="{FF2B5EF4-FFF2-40B4-BE49-F238E27FC236}">
                  <a16:creationId xmlns:a16="http://schemas.microsoft.com/office/drawing/2014/main" id="{662A8E46-157B-4BFB-96AF-CF9F22BA1CE5}"/>
                </a:ext>
              </a:extLst>
            </p:cNvPr>
            <p:cNvSpPr/>
            <p:nvPr>
              <p:custDataLst>
                <p:tags r:id="rId351"/>
              </p:custDataLst>
            </p:nvPr>
          </p:nvSpPr>
          <p:spPr>
            <a:xfrm rot="12900000">
              <a:off x="13177500" y="2166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5" name="PA-星星7">
              <a:extLst>
                <a:ext uri="{FF2B5EF4-FFF2-40B4-BE49-F238E27FC236}">
                  <a16:creationId xmlns:a16="http://schemas.microsoft.com/office/drawing/2014/main" id="{D0D74E14-46B6-48BA-A6E0-4D60EF4316DA}"/>
                </a:ext>
              </a:extLst>
            </p:cNvPr>
            <p:cNvSpPr/>
            <p:nvPr>
              <p:custDataLst>
                <p:tags r:id="rId352"/>
              </p:custDataLst>
            </p:nvPr>
          </p:nvSpPr>
          <p:spPr>
            <a:xfrm rot="12180000">
              <a:off x="13393400" y="323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6" name="PA-星星8">
              <a:extLst>
                <a:ext uri="{FF2B5EF4-FFF2-40B4-BE49-F238E27FC236}">
                  <a16:creationId xmlns:a16="http://schemas.microsoft.com/office/drawing/2014/main" id="{8B95C01D-3980-4D5D-B00E-8A266F172851}"/>
                </a:ext>
              </a:extLst>
            </p:cNvPr>
            <p:cNvSpPr/>
            <p:nvPr>
              <p:custDataLst>
                <p:tags r:id="rId353"/>
              </p:custDataLst>
            </p:nvPr>
          </p:nvSpPr>
          <p:spPr>
            <a:xfrm rot="5040000">
              <a:off x="18003500" y="-657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7" name="PA-星星10">
              <a:extLst>
                <a:ext uri="{FF2B5EF4-FFF2-40B4-BE49-F238E27FC236}">
                  <a16:creationId xmlns:a16="http://schemas.microsoft.com/office/drawing/2014/main" id="{FD610D45-F594-4DBE-BB71-6A2591D60AE0}"/>
                </a:ext>
              </a:extLst>
            </p:cNvPr>
            <p:cNvSpPr/>
            <p:nvPr>
              <p:custDataLst>
                <p:tags r:id="rId354"/>
              </p:custDataLst>
            </p:nvPr>
          </p:nvSpPr>
          <p:spPr>
            <a:xfrm rot="17100000">
              <a:off x="20060900" y="-84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8" name="PA-星星12">
              <a:extLst>
                <a:ext uri="{FF2B5EF4-FFF2-40B4-BE49-F238E27FC236}">
                  <a16:creationId xmlns:a16="http://schemas.microsoft.com/office/drawing/2014/main" id="{FCB01021-A57A-4F83-9261-59166CC6AA97}"/>
                </a:ext>
              </a:extLst>
            </p:cNvPr>
            <p:cNvSpPr/>
            <p:nvPr>
              <p:custDataLst>
                <p:tags r:id="rId355"/>
              </p:custDataLst>
            </p:nvPr>
          </p:nvSpPr>
          <p:spPr>
            <a:xfrm rot="13440000">
              <a:off x="12479000" y="-509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9" name="PA-星星16">
              <a:extLst>
                <a:ext uri="{FF2B5EF4-FFF2-40B4-BE49-F238E27FC236}">
                  <a16:creationId xmlns:a16="http://schemas.microsoft.com/office/drawing/2014/main" id="{484D7889-9BDB-4EB0-8DE1-42281E56CDB6}"/>
                </a:ext>
              </a:extLst>
            </p:cNvPr>
            <p:cNvSpPr/>
            <p:nvPr>
              <p:custDataLst>
                <p:tags r:id="rId356"/>
              </p:custDataLst>
            </p:nvPr>
          </p:nvSpPr>
          <p:spPr>
            <a:xfrm rot="11940000">
              <a:off x="8580100" y="668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PA-星星19">
              <a:extLst>
                <a:ext uri="{FF2B5EF4-FFF2-40B4-BE49-F238E27FC236}">
                  <a16:creationId xmlns:a16="http://schemas.microsoft.com/office/drawing/2014/main" id="{CE1DB476-5258-4DA2-ABA7-DDEEF450E916}"/>
                </a:ext>
              </a:extLst>
            </p:cNvPr>
            <p:cNvSpPr/>
            <p:nvPr>
              <p:custDataLst>
                <p:tags r:id="rId357"/>
              </p:custDataLst>
            </p:nvPr>
          </p:nvSpPr>
          <p:spPr>
            <a:xfrm rot="12300000">
              <a:off x="10370800" y="289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1" name="PA-星星22">
              <a:extLst>
                <a:ext uri="{FF2B5EF4-FFF2-40B4-BE49-F238E27FC236}">
                  <a16:creationId xmlns:a16="http://schemas.microsoft.com/office/drawing/2014/main" id="{B2452B36-F786-42F6-BB6F-D9D08F2F868D}"/>
                </a:ext>
              </a:extLst>
            </p:cNvPr>
            <p:cNvSpPr/>
            <p:nvPr>
              <p:custDataLst>
                <p:tags r:id="rId358"/>
              </p:custDataLst>
            </p:nvPr>
          </p:nvSpPr>
          <p:spPr>
            <a:xfrm rot="3840000">
              <a:off x="6357600" y="652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2" name="PA-星星24">
              <a:extLst>
                <a:ext uri="{FF2B5EF4-FFF2-40B4-BE49-F238E27FC236}">
                  <a16:creationId xmlns:a16="http://schemas.microsoft.com/office/drawing/2014/main" id="{361F387B-9AC6-4952-A58C-9D75C35FE89A}"/>
                </a:ext>
              </a:extLst>
            </p:cNvPr>
            <p:cNvSpPr/>
            <p:nvPr>
              <p:custDataLst>
                <p:tags r:id="rId359"/>
              </p:custDataLst>
            </p:nvPr>
          </p:nvSpPr>
          <p:spPr>
            <a:xfrm rot="4860000">
              <a:off x="10574000" y="-25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PA-星星26">
              <a:extLst>
                <a:ext uri="{FF2B5EF4-FFF2-40B4-BE49-F238E27FC236}">
                  <a16:creationId xmlns:a16="http://schemas.microsoft.com/office/drawing/2014/main" id="{3BF67C35-95D7-40E6-B21F-32A97BDAFC86}"/>
                </a:ext>
              </a:extLst>
            </p:cNvPr>
            <p:cNvSpPr/>
            <p:nvPr>
              <p:custDataLst>
                <p:tags r:id="rId360"/>
              </p:custDataLst>
            </p:nvPr>
          </p:nvSpPr>
          <p:spPr>
            <a:xfrm rot="8820000">
              <a:off x="769600" y="-373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4" name="PA-星星28">
              <a:extLst>
                <a:ext uri="{FF2B5EF4-FFF2-40B4-BE49-F238E27FC236}">
                  <a16:creationId xmlns:a16="http://schemas.microsoft.com/office/drawing/2014/main" id="{C15F3DE8-8506-4B87-B8E8-89648ADBFA06}"/>
                </a:ext>
              </a:extLst>
            </p:cNvPr>
            <p:cNvSpPr/>
            <p:nvPr>
              <p:custDataLst>
                <p:tags r:id="rId361"/>
              </p:custDataLst>
            </p:nvPr>
          </p:nvSpPr>
          <p:spPr>
            <a:xfrm rot="20160000">
              <a:off x="1303000" y="-662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5" name="PA-星星29">
              <a:extLst>
                <a:ext uri="{FF2B5EF4-FFF2-40B4-BE49-F238E27FC236}">
                  <a16:creationId xmlns:a16="http://schemas.microsoft.com/office/drawing/2014/main" id="{3E1B3BF1-ACCA-449B-B284-75FA661CE268}"/>
                </a:ext>
              </a:extLst>
            </p:cNvPr>
            <p:cNvSpPr/>
            <p:nvPr>
              <p:custDataLst>
                <p:tags r:id="rId362"/>
              </p:custDataLst>
            </p:nvPr>
          </p:nvSpPr>
          <p:spPr>
            <a:xfrm rot="10020000">
              <a:off x="10332700" y="363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6" name="PA-星星31">
              <a:extLst>
                <a:ext uri="{FF2B5EF4-FFF2-40B4-BE49-F238E27FC236}">
                  <a16:creationId xmlns:a16="http://schemas.microsoft.com/office/drawing/2014/main" id="{AAAEE907-BAB5-4363-844C-1551BA79B69E}"/>
                </a:ext>
              </a:extLst>
            </p:cNvPr>
            <p:cNvSpPr/>
            <p:nvPr>
              <p:custDataLst>
                <p:tags r:id="rId363"/>
              </p:custDataLst>
            </p:nvPr>
          </p:nvSpPr>
          <p:spPr>
            <a:xfrm rot="7680000">
              <a:off x="19019500" y="-66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7" name="PA-星星32">
              <a:extLst>
                <a:ext uri="{FF2B5EF4-FFF2-40B4-BE49-F238E27FC236}">
                  <a16:creationId xmlns:a16="http://schemas.microsoft.com/office/drawing/2014/main" id="{3A86765B-D03A-4B6E-B640-067D49CFF124}"/>
                </a:ext>
              </a:extLst>
            </p:cNvPr>
            <p:cNvSpPr/>
            <p:nvPr>
              <p:custDataLst>
                <p:tags r:id="rId364"/>
              </p:custDataLst>
            </p:nvPr>
          </p:nvSpPr>
          <p:spPr>
            <a:xfrm rot="11340000">
              <a:off x="1734800" y="-701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8" name="PA-星星33">
              <a:extLst>
                <a:ext uri="{FF2B5EF4-FFF2-40B4-BE49-F238E27FC236}">
                  <a16:creationId xmlns:a16="http://schemas.microsoft.com/office/drawing/2014/main" id="{D660B3C4-4DFC-476A-9309-893B1F13FFB1}"/>
                </a:ext>
              </a:extLst>
            </p:cNvPr>
            <p:cNvSpPr/>
            <p:nvPr>
              <p:custDataLst>
                <p:tags r:id="rId365"/>
              </p:custDataLst>
            </p:nvPr>
          </p:nvSpPr>
          <p:spPr>
            <a:xfrm rot="1200000">
              <a:off x="17952700" y="-7180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9" name="PA-星星38">
              <a:extLst>
                <a:ext uri="{FF2B5EF4-FFF2-40B4-BE49-F238E27FC236}">
                  <a16:creationId xmlns:a16="http://schemas.microsoft.com/office/drawing/2014/main" id="{FC583FC2-DA4F-429C-B9BC-1C2B149164E6}"/>
                </a:ext>
              </a:extLst>
            </p:cNvPr>
            <p:cNvSpPr/>
            <p:nvPr>
              <p:custDataLst>
                <p:tags r:id="rId366"/>
              </p:custDataLst>
            </p:nvPr>
          </p:nvSpPr>
          <p:spPr>
            <a:xfrm rot="18600000">
              <a:off x="13126700" y="243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0" name="PA-星星40">
              <a:extLst>
                <a:ext uri="{FF2B5EF4-FFF2-40B4-BE49-F238E27FC236}">
                  <a16:creationId xmlns:a16="http://schemas.microsoft.com/office/drawing/2014/main" id="{AA1E5AE5-006B-4A46-8BF0-90B56EBC1B8B}"/>
                </a:ext>
              </a:extLst>
            </p:cNvPr>
            <p:cNvSpPr/>
            <p:nvPr>
              <p:custDataLst>
                <p:tags r:id="rId367"/>
              </p:custDataLst>
            </p:nvPr>
          </p:nvSpPr>
          <p:spPr>
            <a:xfrm rot="11340000">
              <a:off x="3855700" y="525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1" name="PA-星星41">
              <a:extLst>
                <a:ext uri="{FF2B5EF4-FFF2-40B4-BE49-F238E27FC236}">
                  <a16:creationId xmlns:a16="http://schemas.microsoft.com/office/drawing/2014/main" id="{A5FE584A-AC5C-45F0-B291-DDD41B9FA291}"/>
                </a:ext>
              </a:extLst>
            </p:cNvPr>
            <p:cNvSpPr/>
            <p:nvPr>
              <p:custDataLst>
                <p:tags r:id="rId368"/>
              </p:custDataLst>
            </p:nvPr>
          </p:nvSpPr>
          <p:spPr>
            <a:xfrm rot="10200000">
              <a:off x="19730700" y="692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2" name="PA-星星42">
              <a:extLst>
                <a:ext uri="{FF2B5EF4-FFF2-40B4-BE49-F238E27FC236}">
                  <a16:creationId xmlns:a16="http://schemas.microsoft.com/office/drawing/2014/main" id="{0DE2E278-8E0D-474E-B16D-7C00C674A9C2}"/>
                </a:ext>
              </a:extLst>
            </p:cNvPr>
            <p:cNvSpPr/>
            <p:nvPr>
              <p:custDataLst>
                <p:tags r:id="rId369"/>
              </p:custDataLst>
            </p:nvPr>
          </p:nvSpPr>
          <p:spPr>
            <a:xfrm rot="11220000">
              <a:off x="20518100" y="-344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3" name="PA-星星43">
              <a:extLst>
                <a:ext uri="{FF2B5EF4-FFF2-40B4-BE49-F238E27FC236}">
                  <a16:creationId xmlns:a16="http://schemas.microsoft.com/office/drawing/2014/main" id="{5FC07F90-BB54-4E7F-939A-426CD43565C5}"/>
                </a:ext>
              </a:extLst>
            </p:cNvPr>
            <p:cNvSpPr/>
            <p:nvPr>
              <p:custDataLst>
                <p:tags r:id="rId370"/>
              </p:custDataLst>
            </p:nvPr>
          </p:nvSpPr>
          <p:spPr>
            <a:xfrm rot="6480000">
              <a:off x="13114000" y="-38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4" name="PA-星星44">
              <a:extLst>
                <a:ext uri="{FF2B5EF4-FFF2-40B4-BE49-F238E27FC236}">
                  <a16:creationId xmlns:a16="http://schemas.microsoft.com/office/drawing/2014/main" id="{2808E11E-3C61-41CC-9818-6A613745BAA5}"/>
                </a:ext>
              </a:extLst>
            </p:cNvPr>
            <p:cNvSpPr/>
            <p:nvPr>
              <p:custDataLst>
                <p:tags r:id="rId371"/>
              </p:custDataLst>
            </p:nvPr>
          </p:nvSpPr>
          <p:spPr>
            <a:xfrm rot="3960000">
              <a:off x="6065500" y="-545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5" name="PA-星星1">
              <a:extLst>
                <a:ext uri="{FF2B5EF4-FFF2-40B4-BE49-F238E27FC236}">
                  <a16:creationId xmlns:a16="http://schemas.microsoft.com/office/drawing/2014/main" id="{A5C373D8-AE9D-409A-9DFC-84C571013571}"/>
                </a:ext>
              </a:extLst>
            </p:cNvPr>
            <p:cNvSpPr/>
            <p:nvPr>
              <p:custDataLst>
                <p:tags r:id="rId372"/>
              </p:custDataLst>
            </p:nvPr>
          </p:nvSpPr>
          <p:spPr>
            <a:xfrm rot="4200000">
              <a:off x="18181300" y="167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6" name="PA-星星2">
              <a:extLst>
                <a:ext uri="{FF2B5EF4-FFF2-40B4-BE49-F238E27FC236}">
                  <a16:creationId xmlns:a16="http://schemas.microsoft.com/office/drawing/2014/main" id="{0C62AD8A-5178-45E4-A4C9-A5EEE068D6BE}"/>
                </a:ext>
              </a:extLst>
            </p:cNvPr>
            <p:cNvSpPr/>
            <p:nvPr>
              <p:custDataLst>
                <p:tags r:id="rId373"/>
              </p:custDataLst>
            </p:nvPr>
          </p:nvSpPr>
          <p:spPr>
            <a:xfrm rot="12780000">
              <a:off x="7767300" y="474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7" name="PA-星星4">
              <a:extLst>
                <a:ext uri="{FF2B5EF4-FFF2-40B4-BE49-F238E27FC236}">
                  <a16:creationId xmlns:a16="http://schemas.microsoft.com/office/drawing/2014/main" id="{660A0533-C0AD-4AB6-B28C-9034B388470F}"/>
                </a:ext>
              </a:extLst>
            </p:cNvPr>
            <p:cNvSpPr/>
            <p:nvPr>
              <p:custDataLst>
                <p:tags r:id="rId374"/>
              </p:custDataLst>
            </p:nvPr>
          </p:nvSpPr>
          <p:spPr>
            <a:xfrm rot="1860000">
              <a:off x="15527000" y="-5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8" name="PA-星星5">
              <a:extLst>
                <a:ext uri="{FF2B5EF4-FFF2-40B4-BE49-F238E27FC236}">
                  <a16:creationId xmlns:a16="http://schemas.microsoft.com/office/drawing/2014/main" id="{1FC0C938-6AD6-4161-BCD3-60B9E0E97C5E}"/>
                </a:ext>
              </a:extLst>
            </p:cNvPr>
            <p:cNvSpPr/>
            <p:nvPr>
              <p:custDataLst>
                <p:tags r:id="rId375"/>
              </p:custDataLst>
            </p:nvPr>
          </p:nvSpPr>
          <p:spPr>
            <a:xfrm rot="5220000">
              <a:off x="23807400" y="417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9" name="PA-星星6">
              <a:extLst>
                <a:ext uri="{FF2B5EF4-FFF2-40B4-BE49-F238E27FC236}">
                  <a16:creationId xmlns:a16="http://schemas.microsoft.com/office/drawing/2014/main" id="{4FFE5B19-E33E-48DD-8B16-06984052ED66}"/>
                </a:ext>
              </a:extLst>
            </p:cNvPr>
            <p:cNvSpPr/>
            <p:nvPr>
              <p:custDataLst>
                <p:tags r:id="rId376"/>
              </p:custDataLst>
            </p:nvPr>
          </p:nvSpPr>
          <p:spPr>
            <a:xfrm rot="12900000">
              <a:off x="16809700" y="-384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0" name="PA-星星7">
              <a:extLst>
                <a:ext uri="{FF2B5EF4-FFF2-40B4-BE49-F238E27FC236}">
                  <a16:creationId xmlns:a16="http://schemas.microsoft.com/office/drawing/2014/main" id="{44CE8B5E-6773-4083-B6EF-17EE4653EF2E}"/>
                </a:ext>
              </a:extLst>
            </p:cNvPr>
            <p:cNvSpPr/>
            <p:nvPr>
              <p:custDataLst>
                <p:tags r:id="rId377"/>
              </p:custDataLst>
            </p:nvPr>
          </p:nvSpPr>
          <p:spPr>
            <a:xfrm rot="12180000">
              <a:off x="21851600" y="-191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1" name="PA-星星8">
              <a:extLst>
                <a:ext uri="{FF2B5EF4-FFF2-40B4-BE49-F238E27FC236}">
                  <a16:creationId xmlns:a16="http://schemas.microsoft.com/office/drawing/2014/main" id="{EDB4A573-421A-4FF5-BDB6-D27042A947D7}"/>
                </a:ext>
              </a:extLst>
            </p:cNvPr>
            <p:cNvSpPr/>
            <p:nvPr>
              <p:custDataLst>
                <p:tags r:id="rId378"/>
              </p:custDataLst>
            </p:nvPr>
          </p:nvSpPr>
          <p:spPr>
            <a:xfrm rot="5040000">
              <a:off x="17355800" y="26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2" name="PA-星星10">
              <a:extLst>
                <a:ext uri="{FF2B5EF4-FFF2-40B4-BE49-F238E27FC236}">
                  <a16:creationId xmlns:a16="http://schemas.microsoft.com/office/drawing/2014/main" id="{1EDD5B3B-8D09-4B89-A8E3-02F5DC20A09E}"/>
                </a:ext>
              </a:extLst>
            </p:cNvPr>
            <p:cNvSpPr/>
            <p:nvPr>
              <p:custDataLst>
                <p:tags r:id="rId379"/>
              </p:custDataLst>
            </p:nvPr>
          </p:nvSpPr>
          <p:spPr>
            <a:xfrm rot="17100000">
              <a:off x="3017500" y="614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3" name="PA-星星14">
              <a:extLst>
                <a:ext uri="{FF2B5EF4-FFF2-40B4-BE49-F238E27FC236}">
                  <a16:creationId xmlns:a16="http://schemas.microsoft.com/office/drawing/2014/main" id="{E0BE2780-B0DD-4E22-9D85-B611461610C2}"/>
                </a:ext>
              </a:extLst>
            </p:cNvPr>
            <p:cNvSpPr/>
            <p:nvPr>
              <p:custDataLst>
                <p:tags r:id="rId380"/>
              </p:custDataLst>
            </p:nvPr>
          </p:nvSpPr>
          <p:spPr>
            <a:xfrm rot="14520000">
              <a:off x="21686500" y="-268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4" name="PA-星星15">
              <a:extLst>
                <a:ext uri="{FF2B5EF4-FFF2-40B4-BE49-F238E27FC236}">
                  <a16:creationId xmlns:a16="http://schemas.microsoft.com/office/drawing/2014/main" id="{C8E084BF-0ECC-4FFC-A4C1-7AD6740431DC}"/>
                </a:ext>
              </a:extLst>
            </p:cNvPr>
            <p:cNvSpPr/>
            <p:nvPr>
              <p:custDataLst>
                <p:tags r:id="rId381"/>
              </p:custDataLst>
            </p:nvPr>
          </p:nvSpPr>
          <p:spPr>
            <a:xfrm rot="4560000">
              <a:off x="23261300" y="494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5" name="PA-星星17">
              <a:extLst>
                <a:ext uri="{FF2B5EF4-FFF2-40B4-BE49-F238E27FC236}">
                  <a16:creationId xmlns:a16="http://schemas.microsoft.com/office/drawing/2014/main" id="{4D1932A9-6213-4729-935A-D1AB32848575}"/>
                </a:ext>
              </a:extLst>
            </p:cNvPr>
            <p:cNvSpPr/>
            <p:nvPr>
              <p:custDataLst>
                <p:tags r:id="rId382"/>
              </p:custDataLst>
            </p:nvPr>
          </p:nvSpPr>
          <p:spPr>
            <a:xfrm rot="20880000">
              <a:off x="16212800" y="37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6" name="PA-星星19">
              <a:extLst>
                <a:ext uri="{FF2B5EF4-FFF2-40B4-BE49-F238E27FC236}">
                  <a16:creationId xmlns:a16="http://schemas.microsoft.com/office/drawing/2014/main" id="{D17AB5A9-8FA5-4535-ADBB-945386B69365}"/>
                </a:ext>
              </a:extLst>
            </p:cNvPr>
            <p:cNvSpPr/>
            <p:nvPr>
              <p:custDataLst>
                <p:tags r:id="rId383"/>
              </p:custDataLst>
            </p:nvPr>
          </p:nvSpPr>
          <p:spPr>
            <a:xfrm rot="12300000">
              <a:off x="14231600" y="433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7" name="PA-星星21">
              <a:extLst>
                <a:ext uri="{FF2B5EF4-FFF2-40B4-BE49-F238E27FC236}">
                  <a16:creationId xmlns:a16="http://schemas.microsoft.com/office/drawing/2014/main" id="{CE8F7F04-78DD-4511-8A0C-656EA10BC765}"/>
                </a:ext>
              </a:extLst>
            </p:cNvPr>
            <p:cNvSpPr/>
            <p:nvPr>
              <p:custDataLst>
                <p:tags r:id="rId384"/>
              </p:custDataLst>
            </p:nvPr>
          </p:nvSpPr>
          <p:spPr>
            <a:xfrm rot="19260000">
              <a:off x="16733500" y="263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8" name="PA-星星23">
              <a:extLst>
                <a:ext uri="{FF2B5EF4-FFF2-40B4-BE49-F238E27FC236}">
                  <a16:creationId xmlns:a16="http://schemas.microsoft.com/office/drawing/2014/main" id="{0BD14159-3070-4F23-8925-E141041A30DD}"/>
                </a:ext>
              </a:extLst>
            </p:cNvPr>
            <p:cNvSpPr/>
            <p:nvPr>
              <p:custDataLst>
                <p:tags r:id="rId385"/>
              </p:custDataLst>
            </p:nvPr>
          </p:nvSpPr>
          <p:spPr>
            <a:xfrm rot="7140000">
              <a:off x="20416500" y="-154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9" name="PA-星星24">
              <a:extLst>
                <a:ext uri="{FF2B5EF4-FFF2-40B4-BE49-F238E27FC236}">
                  <a16:creationId xmlns:a16="http://schemas.microsoft.com/office/drawing/2014/main" id="{5C20114A-A33E-4611-ACA9-8DF5DE501DF2}"/>
                </a:ext>
              </a:extLst>
            </p:cNvPr>
            <p:cNvSpPr/>
            <p:nvPr>
              <p:custDataLst>
                <p:tags r:id="rId386"/>
              </p:custDataLst>
            </p:nvPr>
          </p:nvSpPr>
          <p:spPr>
            <a:xfrm rot="4860000">
              <a:off x="-170200" y="-453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0" name="PA-星星25">
              <a:extLst>
                <a:ext uri="{FF2B5EF4-FFF2-40B4-BE49-F238E27FC236}">
                  <a16:creationId xmlns:a16="http://schemas.microsoft.com/office/drawing/2014/main" id="{4FBE6BB3-974A-40E9-8C50-301FAB822BDA}"/>
                </a:ext>
              </a:extLst>
            </p:cNvPr>
            <p:cNvSpPr/>
            <p:nvPr>
              <p:custDataLst>
                <p:tags r:id="rId387"/>
              </p:custDataLst>
            </p:nvPr>
          </p:nvSpPr>
          <p:spPr>
            <a:xfrm rot="14160000">
              <a:off x="22004000" y="228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1" name="PA-星星26">
              <a:extLst>
                <a:ext uri="{FF2B5EF4-FFF2-40B4-BE49-F238E27FC236}">
                  <a16:creationId xmlns:a16="http://schemas.microsoft.com/office/drawing/2014/main" id="{252EE0FA-34E0-42EB-B850-A7603A071C72}"/>
                </a:ext>
              </a:extLst>
            </p:cNvPr>
            <p:cNvSpPr/>
            <p:nvPr>
              <p:custDataLst>
                <p:tags r:id="rId388"/>
              </p:custDataLst>
            </p:nvPr>
          </p:nvSpPr>
          <p:spPr>
            <a:xfrm rot="8820000">
              <a:off x="23464500" y="769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2" name="PA-星星27">
              <a:extLst>
                <a:ext uri="{FF2B5EF4-FFF2-40B4-BE49-F238E27FC236}">
                  <a16:creationId xmlns:a16="http://schemas.microsoft.com/office/drawing/2014/main" id="{5246EA8A-ACED-4E2E-84C3-1BC2EE786186}"/>
                </a:ext>
              </a:extLst>
            </p:cNvPr>
            <p:cNvSpPr/>
            <p:nvPr>
              <p:custDataLst>
                <p:tags r:id="rId389"/>
              </p:custDataLst>
            </p:nvPr>
          </p:nvSpPr>
          <p:spPr>
            <a:xfrm rot="8700000">
              <a:off x="6738600" y="619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3" name="PA-星星29">
              <a:extLst>
                <a:ext uri="{FF2B5EF4-FFF2-40B4-BE49-F238E27FC236}">
                  <a16:creationId xmlns:a16="http://schemas.microsoft.com/office/drawing/2014/main" id="{4215CC5D-DCA8-4A65-93B4-1F9CE22CB2F9}"/>
                </a:ext>
              </a:extLst>
            </p:cNvPr>
            <p:cNvSpPr/>
            <p:nvPr>
              <p:custDataLst>
                <p:tags r:id="rId390"/>
              </p:custDataLst>
            </p:nvPr>
          </p:nvSpPr>
          <p:spPr>
            <a:xfrm rot="10020000">
              <a:off x="7945100" y="-746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4" name="PA-星星31">
              <a:extLst>
                <a:ext uri="{FF2B5EF4-FFF2-40B4-BE49-F238E27FC236}">
                  <a16:creationId xmlns:a16="http://schemas.microsoft.com/office/drawing/2014/main" id="{0EBA66AE-EAF7-45B0-B17E-AD526875D5E3}"/>
                </a:ext>
              </a:extLst>
            </p:cNvPr>
            <p:cNvSpPr/>
            <p:nvPr>
              <p:custDataLst>
                <p:tags r:id="rId391"/>
              </p:custDataLst>
            </p:nvPr>
          </p:nvSpPr>
          <p:spPr>
            <a:xfrm rot="7680000">
              <a:off x="18917900" y="254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5" name="PA-星星32">
              <a:extLst>
                <a:ext uri="{FF2B5EF4-FFF2-40B4-BE49-F238E27FC236}">
                  <a16:creationId xmlns:a16="http://schemas.microsoft.com/office/drawing/2014/main" id="{41A1A41D-8874-45D6-B523-BECF648F09D2}"/>
                </a:ext>
              </a:extLst>
            </p:cNvPr>
            <p:cNvSpPr/>
            <p:nvPr>
              <p:custDataLst>
                <p:tags r:id="rId392"/>
              </p:custDataLst>
            </p:nvPr>
          </p:nvSpPr>
          <p:spPr>
            <a:xfrm rot="11340000">
              <a:off x="477500" y="-754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6" name="PA-星星33">
              <a:extLst>
                <a:ext uri="{FF2B5EF4-FFF2-40B4-BE49-F238E27FC236}">
                  <a16:creationId xmlns:a16="http://schemas.microsoft.com/office/drawing/2014/main" id="{F690C6D3-BECA-49B7-8058-8882EDA67E70}"/>
                </a:ext>
              </a:extLst>
            </p:cNvPr>
            <p:cNvSpPr/>
            <p:nvPr>
              <p:custDataLst>
                <p:tags r:id="rId393"/>
              </p:custDataLst>
            </p:nvPr>
          </p:nvSpPr>
          <p:spPr>
            <a:xfrm rot="1200000">
              <a:off x="7208500" y="-255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7" name="PA-星星37">
              <a:extLst>
                <a:ext uri="{FF2B5EF4-FFF2-40B4-BE49-F238E27FC236}">
                  <a16:creationId xmlns:a16="http://schemas.microsoft.com/office/drawing/2014/main" id="{927DAB67-2D67-45F2-AAFA-C55B6C3F1A6F}"/>
                </a:ext>
              </a:extLst>
            </p:cNvPr>
            <p:cNvSpPr/>
            <p:nvPr>
              <p:custDataLst>
                <p:tags r:id="rId394"/>
              </p:custDataLst>
            </p:nvPr>
          </p:nvSpPr>
          <p:spPr>
            <a:xfrm rot="3180000">
              <a:off x="17571700" y="573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PA-星星39">
              <a:extLst>
                <a:ext uri="{FF2B5EF4-FFF2-40B4-BE49-F238E27FC236}">
                  <a16:creationId xmlns:a16="http://schemas.microsoft.com/office/drawing/2014/main" id="{7DAB27E9-8B48-4626-9F09-AF3F18D6676C}"/>
                </a:ext>
              </a:extLst>
            </p:cNvPr>
            <p:cNvSpPr/>
            <p:nvPr>
              <p:custDataLst>
                <p:tags r:id="rId395"/>
              </p:custDataLst>
            </p:nvPr>
          </p:nvSpPr>
          <p:spPr>
            <a:xfrm rot="4500000">
              <a:off x="934700" y="-253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9" name="PA-星星40">
              <a:extLst>
                <a:ext uri="{FF2B5EF4-FFF2-40B4-BE49-F238E27FC236}">
                  <a16:creationId xmlns:a16="http://schemas.microsoft.com/office/drawing/2014/main" id="{803AC514-990E-4E99-A997-9A2AE6B5336A}"/>
                </a:ext>
              </a:extLst>
            </p:cNvPr>
            <p:cNvSpPr/>
            <p:nvPr>
              <p:custDataLst>
                <p:tags r:id="rId396"/>
              </p:custDataLst>
            </p:nvPr>
          </p:nvSpPr>
          <p:spPr>
            <a:xfrm rot="11340000">
              <a:off x="17965400" y="808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0" name="PA-星星41">
              <a:extLst>
                <a:ext uri="{FF2B5EF4-FFF2-40B4-BE49-F238E27FC236}">
                  <a16:creationId xmlns:a16="http://schemas.microsoft.com/office/drawing/2014/main" id="{54BB2787-E78E-4B24-B1F0-0CA0B5ED51F2}"/>
                </a:ext>
              </a:extLst>
            </p:cNvPr>
            <p:cNvSpPr/>
            <p:nvPr>
              <p:custDataLst>
                <p:tags r:id="rId397"/>
              </p:custDataLst>
            </p:nvPr>
          </p:nvSpPr>
          <p:spPr>
            <a:xfrm rot="10200000">
              <a:off x="8300700" y="-371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1" name="PA-星星42">
              <a:extLst>
                <a:ext uri="{FF2B5EF4-FFF2-40B4-BE49-F238E27FC236}">
                  <a16:creationId xmlns:a16="http://schemas.microsoft.com/office/drawing/2014/main" id="{3BBC4779-9140-4E05-A24B-F68514BF6FCB}"/>
                </a:ext>
              </a:extLst>
            </p:cNvPr>
            <p:cNvSpPr/>
            <p:nvPr>
              <p:custDataLst>
                <p:tags r:id="rId398"/>
              </p:custDataLst>
            </p:nvPr>
          </p:nvSpPr>
          <p:spPr>
            <a:xfrm rot="11220000">
              <a:off x="11628100" y="26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2" name="PA-星星43">
              <a:extLst>
                <a:ext uri="{FF2B5EF4-FFF2-40B4-BE49-F238E27FC236}">
                  <a16:creationId xmlns:a16="http://schemas.microsoft.com/office/drawing/2014/main" id="{4718DF69-0D8E-4EC1-BCA0-A12E906B4554}"/>
                </a:ext>
              </a:extLst>
            </p:cNvPr>
            <p:cNvSpPr/>
            <p:nvPr>
              <p:custDataLst>
                <p:tags r:id="rId399"/>
              </p:custDataLst>
            </p:nvPr>
          </p:nvSpPr>
          <p:spPr>
            <a:xfrm rot="6480000">
              <a:off x="10561300" y="-361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3" name="PA-星星5">
              <a:extLst>
                <a:ext uri="{FF2B5EF4-FFF2-40B4-BE49-F238E27FC236}">
                  <a16:creationId xmlns:a16="http://schemas.microsoft.com/office/drawing/2014/main" id="{CBCAE4FD-AC99-4CA3-B20A-AFEB39CA04DC}"/>
                </a:ext>
              </a:extLst>
            </p:cNvPr>
            <p:cNvSpPr/>
            <p:nvPr>
              <p:custDataLst>
                <p:tags r:id="rId400"/>
              </p:custDataLst>
            </p:nvPr>
          </p:nvSpPr>
          <p:spPr>
            <a:xfrm rot="5220000">
              <a:off x="23972500" y="192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4" name="PA-星星7">
              <a:extLst>
                <a:ext uri="{FF2B5EF4-FFF2-40B4-BE49-F238E27FC236}">
                  <a16:creationId xmlns:a16="http://schemas.microsoft.com/office/drawing/2014/main" id="{D408CECE-0A71-4214-AD00-061669F3F5BF}"/>
                </a:ext>
              </a:extLst>
            </p:cNvPr>
            <p:cNvSpPr/>
            <p:nvPr>
              <p:custDataLst>
                <p:tags r:id="rId401"/>
              </p:custDataLst>
            </p:nvPr>
          </p:nvSpPr>
          <p:spPr>
            <a:xfrm rot="12180000">
              <a:off x="744200" y="-752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5" name="PA-星星8">
              <a:extLst>
                <a:ext uri="{FF2B5EF4-FFF2-40B4-BE49-F238E27FC236}">
                  <a16:creationId xmlns:a16="http://schemas.microsoft.com/office/drawing/2014/main" id="{B7272569-BD18-46AB-8D43-EBD6BC582DBC}"/>
                </a:ext>
              </a:extLst>
            </p:cNvPr>
            <p:cNvSpPr/>
            <p:nvPr>
              <p:custDataLst>
                <p:tags r:id="rId402"/>
              </p:custDataLst>
            </p:nvPr>
          </p:nvSpPr>
          <p:spPr>
            <a:xfrm rot="5040000">
              <a:off x="15006300" y="1823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6" name="PA-星星10">
              <a:extLst>
                <a:ext uri="{FF2B5EF4-FFF2-40B4-BE49-F238E27FC236}">
                  <a16:creationId xmlns:a16="http://schemas.microsoft.com/office/drawing/2014/main" id="{7F3EB687-9898-4333-B8D3-F18D8571B6A8}"/>
                </a:ext>
              </a:extLst>
            </p:cNvPr>
            <p:cNvSpPr/>
            <p:nvPr>
              <p:custDataLst>
                <p:tags r:id="rId403"/>
              </p:custDataLst>
            </p:nvPr>
          </p:nvSpPr>
          <p:spPr>
            <a:xfrm rot="17100000">
              <a:off x="16733500" y="43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7" name="PA-星星16">
              <a:extLst>
                <a:ext uri="{FF2B5EF4-FFF2-40B4-BE49-F238E27FC236}">
                  <a16:creationId xmlns:a16="http://schemas.microsoft.com/office/drawing/2014/main" id="{C049BAD7-6CC6-4CB0-981D-9358E00A8A6E}"/>
                </a:ext>
              </a:extLst>
            </p:cNvPr>
            <p:cNvSpPr/>
            <p:nvPr>
              <p:custDataLst>
                <p:tags r:id="rId404"/>
              </p:custDataLst>
            </p:nvPr>
          </p:nvSpPr>
          <p:spPr>
            <a:xfrm rot="11940000">
              <a:off x="7360900" y="-323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8" name="PA-星星24">
              <a:extLst>
                <a:ext uri="{FF2B5EF4-FFF2-40B4-BE49-F238E27FC236}">
                  <a16:creationId xmlns:a16="http://schemas.microsoft.com/office/drawing/2014/main" id="{928247D0-3546-48AD-B179-9D884C098712}"/>
                </a:ext>
              </a:extLst>
            </p:cNvPr>
            <p:cNvSpPr/>
            <p:nvPr>
              <p:custDataLst>
                <p:tags r:id="rId405"/>
              </p:custDataLst>
            </p:nvPr>
          </p:nvSpPr>
          <p:spPr>
            <a:xfrm rot="4860000">
              <a:off x="8999200" y="456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9" name="PA-星星26">
              <a:extLst>
                <a:ext uri="{FF2B5EF4-FFF2-40B4-BE49-F238E27FC236}">
                  <a16:creationId xmlns:a16="http://schemas.microsoft.com/office/drawing/2014/main" id="{C2B3B89B-63D3-4869-8D6D-0B816E41C424}"/>
                </a:ext>
              </a:extLst>
            </p:cNvPr>
            <p:cNvSpPr/>
            <p:nvPr>
              <p:custDataLst>
                <p:tags r:id="rId406"/>
              </p:custDataLst>
            </p:nvPr>
          </p:nvSpPr>
          <p:spPr>
            <a:xfrm rot="8820000">
              <a:off x="3550900" y="-288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0" name="PA-星星32">
              <a:extLst>
                <a:ext uri="{FF2B5EF4-FFF2-40B4-BE49-F238E27FC236}">
                  <a16:creationId xmlns:a16="http://schemas.microsoft.com/office/drawing/2014/main" id="{9CAD49E4-0B99-4632-9580-6A741850A275}"/>
                </a:ext>
              </a:extLst>
            </p:cNvPr>
            <p:cNvSpPr/>
            <p:nvPr>
              <p:custDataLst>
                <p:tags r:id="rId407"/>
              </p:custDataLst>
            </p:nvPr>
          </p:nvSpPr>
          <p:spPr>
            <a:xfrm rot="11340000">
              <a:off x="11767800" y="640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PA-星星38">
              <a:extLst>
                <a:ext uri="{FF2B5EF4-FFF2-40B4-BE49-F238E27FC236}">
                  <a16:creationId xmlns:a16="http://schemas.microsoft.com/office/drawing/2014/main" id="{6C740772-4269-45AC-BF17-3C67F289D94A}"/>
                </a:ext>
              </a:extLst>
            </p:cNvPr>
            <p:cNvSpPr/>
            <p:nvPr>
              <p:custDataLst>
                <p:tags r:id="rId408"/>
              </p:custDataLst>
            </p:nvPr>
          </p:nvSpPr>
          <p:spPr>
            <a:xfrm rot="18600000">
              <a:off x="12288500" y="-262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2" name="PA-星星40">
              <a:extLst>
                <a:ext uri="{FF2B5EF4-FFF2-40B4-BE49-F238E27FC236}">
                  <a16:creationId xmlns:a16="http://schemas.microsoft.com/office/drawing/2014/main" id="{95615FD1-ACAD-42D5-B38C-F8A780D1F969}"/>
                </a:ext>
              </a:extLst>
            </p:cNvPr>
            <p:cNvSpPr/>
            <p:nvPr>
              <p:custDataLst>
                <p:tags r:id="rId409"/>
              </p:custDataLst>
            </p:nvPr>
          </p:nvSpPr>
          <p:spPr>
            <a:xfrm rot="11340000">
              <a:off x="17330400" y="308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PA-星星41">
              <a:extLst>
                <a:ext uri="{FF2B5EF4-FFF2-40B4-BE49-F238E27FC236}">
                  <a16:creationId xmlns:a16="http://schemas.microsoft.com/office/drawing/2014/main" id="{DEA639F8-8BEF-42C7-B43D-378F2C964181}"/>
                </a:ext>
              </a:extLst>
            </p:cNvPr>
            <p:cNvSpPr/>
            <p:nvPr>
              <p:custDataLst>
                <p:tags r:id="rId410"/>
              </p:custDataLst>
            </p:nvPr>
          </p:nvSpPr>
          <p:spPr>
            <a:xfrm rot="10200000">
              <a:off x="3271500" y="-315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PA-星星43">
              <a:extLst>
                <a:ext uri="{FF2B5EF4-FFF2-40B4-BE49-F238E27FC236}">
                  <a16:creationId xmlns:a16="http://schemas.microsoft.com/office/drawing/2014/main" id="{B851F08C-3E35-4045-AAF1-0C803DC98EFA}"/>
                </a:ext>
              </a:extLst>
            </p:cNvPr>
            <p:cNvSpPr/>
            <p:nvPr>
              <p:custDataLst>
                <p:tags r:id="rId411"/>
              </p:custDataLst>
            </p:nvPr>
          </p:nvSpPr>
          <p:spPr>
            <a:xfrm rot="6480000">
              <a:off x="-754400" y="612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5" name="PA-星星1">
              <a:extLst>
                <a:ext uri="{FF2B5EF4-FFF2-40B4-BE49-F238E27FC236}">
                  <a16:creationId xmlns:a16="http://schemas.microsoft.com/office/drawing/2014/main" id="{626F7D90-ACAD-4998-9EF4-A5293E50AA5C}"/>
                </a:ext>
              </a:extLst>
            </p:cNvPr>
            <p:cNvSpPr/>
            <p:nvPr>
              <p:custDataLst>
                <p:tags r:id="rId412"/>
              </p:custDataLst>
            </p:nvPr>
          </p:nvSpPr>
          <p:spPr>
            <a:xfrm rot="4200000">
              <a:off x="13164800" y="68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46" name="PA-星星3">
              <a:extLst>
                <a:ext uri="{FF2B5EF4-FFF2-40B4-BE49-F238E27FC236}">
                  <a16:creationId xmlns:a16="http://schemas.microsoft.com/office/drawing/2014/main" id="{80D7128D-3954-4CE1-AB0B-CB1FA02D9E8A}"/>
                </a:ext>
              </a:extLst>
            </p:cNvPr>
            <p:cNvSpPr/>
            <p:nvPr>
              <p:custDataLst>
                <p:tags r:id="rId413"/>
              </p:custDataLst>
            </p:nvPr>
          </p:nvSpPr>
          <p:spPr>
            <a:xfrm rot="20760000">
              <a:off x="15082500" y="-677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PA-星星5">
              <a:extLst>
                <a:ext uri="{FF2B5EF4-FFF2-40B4-BE49-F238E27FC236}">
                  <a16:creationId xmlns:a16="http://schemas.microsoft.com/office/drawing/2014/main" id="{61560705-B175-43AA-A7FC-8B5054F39935}"/>
                </a:ext>
              </a:extLst>
            </p:cNvPr>
            <p:cNvSpPr/>
            <p:nvPr>
              <p:custDataLst>
                <p:tags r:id="rId414"/>
              </p:custDataLst>
            </p:nvPr>
          </p:nvSpPr>
          <p:spPr>
            <a:xfrm rot="5220000">
              <a:off x="19946600" y="286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PA-星星6">
              <a:extLst>
                <a:ext uri="{FF2B5EF4-FFF2-40B4-BE49-F238E27FC236}">
                  <a16:creationId xmlns:a16="http://schemas.microsoft.com/office/drawing/2014/main" id="{A3541A3C-51E6-4741-8DCA-63F753E7E5E9}"/>
                </a:ext>
              </a:extLst>
            </p:cNvPr>
            <p:cNvSpPr/>
            <p:nvPr>
              <p:custDataLst>
                <p:tags r:id="rId415"/>
              </p:custDataLst>
            </p:nvPr>
          </p:nvSpPr>
          <p:spPr>
            <a:xfrm rot="12900000">
              <a:off x="1899900" y="-19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PA-星星8">
              <a:extLst>
                <a:ext uri="{FF2B5EF4-FFF2-40B4-BE49-F238E27FC236}">
                  <a16:creationId xmlns:a16="http://schemas.microsoft.com/office/drawing/2014/main" id="{59A5F771-377E-482B-820D-39B40534E4E7}"/>
                </a:ext>
              </a:extLst>
            </p:cNvPr>
            <p:cNvSpPr/>
            <p:nvPr>
              <p:custDataLst>
                <p:tags r:id="rId416"/>
              </p:custDataLst>
            </p:nvPr>
          </p:nvSpPr>
          <p:spPr>
            <a:xfrm rot="5040000">
              <a:off x="11628100" y="-677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PA-星星10">
              <a:extLst>
                <a:ext uri="{FF2B5EF4-FFF2-40B4-BE49-F238E27FC236}">
                  <a16:creationId xmlns:a16="http://schemas.microsoft.com/office/drawing/2014/main" id="{555618C9-DAA2-4420-9973-C19BA644D9D4}"/>
                </a:ext>
              </a:extLst>
            </p:cNvPr>
            <p:cNvSpPr/>
            <p:nvPr>
              <p:custDataLst>
                <p:tags r:id="rId417"/>
              </p:custDataLst>
            </p:nvPr>
          </p:nvSpPr>
          <p:spPr>
            <a:xfrm rot="17100000">
              <a:off x="21470600" y="443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1" name="PA-星星11">
              <a:extLst>
                <a:ext uri="{FF2B5EF4-FFF2-40B4-BE49-F238E27FC236}">
                  <a16:creationId xmlns:a16="http://schemas.microsoft.com/office/drawing/2014/main" id="{05EE4847-D62D-4AFC-94CB-036086EBD1F5}"/>
                </a:ext>
              </a:extLst>
            </p:cNvPr>
            <p:cNvSpPr/>
            <p:nvPr>
              <p:custDataLst>
                <p:tags r:id="rId418"/>
              </p:custDataLst>
            </p:nvPr>
          </p:nvSpPr>
          <p:spPr>
            <a:xfrm rot="17700000">
              <a:off x="22829500" y="474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2" name="PA-星星14">
              <a:extLst>
                <a:ext uri="{FF2B5EF4-FFF2-40B4-BE49-F238E27FC236}">
                  <a16:creationId xmlns:a16="http://schemas.microsoft.com/office/drawing/2014/main" id="{BD9FCFCF-4B64-4745-9BDD-DDC7648E7785}"/>
                </a:ext>
              </a:extLst>
            </p:cNvPr>
            <p:cNvSpPr/>
            <p:nvPr>
              <p:custDataLst>
                <p:tags r:id="rId419"/>
              </p:custDataLst>
            </p:nvPr>
          </p:nvSpPr>
          <p:spPr>
            <a:xfrm rot="14520000">
              <a:off x="-1046500" y="-10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3" name="PA-星星16">
              <a:extLst>
                <a:ext uri="{FF2B5EF4-FFF2-40B4-BE49-F238E27FC236}">
                  <a16:creationId xmlns:a16="http://schemas.microsoft.com/office/drawing/2014/main" id="{9251FBC4-7B23-4550-BB10-D07DA3DD1469}"/>
                </a:ext>
              </a:extLst>
            </p:cNvPr>
            <p:cNvSpPr/>
            <p:nvPr>
              <p:custDataLst>
                <p:tags r:id="rId420"/>
              </p:custDataLst>
            </p:nvPr>
          </p:nvSpPr>
          <p:spPr>
            <a:xfrm rot="11940000">
              <a:off x="6700500" y="546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PA-星星20">
              <a:extLst>
                <a:ext uri="{FF2B5EF4-FFF2-40B4-BE49-F238E27FC236}">
                  <a16:creationId xmlns:a16="http://schemas.microsoft.com/office/drawing/2014/main" id="{9CEFA80A-C8DF-4565-979E-EDF5A75E6AA5}"/>
                </a:ext>
              </a:extLst>
            </p:cNvPr>
            <p:cNvSpPr/>
            <p:nvPr>
              <p:custDataLst>
                <p:tags r:id="rId421"/>
              </p:custDataLst>
            </p:nvPr>
          </p:nvSpPr>
          <p:spPr>
            <a:xfrm rot="360000">
              <a:off x="24074100" y="-38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PA-星星21">
              <a:extLst>
                <a:ext uri="{FF2B5EF4-FFF2-40B4-BE49-F238E27FC236}">
                  <a16:creationId xmlns:a16="http://schemas.microsoft.com/office/drawing/2014/main" id="{2EF387F8-AFD6-4A59-BAEE-F0A12649AD5D}"/>
                </a:ext>
              </a:extLst>
            </p:cNvPr>
            <p:cNvSpPr/>
            <p:nvPr>
              <p:custDataLst>
                <p:tags r:id="rId422"/>
              </p:custDataLst>
            </p:nvPr>
          </p:nvSpPr>
          <p:spPr>
            <a:xfrm rot="19260000">
              <a:off x="10066000" y="-255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6" name="PA-星星26">
              <a:extLst>
                <a:ext uri="{FF2B5EF4-FFF2-40B4-BE49-F238E27FC236}">
                  <a16:creationId xmlns:a16="http://schemas.microsoft.com/office/drawing/2014/main" id="{DF01855F-A334-4BFA-B78C-18431DD0777F}"/>
                </a:ext>
              </a:extLst>
            </p:cNvPr>
            <p:cNvSpPr/>
            <p:nvPr>
              <p:custDataLst>
                <p:tags r:id="rId423"/>
              </p:custDataLst>
            </p:nvPr>
          </p:nvSpPr>
          <p:spPr>
            <a:xfrm rot="8820000">
              <a:off x="2268200" y="-487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PA-星星27">
              <a:extLst>
                <a:ext uri="{FF2B5EF4-FFF2-40B4-BE49-F238E27FC236}">
                  <a16:creationId xmlns:a16="http://schemas.microsoft.com/office/drawing/2014/main" id="{5E3E8584-13B7-42EF-8155-9DF3277EEC5F}"/>
                </a:ext>
              </a:extLst>
            </p:cNvPr>
            <p:cNvSpPr/>
            <p:nvPr>
              <p:custDataLst>
                <p:tags r:id="rId424"/>
              </p:custDataLst>
            </p:nvPr>
          </p:nvSpPr>
          <p:spPr>
            <a:xfrm rot="8700000">
              <a:off x="11056600" y="198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8" name="PA-星星28">
              <a:extLst>
                <a:ext uri="{FF2B5EF4-FFF2-40B4-BE49-F238E27FC236}">
                  <a16:creationId xmlns:a16="http://schemas.microsoft.com/office/drawing/2014/main" id="{BF2DCEB0-37CF-4E02-8DE8-B5B679C4B650}"/>
                </a:ext>
              </a:extLst>
            </p:cNvPr>
            <p:cNvSpPr/>
            <p:nvPr>
              <p:custDataLst>
                <p:tags r:id="rId425"/>
              </p:custDataLst>
            </p:nvPr>
          </p:nvSpPr>
          <p:spPr>
            <a:xfrm rot="20160000">
              <a:off x="17266900" y="-470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9" name="PA-星星31">
              <a:extLst>
                <a:ext uri="{FF2B5EF4-FFF2-40B4-BE49-F238E27FC236}">
                  <a16:creationId xmlns:a16="http://schemas.microsoft.com/office/drawing/2014/main" id="{EF6759C7-C965-49C1-9B2C-1EF0CA692F29}"/>
                </a:ext>
              </a:extLst>
            </p:cNvPr>
            <p:cNvSpPr/>
            <p:nvPr>
              <p:custDataLst>
                <p:tags r:id="rId426"/>
              </p:custDataLst>
            </p:nvPr>
          </p:nvSpPr>
          <p:spPr>
            <a:xfrm rot="7680000">
              <a:off x="18613100" y="493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0" name="PA-星星32">
              <a:extLst>
                <a:ext uri="{FF2B5EF4-FFF2-40B4-BE49-F238E27FC236}">
                  <a16:creationId xmlns:a16="http://schemas.microsoft.com/office/drawing/2014/main" id="{C44F8D5A-0A63-4A6A-A24D-112801E5BEEF}"/>
                </a:ext>
              </a:extLst>
            </p:cNvPr>
            <p:cNvSpPr/>
            <p:nvPr>
              <p:custDataLst>
                <p:tags r:id="rId427"/>
              </p:custDataLst>
            </p:nvPr>
          </p:nvSpPr>
          <p:spPr>
            <a:xfrm rot="11340000">
              <a:off x="807700" y="352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PA-星星34">
              <a:extLst>
                <a:ext uri="{FF2B5EF4-FFF2-40B4-BE49-F238E27FC236}">
                  <a16:creationId xmlns:a16="http://schemas.microsoft.com/office/drawing/2014/main" id="{68F1B7E9-0EA9-49C0-8FEC-15E7FC612450}"/>
                </a:ext>
              </a:extLst>
            </p:cNvPr>
            <p:cNvSpPr/>
            <p:nvPr>
              <p:custDataLst>
                <p:tags r:id="rId428"/>
              </p:custDataLst>
            </p:nvPr>
          </p:nvSpPr>
          <p:spPr>
            <a:xfrm rot="16020000">
              <a:off x="13723600" y="-424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PA-星星35">
              <a:extLst>
                <a:ext uri="{FF2B5EF4-FFF2-40B4-BE49-F238E27FC236}">
                  <a16:creationId xmlns:a16="http://schemas.microsoft.com/office/drawing/2014/main" id="{83116F0E-3017-48B2-9ACB-EFAF7F6C87B6}"/>
                </a:ext>
              </a:extLst>
            </p:cNvPr>
            <p:cNvSpPr/>
            <p:nvPr>
              <p:custDataLst>
                <p:tags r:id="rId429"/>
              </p:custDataLst>
            </p:nvPr>
          </p:nvSpPr>
          <p:spPr>
            <a:xfrm rot="9060000">
              <a:off x="10294600" y="-5910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63" name="PA-星星36">
              <a:extLst>
                <a:ext uri="{FF2B5EF4-FFF2-40B4-BE49-F238E27FC236}">
                  <a16:creationId xmlns:a16="http://schemas.microsoft.com/office/drawing/2014/main" id="{DA1741EB-AA2A-46AE-B815-B8E4CFA6AC53}"/>
                </a:ext>
              </a:extLst>
            </p:cNvPr>
            <p:cNvSpPr/>
            <p:nvPr>
              <p:custDataLst>
                <p:tags r:id="rId430"/>
              </p:custDataLst>
            </p:nvPr>
          </p:nvSpPr>
          <p:spPr>
            <a:xfrm rot="3540000">
              <a:off x="23350200" y="262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PA-星星37">
              <a:extLst>
                <a:ext uri="{FF2B5EF4-FFF2-40B4-BE49-F238E27FC236}">
                  <a16:creationId xmlns:a16="http://schemas.microsoft.com/office/drawing/2014/main" id="{9BB8D840-6E77-4B18-A222-53007490D6D5}"/>
                </a:ext>
              </a:extLst>
            </p:cNvPr>
            <p:cNvSpPr/>
            <p:nvPr>
              <p:custDataLst>
                <p:tags r:id="rId431"/>
              </p:custDataLst>
            </p:nvPr>
          </p:nvSpPr>
          <p:spPr>
            <a:xfrm rot="3180000">
              <a:off x="16276300" y="314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PA-星星38">
              <a:extLst>
                <a:ext uri="{FF2B5EF4-FFF2-40B4-BE49-F238E27FC236}">
                  <a16:creationId xmlns:a16="http://schemas.microsoft.com/office/drawing/2014/main" id="{E0103A28-A7FC-48A2-B7E8-9A065C6E22A0}"/>
                </a:ext>
              </a:extLst>
            </p:cNvPr>
            <p:cNvSpPr/>
            <p:nvPr>
              <p:custDataLst>
                <p:tags r:id="rId432"/>
              </p:custDataLst>
            </p:nvPr>
          </p:nvSpPr>
          <p:spPr>
            <a:xfrm rot="18600000">
              <a:off x="2801600" y="723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PA-星星39">
              <a:extLst>
                <a:ext uri="{FF2B5EF4-FFF2-40B4-BE49-F238E27FC236}">
                  <a16:creationId xmlns:a16="http://schemas.microsoft.com/office/drawing/2014/main" id="{4E44F7F1-C849-4805-8795-7A0D07B66868}"/>
                </a:ext>
              </a:extLst>
            </p:cNvPr>
            <p:cNvSpPr/>
            <p:nvPr>
              <p:custDataLst>
                <p:tags r:id="rId433"/>
              </p:custDataLst>
            </p:nvPr>
          </p:nvSpPr>
          <p:spPr>
            <a:xfrm rot="4500000">
              <a:off x="5557500" y="-5593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7" name="PA-星星40">
              <a:extLst>
                <a:ext uri="{FF2B5EF4-FFF2-40B4-BE49-F238E27FC236}">
                  <a16:creationId xmlns:a16="http://schemas.microsoft.com/office/drawing/2014/main" id="{5B9971B1-02FF-4485-8936-DA3CE7AEBC0C}"/>
                </a:ext>
              </a:extLst>
            </p:cNvPr>
            <p:cNvSpPr/>
            <p:nvPr>
              <p:custDataLst>
                <p:tags r:id="rId434"/>
              </p:custDataLst>
            </p:nvPr>
          </p:nvSpPr>
          <p:spPr>
            <a:xfrm rot="11340000">
              <a:off x="9418300" y="432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PA-星星42">
              <a:extLst>
                <a:ext uri="{FF2B5EF4-FFF2-40B4-BE49-F238E27FC236}">
                  <a16:creationId xmlns:a16="http://schemas.microsoft.com/office/drawing/2014/main" id="{426018EA-EA33-40CD-B40D-752D327EF739}"/>
                </a:ext>
              </a:extLst>
            </p:cNvPr>
            <p:cNvSpPr/>
            <p:nvPr>
              <p:custDataLst>
                <p:tags r:id="rId435"/>
              </p:custDataLst>
            </p:nvPr>
          </p:nvSpPr>
          <p:spPr>
            <a:xfrm rot="11220000">
              <a:off x="22956500" y="433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9" name="PA-星星44">
              <a:extLst>
                <a:ext uri="{FF2B5EF4-FFF2-40B4-BE49-F238E27FC236}">
                  <a16:creationId xmlns:a16="http://schemas.microsoft.com/office/drawing/2014/main" id="{4E8A9BD6-E19C-495F-8991-A15909E0B8FA}"/>
                </a:ext>
              </a:extLst>
            </p:cNvPr>
            <p:cNvSpPr/>
            <p:nvPr>
              <p:custDataLst>
                <p:tags r:id="rId436"/>
              </p:custDataLst>
            </p:nvPr>
          </p:nvSpPr>
          <p:spPr>
            <a:xfrm rot="3960000">
              <a:off x="6725900" y="-366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70" name="PA-星星1">
              <a:extLst>
                <a:ext uri="{FF2B5EF4-FFF2-40B4-BE49-F238E27FC236}">
                  <a16:creationId xmlns:a16="http://schemas.microsoft.com/office/drawing/2014/main" id="{D96B6688-967C-4C66-B650-DB816CF42527}"/>
                </a:ext>
              </a:extLst>
            </p:cNvPr>
            <p:cNvSpPr/>
            <p:nvPr>
              <p:custDataLst>
                <p:tags r:id="rId437"/>
              </p:custDataLst>
            </p:nvPr>
          </p:nvSpPr>
          <p:spPr>
            <a:xfrm rot="4200000">
              <a:off x="8110200" y="-201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71" name="PA-星星7">
              <a:extLst>
                <a:ext uri="{FF2B5EF4-FFF2-40B4-BE49-F238E27FC236}">
                  <a16:creationId xmlns:a16="http://schemas.microsoft.com/office/drawing/2014/main" id="{281F3386-BDE6-4FF8-98BB-9EF0A1EB6B86}"/>
                </a:ext>
              </a:extLst>
            </p:cNvPr>
            <p:cNvSpPr/>
            <p:nvPr>
              <p:custDataLst>
                <p:tags r:id="rId438"/>
              </p:custDataLst>
            </p:nvPr>
          </p:nvSpPr>
          <p:spPr>
            <a:xfrm rot="12180000">
              <a:off x="6395700" y="134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PA-星星8">
              <a:extLst>
                <a:ext uri="{FF2B5EF4-FFF2-40B4-BE49-F238E27FC236}">
                  <a16:creationId xmlns:a16="http://schemas.microsoft.com/office/drawing/2014/main" id="{FF376182-AEF6-4A65-B92D-7FB4A521E363}"/>
                </a:ext>
              </a:extLst>
            </p:cNvPr>
            <p:cNvSpPr/>
            <p:nvPr>
              <p:custDataLst>
                <p:tags r:id="rId439"/>
              </p:custDataLst>
            </p:nvPr>
          </p:nvSpPr>
          <p:spPr>
            <a:xfrm rot="5040000">
              <a:off x="9634200" y="-380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3" name="PA-星星12">
              <a:extLst>
                <a:ext uri="{FF2B5EF4-FFF2-40B4-BE49-F238E27FC236}">
                  <a16:creationId xmlns:a16="http://schemas.microsoft.com/office/drawing/2014/main" id="{951444F6-809D-49D2-8415-BADFFA737977}"/>
                </a:ext>
              </a:extLst>
            </p:cNvPr>
            <p:cNvSpPr/>
            <p:nvPr>
              <p:custDataLst>
                <p:tags r:id="rId440"/>
              </p:custDataLst>
            </p:nvPr>
          </p:nvSpPr>
          <p:spPr>
            <a:xfrm rot="13440000">
              <a:off x="8707100" y="-4691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4" name="PA-星星16">
              <a:extLst>
                <a:ext uri="{FF2B5EF4-FFF2-40B4-BE49-F238E27FC236}">
                  <a16:creationId xmlns:a16="http://schemas.microsoft.com/office/drawing/2014/main" id="{03E19635-3816-4B95-A7A6-7DC16A5B69BA}"/>
                </a:ext>
              </a:extLst>
            </p:cNvPr>
            <p:cNvSpPr/>
            <p:nvPr>
              <p:custDataLst>
                <p:tags r:id="rId441"/>
              </p:custDataLst>
            </p:nvPr>
          </p:nvSpPr>
          <p:spPr>
            <a:xfrm rot="11940000">
              <a:off x="13609300" y="-232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5" name="PA-星星26">
              <a:extLst>
                <a:ext uri="{FF2B5EF4-FFF2-40B4-BE49-F238E27FC236}">
                  <a16:creationId xmlns:a16="http://schemas.microsoft.com/office/drawing/2014/main" id="{7E8D4BE7-BC0B-495C-9895-D06F05A5C66C}"/>
                </a:ext>
              </a:extLst>
            </p:cNvPr>
            <p:cNvSpPr/>
            <p:nvPr>
              <p:custDataLst>
                <p:tags r:id="rId442"/>
              </p:custDataLst>
            </p:nvPr>
          </p:nvSpPr>
          <p:spPr>
            <a:xfrm rot="8820000">
              <a:off x="22829500" y="731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6" name="PA-星星29">
              <a:extLst>
                <a:ext uri="{FF2B5EF4-FFF2-40B4-BE49-F238E27FC236}">
                  <a16:creationId xmlns:a16="http://schemas.microsoft.com/office/drawing/2014/main" id="{3D710B00-986B-4B73-BBDB-211059BC8FDC}"/>
                </a:ext>
              </a:extLst>
            </p:cNvPr>
            <p:cNvSpPr/>
            <p:nvPr>
              <p:custDataLst>
                <p:tags r:id="rId443"/>
              </p:custDataLst>
            </p:nvPr>
          </p:nvSpPr>
          <p:spPr>
            <a:xfrm rot="10020000">
              <a:off x="16593800" y="3741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77" name="PA-星星31">
              <a:extLst>
                <a:ext uri="{FF2B5EF4-FFF2-40B4-BE49-F238E27FC236}">
                  <a16:creationId xmlns:a16="http://schemas.microsoft.com/office/drawing/2014/main" id="{2C3DA98E-76A9-4FA9-8D53-90A8977D9E2C}"/>
                </a:ext>
              </a:extLst>
            </p:cNvPr>
            <p:cNvSpPr/>
            <p:nvPr>
              <p:custDataLst>
                <p:tags r:id="rId444"/>
              </p:custDataLst>
            </p:nvPr>
          </p:nvSpPr>
          <p:spPr>
            <a:xfrm rot="7680000">
              <a:off x="23858200" y="-470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8" name="PA-星星32">
              <a:extLst>
                <a:ext uri="{FF2B5EF4-FFF2-40B4-BE49-F238E27FC236}">
                  <a16:creationId xmlns:a16="http://schemas.microsoft.com/office/drawing/2014/main" id="{12CE6F3A-86FC-44CF-90A0-67BAE850D1AE}"/>
                </a:ext>
              </a:extLst>
            </p:cNvPr>
            <p:cNvSpPr/>
            <p:nvPr>
              <p:custDataLst>
                <p:tags r:id="rId445"/>
              </p:custDataLst>
            </p:nvPr>
          </p:nvSpPr>
          <p:spPr>
            <a:xfrm rot="11340000">
              <a:off x="3271500" y="390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9" name="PA-星星33">
              <a:extLst>
                <a:ext uri="{FF2B5EF4-FFF2-40B4-BE49-F238E27FC236}">
                  <a16:creationId xmlns:a16="http://schemas.microsoft.com/office/drawing/2014/main" id="{6B9D4C2E-CB01-451E-8F39-82D9832F91C7}"/>
                </a:ext>
              </a:extLst>
            </p:cNvPr>
            <p:cNvSpPr/>
            <p:nvPr>
              <p:custDataLst>
                <p:tags r:id="rId446"/>
              </p:custDataLst>
            </p:nvPr>
          </p:nvSpPr>
          <p:spPr>
            <a:xfrm rot="1200000">
              <a:off x="7195800" y="667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0" name="PA-星星35">
              <a:extLst>
                <a:ext uri="{FF2B5EF4-FFF2-40B4-BE49-F238E27FC236}">
                  <a16:creationId xmlns:a16="http://schemas.microsoft.com/office/drawing/2014/main" id="{A0E79329-1ED3-47BC-BA81-1B40280DD41A}"/>
                </a:ext>
              </a:extLst>
            </p:cNvPr>
            <p:cNvSpPr/>
            <p:nvPr>
              <p:custDataLst>
                <p:tags r:id="rId447"/>
              </p:custDataLst>
            </p:nvPr>
          </p:nvSpPr>
          <p:spPr>
            <a:xfrm rot="9060000">
              <a:off x="11996400" y="296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81" name="PA-星星38">
              <a:extLst>
                <a:ext uri="{FF2B5EF4-FFF2-40B4-BE49-F238E27FC236}">
                  <a16:creationId xmlns:a16="http://schemas.microsoft.com/office/drawing/2014/main" id="{2FBACE95-8D9E-4952-B98A-2F1991AD8178}"/>
                </a:ext>
              </a:extLst>
            </p:cNvPr>
            <p:cNvSpPr/>
            <p:nvPr>
              <p:custDataLst>
                <p:tags r:id="rId448"/>
              </p:custDataLst>
            </p:nvPr>
          </p:nvSpPr>
          <p:spPr>
            <a:xfrm rot="18600000">
              <a:off x="2382500" y="-271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2" name="PA-星星40">
              <a:extLst>
                <a:ext uri="{FF2B5EF4-FFF2-40B4-BE49-F238E27FC236}">
                  <a16:creationId xmlns:a16="http://schemas.microsoft.com/office/drawing/2014/main" id="{C1E7B981-0075-414E-884D-E80AE518B444}"/>
                </a:ext>
              </a:extLst>
            </p:cNvPr>
            <p:cNvSpPr/>
            <p:nvPr>
              <p:custDataLst>
                <p:tags r:id="rId449"/>
              </p:custDataLst>
            </p:nvPr>
          </p:nvSpPr>
          <p:spPr>
            <a:xfrm rot="11340000">
              <a:off x="6459200" y="46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3" name="PA-星星43">
              <a:extLst>
                <a:ext uri="{FF2B5EF4-FFF2-40B4-BE49-F238E27FC236}">
                  <a16:creationId xmlns:a16="http://schemas.microsoft.com/office/drawing/2014/main" id="{550BCCF0-5556-4AAD-A2FD-E4E1EB1A62D8}"/>
                </a:ext>
              </a:extLst>
            </p:cNvPr>
            <p:cNvSpPr/>
            <p:nvPr>
              <p:custDataLst>
                <p:tags r:id="rId450"/>
              </p:custDataLst>
            </p:nvPr>
          </p:nvSpPr>
          <p:spPr>
            <a:xfrm rot="6480000">
              <a:off x="223500" y="-757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84" name="PA-星星1">
              <a:extLst>
                <a:ext uri="{FF2B5EF4-FFF2-40B4-BE49-F238E27FC236}">
                  <a16:creationId xmlns:a16="http://schemas.microsoft.com/office/drawing/2014/main" id="{CBA061CC-266B-4D97-BBC4-468B4326B3FB}"/>
                </a:ext>
              </a:extLst>
            </p:cNvPr>
            <p:cNvSpPr/>
            <p:nvPr>
              <p:custDataLst>
                <p:tags r:id="rId451"/>
              </p:custDataLst>
            </p:nvPr>
          </p:nvSpPr>
          <p:spPr>
            <a:xfrm rot="4200000">
              <a:off x="-322600" y="399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85" name="PA-星星2">
              <a:extLst>
                <a:ext uri="{FF2B5EF4-FFF2-40B4-BE49-F238E27FC236}">
                  <a16:creationId xmlns:a16="http://schemas.microsoft.com/office/drawing/2014/main" id="{AE35A82B-9384-41AD-9D6D-9A1CA7930A08}"/>
                </a:ext>
              </a:extLst>
            </p:cNvPr>
            <p:cNvSpPr/>
            <p:nvPr>
              <p:custDataLst>
                <p:tags r:id="rId452"/>
              </p:custDataLst>
            </p:nvPr>
          </p:nvSpPr>
          <p:spPr>
            <a:xfrm rot="12780000">
              <a:off x="12872700" y="785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6" name="PA-星星3">
              <a:extLst>
                <a:ext uri="{FF2B5EF4-FFF2-40B4-BE49-F238E27FC236}">
                  <a16:creationId xmlns:a16="http://schemas.microsoft.com/office/drawing/2014/main" id="{100196FD-2C84-4BF8-BC43-93EF61DC2BC6}"/>
                </a:ext>
              </a:extLst>
            </p:cNvPr>
            <p:cNvSpPr/>
            <p:nvPr>
              <p:custDataLst>
                <p:tags r:id="rId453"/>
              </p:custDataLst>
            </p:nvPr>
          </p:nvSpPr>
          <p:spPr>
            <a:xfrm rot="20760000">
              <a:off x="21242000" y="69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7" name="PA-星星4">
              <a:extLst>
                <a:ext uri="{FF2B5EF4-FFF2-40B4-BE49-F238E27FC236}">
                  <a16:creationId xmlns:a16="http://schemas.microsoft.com/office/drawing/2014/main" id="{0B17E206-EE85-48DC-A12A-0996AF7F18B3}"/>
                </a:ext>
              </a:extLst>
            </p:cNvPr>
            <p:cNvSpPr/>
            <p:nvPr>
              <p:custDataLst>
                <p:tags r:id="rId454"/>
              </p:custDataLst>
            </p:nvPr>
          </p:nvSpPr>
          <p:spPr>
            <a:xfrm rot="1860000">
              <a:off x="9659600" y="394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8" name="PA-星星5">
              <a:extLst>
                <a:ext uri="{FF2B5EF4-FFF2-40B4-BE49-F238E27FC236}">
                  <a16:creationId xmlns:a16="http://schemas.microsoft.com/office/drawing/2014/main" id="{9687D691-977A-4FED-9A79-3A1D89513EFF}"/>
                </a:ext>
              </a:extLst>
            </p:cNvPr>
            <p:cNvSpPr/>
            <p:nvPr>
              <p:custDataLst>
                <p:tags r:id="rId455"/>
              </p:custDataLst>
            </p:nvPr>
          </p:nvSpPr>
          <p:spPr>
            <a:xfrm rot="5220000">
              <a:off x="9126200" y="-735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9" name="PA-星星6">
              <a:extLst>
                <a:ext uri="{FF2B5EF4-FFF2-40B4-BE49-F238E27FC236}">
                  <a16:creationId xmlns:a16="http://schemas.microsoft.com/office/drawing/2014/main" id="{34CF74DE-CCA7-4736-947A-C177C0130D6C}"/>
                </a:ext>
              </a:extLst>
            </p:cNvPr>
            <p:cNvSpPr/>
            <p:nvPr>
              <p:custDataLst>
                <p:tags r:id="rId456"/>
              </p:custDataLst>
            </p:nvPr>
          </p:nvSpPr>
          <p:spPr>
            <a:xfrm rot="12900000">
              <a:off x="19070300" y="-436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0" name="PA-星星7">
              <a:extLst>
                <a:ext uri="{FF2B5EF4-FFF2-40B4-BE49-F238E27FC236}">
                  <a16:creationId xmlns:a16="http://schemas.microsoft.com/office/drawing/2014/main" id="{F6D6CBE7-393C-4F39-91A3-5BDF4386DEA9}"/>
                </a:ext>
              </a:extLst>
            </p:cNvPr>
            <p:cNvSpPr/>
            <p:nvPr>
              <p:custDataLst>
                <p:tags r:id="rId457"/>
              </p:custDataLst>
            </p:nvPr>
          </p:nvSpPr>
          <p:spPr>
            <a:xfrm rot="12180000">
              <a:off x="17343100" y="468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1" name="PA-星星8">
              <a:extLst>
                <a:ext uri="{FF2B5EF4-FFF2-40B4-BE49-F238E27FC236}">
                  <a16:creationId xmlns:a16="http://schemas.microsoft.com/office/drawing/2014/main" id="{E8FAD7D3-6827-43DE-A583-CEFE32036EBE}"/>
                </a:ext>
              </a:extLst>
            </p:cNvPr>
            <p:cNvSpPr/>
            <p:nvPr>
              <p:custDataLst>
                <p:tags r:id="rId458"/>
              </p:custDataLst>
            </p:nvPr>
          </p:nvSpPr>
          <p:spPr>
            <a:xfrm rot="5040000">
              <a:off x="477500" y="-2100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2" name="PA-星星9">
              <a:extLst>
                <a:ext uri="{FF2B5EF4-FFF2-40B4-BE49-F238E27FC236}">
                  <a16:creationId xmlns:a16="http://schemas.microsoft.com/office/drawing/2014/main" id="{94C58552-B967-4E67-824B-6229564E8007}"/>
                </a:ext>
              </a:extLst>
            </p:cNvPr>
            <p:cNvSpPr/>
            <p:nvPr>
              <p:custDataLst>
                <p:tags r:id="rId459"/>
              </p:custDataLst>
            </p:nvPr>
          </p:nvSpPr>
          <p:spPr>
            <a:xfrm rot="19140000">
              <a:off x="17724100" y="-414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3" name="PA-星星10">
              <a:extLst>
                <a:ext uri="{FF2B5EF4-FFF2-40B4-BE49-F238E27FC236}">
                  <a16:creationId xmlns:a16="http://schemas.microsoft.com/office/drawing/2014/main" id="{86614B69-1EDD-4AA3-A7D0-B3361EC01C9E}"/>
                </a:ext>
              </a:extLst>
            </p:cNvPr>
            <p:cNvSpPr/>
            <p:nvPr>
              <p:custDataLst>
                <p:tags r:id="rId460"/>
              </p:custDataLst>
            </p:nvPr>
          </p:nvSpPr>
          <p:spPr>
            <a:xfrm rot="17100000">
              <a:off x="4871700" y="113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4" name="PA-星星11">
              <a:extLst>
                <a:ext uri="{FF2B5EF4-FFF2-40B4-BE49-F238E27FC236}">
                  <a16:creationId xmlns:a16="http://schemas.microsoft.com/office/drawing/2014/main" id="{CEB8D97E-0BF2-458B-B1DC-DA4A0C3A955C}"/>
                </a:ext>
              </a:extLst>
            </p:cNvPr>
            <p:cNvSpPr/>
            <p:nvPr>
              <p:custDataLst>
                <p:tags r:id="rId461"/>
              </p:custDataLst>
            </p:nvPr>
          </p:nvSpPr>
          <p:spPr>
            <a:xfrm rot="17700000">
              <a:off x="2687300" y="-400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5" name="PA-星星12">
              <a:extLst>
                <a:ext uri="{FF2B5EF4-FFF2-40B4-BE49-F238E27FC236}">
                  <a16:creationId xmlns:a16="http://schemas.microsoft.com/office/drawing/2014/main" id="{688857AE-81A4-4F2C-8E0D-C11FB417FC0D}"/>
                </a:ext>
              </a:extLst>
            </p:cNvPr>
            <p:cNvSpPr/>
            <p:nvPr>
              <p:custDataLst>
                <p:tags r:id="rId462"/>
              </p:custDataLst>
            </p:nvPr>
          </p:nvSpPr>
          <p:spPr>
            <a:xfrm rot="13440000">
              <a:off x="13533100" y="-417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6" name="PA-星星13">
              <a:extLst>
                <a:ext uri="{FF2B5EF4-FFF2-40B4-BE49-F238E27FC236}">
                  <a16:creationId xmlns:a16="http://schemas.microsoft.com/office/drawing/2014/main" id="{CECE4F02-B613-440E-AFAC-58D2B36B5372}"/>
                </a:ext>
              </a:extLst>
            </p:cNvPr>
            <p:cNvSpPr/>
            <p:nvPr>
              <p:custDataLst>
                <p:tags r:id="rId463"/>
              </p:custDataLst>
            </p:nvPr>
          </p:nvSpPr>
          <p:spPr>
            <a:xfrm rot="1320000">
              <a:off x="9621500" y="-105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7" name="PA-星星14">
              <a:extLst>
                <a:ext uri="{FF2B5EF4-FFF2-40B4-BE49-F238E27FC236}">
                  <a16:creationId xmlns:a16="http://schemas.microsoft.com/office/drawing/2014/main" id="{11F3BEC7-4749-4958-86DC-E5E51481524F}"/>
                </a:ext>
              </a:extLst>
            </p:cNvPr>
            <p:cNvSpPr/>
            <p:nvPr>
              <p:custDataLst>
                <p:tags r:id="rId464"/>
              </p:custDataLst>
            </p:nvPr>
          </p:nvSpPr>
          <p:spPr>
            <a:xfrm rot="14520000">
              <a:off x="17647900" y="3512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8" name="PA-星星15">
              <a:extLst>
                <a:ext uri="{FF2B5EF4-FFF2-40B4-BE49-F238E27FC236}">
                  <a16:creationId xmlns:a16="http://schemas.microsoft.com/office/drawing/2014/main" id="{A85337E4-7100-4B5E-BE66-A4907A3F3C62}"/>
                </a:ext>
              </a:extLst>
            </p:cNvPr>
            <p:cNvSpPr/>
            <p:nvPr>
              <p:custDataLst>
                <p:tags r:id="rId465"/>
              </p:custDataLst>
            </p:nvPr>
          </p:nvSpPr>
          <p:spPr>
            <a:xfrm rot="4560000">
              <a:off x="4274800" y="811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9" name="PA-星星16">
              <a:extLst>
                <a:ext uri="{FF2B5EF4-FFF2-40B4-BE49-F238E27FC236}">
                  <a16:creationId xmlns:a16="http://schemas.microsoft.com/office/drawing/2014/main" id="{0245A331-E495-4E1F-AE1B-84D7B6618129}"/>
                </a:ext>
              </a:extLst>
            </p:cNvPr>
            <p:cNvSpPr/>
            <p:nvPr>
              <p:custDataLst>
                <p:tags r:id="rId466"/>
              </p:custDataLst>
            </p:nvPr>
          </p:nvSpPr>
          <p:spPr>
            <a:xfrm rot="11940000">
              <a:off x="5570200" y="695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0" name="PA-星星17">
              <a:extLst>
                <a:ext uri="{FF2B5EF4-FFF2-40B4-BE49-F238E27FC236}">
                  <a16:creationId xmlns:a16="http://schemas.microsoft.com/office/drawing/2014/main" id="{102C02C3-D765-41FA-A4C2-150AE3A8B234}"/>
                </a:ext>
              </a:extLst>
            </p:cNvPr>
            <p:cNvSpPr/>
            <p:nvPr>
              <p:custDataLst>
                <p:tags r:id="rId467"/>
              </p:custDataLst>
            </p:nvPr>
          </p:nvSpPr>
          <p:spPr>
            <a:xfrm rot="20880000">
              <a:off x="3563600" y="-157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1" name="PA-星星18">
              <a:extLst>
                <a:ext uri="{FF2B5EF4-FFF2-40B4-BE49-F238E27FC236}">
                  <a16:creationId xmlns:a16="http://schemas.microsoft.com/office/drawing/2014/main" id="{BA05A912-C5EA-4511-B3C0-507EA01A4D10}"/>
                </a:ext>
              </a:extLst>
            </p:cNvPr>
            <p:cNvSpPr/>
            <p:nvPr>
              <p:custDataLst>
                <p:tags r:id="rId468"/>
              </p:custDataLst>
            </p:nvPr>
          </p:nvSpPr>
          <p:spPr>
            <a:xfrm rot="11520000">
              <a:off x="2687300" y="5913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2" name="PA-星星19">
              <a:extLst>
                <a:ext uri="{FF2B5EF4-FFF2-40B4-BE49-F238E27FC236}">
                  <a16:creationId xmlns:a16="http://schemas.microsoft.com/office/drawing/2014/main" id="{CB4B3891-E299-4C58-8629-13A12A57D368}"/>
                </a:ext>
              </a:extLst>
            </p:cNvPr>
            <p:cNvSpPr/>
            <p:nvPr>
              <p:custDataLst>
                <p:tags r:id="rId469"/>
              </p:custDataLst>
            </p:nvPr>
          </p:nvSpPr>
          <p:spPr>
            <a:xfrm rot="12300000">
              <a:off x="18917900" y="780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3" name="PA-星星20">
              <a:extLst>
                <a:ext uri="{FF2B5EF4-FFF2-40B4-BE49-F238E27FC236}">
                  <a16:creationId xmlns:a16="http://schemas.microsoft.com/office/drawing/2014/main" id="{FE7CD8E6-1355-4D55-BBAF-ECF5EBC3ED4E}"/>
                </a:ext>
              </a:extLst>
            </p:cNvPr>
            <p:cNvSpPr/>
            <p:nvPr>
              <p:custDataLst>
                <p:tags r:id="rId470"/>
              </p:custDataLst>
            </p:nvPr>
          </p:nvSpPr>
          <p:spPr>
            <a:xfrm rot="360000">
              <a:off x="350500" y="-493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4" name="PA-星星21">
              <a:extLst>
                <a:ext uri="{FF2B5EF4-FFF2-40B4-BE49-F238E27FC236}">
                  <a16:creationId xmlns:a16="http://schemas.microsoft.com/office/drawing/2014/main" id="{0A153920-419F-46C0-B650-64CC87A4DF42}"/>
                </a:ext>
              </a:extLst>
            </p:cNvPr>
            <p:cNvSpPr/>
            <p:nvPr>
              <p:custDataLst>
                <p:tags r:id="rId471"/>
              </p:custDataLst>
            </p:nvPr>
          </p:nvSpPr>
          <p:spPr>
            <a:xfrm rot="19260000">
              <a:off x="6217900" y="-363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5" name="PA-星星22">
              <a:extLst>
                <a:ext uri="{FF2B5EF4-FFF2-40B4-BE49-F238E27FC236}">
                  <a16:creationId xmlns:a16="http://schemas.microsoft.com/office/drawing/2014/main" id="{5F421ED9-6FE7-44C1-9E56-DF2597D96B0A}"/>
                </a:ext>
              </a:extLst>
            </p:cNvPr>
            <p:cNvSpPr/>
            <p:nvPr>
              <p:custDataLst>
                <p:tags r:id="rId472"/>
              </p:custDataLst>
            </p:nvPr>
          </p:nvSpPr>
          <p:spPr>
            <a:xfrm rot="3840000">
              <a:off x="18854400" y="-518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6" name="PA-星星23">
              <a:extLst>
                <a:ext uri="{FF2B5EF4-FFF2-40B4-BE49-F238E27FC236}">
                  <a16:creationId xmlns:a16="http://schemas.microsoft.com/office/drawing/2014/main" id="{8B49A733-EA1D-4FF5-BC4A-FBBDAF4C710E}"/>
                </a:ext>
              </a:extLst>
            </p:cNvPr>
            <p:cNvSpPr/>
            <p:nvPr>
              <p:custDataLst>
                <p:tags r:id="rId473"/>
              </p:custDataLst>
            </p:nvPr>
          </p:nvSpPr>
          <p:spPr>
            <a:xfrm rot="7140000">
              <a:off x="22715200" y="-5732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7" name="PA-星星24">
              <a:extLst>
                <a:ext uri="{FF2B5EF4-FFF2-40B4-BE49-F238E27FC236}">
                  <a16:creationId xmlns:a16="http://schemas.microsoft.com/office/drawing/2014/main" id="{89624CB4-D0B7-4AF4-8E33-CD881C4CBD55}"/>
                </a:ext>
              </a:extLst>
            </p:cNvPr>
            <p:cNvSpPr/>
            <p:nvPr>
              <p:custDataLst>
                <p:tags r:id="rId474"/>
              </p:custDataLst>
            </p:nvPr>
          </p:nvSpPr>
          <p:spPr>
            <a:xfrm rot="4860000">
              <a:off x="3220700" y="422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8" name="PA-星星25">
              <a:extLst>
                <a:ext uri="{FF2B5EF4-FFF2-40B4-BE49-F238E27FC236}">
                  <a16:creationId xmlns:a16="http://schemas.microsoft.com/office/drawing/2014/main" id="{EC3AA929-98B8-4CC6-8940-19FC6C5B7F3E}"/>
                </a:ext>
              </a:extLst>
            </p:cNvPr>
            <p:cNvSpPr/>
            <p:nvPr>
              <p:custDataLst>
                <p:tags r:id="rId475"/>
              </p:custDataLst>
            </p:nvPr>
          </p:nvSpPr>
          <p:spPr>
            <a:xfrm rot="14160000">
              <a:off x="14168100" y="4998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9" name="PA-星星26">
              <a:extLst>
                <a:ext uri="{FF2B5EF4-FFF2-40B4-BE49-F238E27FC236}">
                  <a16:creationId xmlns:a16="http://schemas.microsoft.com/office/drawing/2014/main" id="{F69EAD41-478D-4A4C-91EB-DE8E36E948AB}"/>
                </a:ext>
              </a:extLst>
            </p:cNvPr>
            <p:cNvSpPr/>
            <p:nvPr>
              <p:custDataLst>
                <p:tags r:id="rId476"/>
              </p:custDataLst>
            </p:nvPr>
          </p:nvSpPr>
          <p:spPr>
            <a:xfrm rot="8820000">
              <a:off x="13456900" y="-640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0" name="PA-星星27">
              <a:extLst>
                <a:ext uri="{FF2B5EF4-FFF2-40B4-BE49-F238E27FC236}">
                  <a16:creationId xmlns:a16="http://schemas.microsoft.com/office/drawing/2014/main" id="{CE07CC24-BA62-4998-9CD2-CEA7AD36B4B0}"/>
                </a:ext>
              </a:extLst>
            </p:cNvPr>
            <p:cNvSpPr/>
            <p:nvPr>
              <p:custDataLst>
                <p:tags r:id="rId477"/>
              </p:custDataLst>
            </p:nvPr>
          </p:nvSpPr>
          <p:spPr>
            <a:xfrm rot="8700000">
              <a:off x="5760700" y="41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1" name="PA-星星28">
              <a:extLst>
                <a:ext uri="{FF2B5EF4-FFF2-40B4-BE49-F238E27FC236}">
                  <a16:creationId xmlns:a16="http://schemas.microsoft.com/office/drawing/2014/main" id="{0C2A0377-2963-4507-8F44-92B467D8C4B0}"/>
                </a:ext>
              </a:extLst>
            </p:cNvPr>
            <p:cNvSpPr/>
            <p:nvPr>
              <p:custDataLst>
                <p:tags r:id="rId478"/>
              </p:custDataLst>
            </p:nvPr>
          </p:nvSpPr>
          <p:spPr>
            <a:xfrm rot="20160000">
              <a:off x="20695900" y="521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2" name="PA-星星29">
              <a:extLst>
                <a:ext uri="{FF2B5EF4-FFF2-40B4-BE49-F238E27FC236}">
                  <a16:creationId xmlns:a16="http://schemas.microsoft.com/office/drawing/2014/main" id="{ADE8A696-0F25-4173-922A-9402676181B1}"/>
                </a:ext>
              </a:extLst>
            </p:cNvPr>
            <p:cNvSpPr/>
            <p:nvPr>
              <p:custDataLst>
                <p:tags r:id="rId479"/>
              </p:custDataLst>
            </p:nvPr>
          </p:nvSpPr>
          <p:spPr>
            <a:xfrm rot="10020000">
              <a:off x="2738100" y="-238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3" name="PA-星星30">
              <a:extLst>
                <a:ext uri="{FF2B5EF4-FFF2-40B4-BE49-F238E27FC236}">
                  <a16:creationId xmlns:a16="http://schemas.microsoft.com/office/drawing/2014/main" id="{D3B8E047-DCEB-468B-AFCD-935FA6CDB1EC}"/>
                </a:ext>
              </a:extLst>
            </p:cNvPr>
            <p:cNvSpPr/>
            <p:nvPr>
              <p:custDataLst>
                <p:tags r:id="rId480"/>
              </p:custDataLst>
            </p:nvPr>
          </p:nvSpPr>
          <p:spPr>
            <a:xfrm rot="16020000">
              <a:off x="12847300" y="-27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4" name="PA-星星31">
              <a:extLst>
                <a:ext uri="{FF2B5EF4-FFF2-40B4-BE49-F238E27FC236}">
                  <a16:creationId xmlns:a16="http://schemas.microsoft.com/office/drawing/2014/main" id="{0B017ADA-514D-4B58-BE7B-9244520E5384}"/>
                </a:ext>
              </a:extLst>
            </p:cNvPr>
            <p:cNvSpPr/>
            <p:nvPr>
              <p:custDataLst>
                <p:tags r:id="rId481"/>
              </p:custDataLst>
            </p:nvPr>
          </p:nvSpPr>
          <p:spPr>
            <a:xfrm rot="7680000">
              <a:off x="18994100" y="393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5" name="PA-星星32">
              <a:extLst>
                <a:ext uri="{FF2B5EF4-FFF2-40B4-BE49-F238E27FC236}">
                  <a16:creationId xmlns:a16="http://schemas.microsoft.com/office/drawing/2014/main" id="{00818A59-3C6F-4EE9-B7C1-ECD0699B6EC9}"/>
                </a:ext>
              </a:extLst>
            </p:cNvPr>
            <p:cNvSpPr/>
            <p:nvPr>
              <p:custDataLst>
                <p:tags r:id="rId482"/>
              </p:custDataLst>
            </p:nvPr>
          </p:nvSpPr>
          <p:spPr>
            <a:xfrm rot="11340000">
              <a:off x="11920200" y="-100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6" name="PA-星星33">
              <a:extLst>
                <a:ext uri="{FF2B5EF4-FFF2-40B4-BE49-F238E27FC236}">
                  <a16:creationId xmlns:a16="http://schemas.microsoft.com/office/drawing/2014/main" id="{89C1169F-B324-4DB9-9F94-ED359E8C2945}"/>
                </a:ext>
              </a:extLst>
            </p:cNvPr>
            <p:cNvSpPr/>
            <p:nvPr>
              <p:custDataLst>
                <p:tags r:id="rId483"/>
              </p:custDataLst>
            </p:nvPr>
          </p:nvSpPr>
          <p:spPr>
            <a:xfrm rot="1200000">
              <a:off x="18168600" y="635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7" name="PA-星星34">
              <a:extLst>
                <a:ext uri="{FF2B5EF4-FFF2-40B4-BE49-F238E27FC236}">
                  <a16:creationId xmlns:a16="http://schemas.microsoft.com/office/drawing/2014/main" id="{0E1B202D-0A90-4589-B978-F30C6E453113}"/>
                </a:ext>
              </a:extLst>
            </p:cNvPr>
            <p:cNvSpPr/>
            <p:nvPr>
              <p:custDataLst>
                <p:tags r:id="rId484"/>
              </p:custDataLst>
            </p:nvPr>
          </p:nvSpPr>
          <p:spPr>
            <a:xfrm rot="16020000">
              <a:off x="-665500" y="-217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8" name="PA-星星35">
              <a:extLst>
                <a:ext uri="{FF2B5EF4-FFF2-40B4-BE49-F238E27FC236}">
                  <a16:creationId xmlns:a16="http://schemas.microsoft.com/office/drawing/2014/main" id="{E3A7C79A-AA6F-404E-9E46-22B2E84D1BE0}"/>
                </a:ext>
              </a:extLst>
            </p:cNvPr>
            <p:cNvSpPr/>
            <p:nvPr>
              <p:custDataLst>
                <p:tags r:id="rId485"/>
              </p:custDataLst>
            </p:nvPr>
          </p:nvSpPr>
          <p:spPr>
            <a:xfrm rot="9060000">
              <a:off x="14688800" y="-420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19" name="PA-星星36">
              <a:extLst>
                <a:ext uri="{FF2B5EF4-FFF2-40B4-BE49-F238E27FC236}">
                  <a16:creationId xmlns:a16="http://schemas.microsoft.com/office/drawing/2014/main" id="{77D2AE4D-DDC5-40A9-9E4D-9BE02E2309C6}"/>
                </a:ext>
              </a:extLst>
            </p:cNvPr>
            <p:cNvSpPr/>
            <p:nvPr>
              <p:custDataLst>
                <p:tags r:id="rId486"/>
              </p:custDataLst>
            </p:nvPr>
          </p:nvSpPr>
          <p:spPr>
            <a:xfrm rot="3540000">
              <a:off x="13241000" y="466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0" name="PA-星星37">
              <a:extLst>
                <a:ext uri="{FF2B5EF4-FFF2-40B4-BE49-F238E27FC236}">
                  <a16:creationId xmlns:a16="http://schemas.microsoft.com/office/drawing/2014/main" id="{CA1CD0FC-550D-4B2B-A751-8DBF47E00F6C}"/>
                </a:ext>
              </a:extLst>
            </p:cNvPr>
            <p:cNvSpPr/>
            <p:nvPr>
              <p:custDataLst>
                <p:tags r:id="rId487"/>
              </p:custDataLst>
            </p:nvPr>
          </p:nvSpPr>
          <p:spPr>
            <a:xfrm rot="3180000">
              <a:off x="2877800" y="-662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1" name="PA-星星38">
              <a:extLst>
                <a:ext uri="{FF2B5EF4-FFF2-40B4-BE49-F238E27FC236}">
                  <a16:creationId xmlns:a16="http://schemas.microsoft.com/office/drawing/2014/main" id="{FCD1D5DD-B98F-44A8-A576-B73F193198C2}"/>
                </a:ext>
              </a:extLst>
            </p:cNvPr>
            <p:cNvSpPr/>
            <p:nvPr>
              <p:custDataLst>
                <p:tags r:id="rId488"/>
              </p:custDataLst>
            </p:nvPr>
          </p:nvSpPr>
          <p:spPr>
            <a:xfrm rot="18600000">
              <a:off x="5481300" y="672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2" name="PA-星星39">
              <a:extLst>
                <a:ext uri="{FF2B5EF4-FFF2-40B4-BE49-F238E27FC236}">
                  <a16:creationId xmlns:a16="http://schemas.microsoft.com/office/drawing/2014/main" id="{00C5BA93-8BF9-4B8A-88C1-84512F7BFA1C}"/>
                </a:ext>
              </a:extLst>
            </p:cNvPr>
            <p:cNvSpPr/>
            <p:nvPr>
              <p:custDataLst>
                <p:tags r:id="rId489"/>
              </p:custDataLst>
            </p:nvPr>
          </p:nvSpPr>
          <p:spPr>
            <a:xfrm rot="4500000">
              <a:off x="10256500" y="-944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3" name="PA-星星40">
              <a:extLst>
                <a:ext uri="{FF2B5EF4-FFF2-40B4-BE49-F238E27FC236}">
                  <a16:creationId xmlns:a16="http://schemas.microsoft.com/office/drawing/2014/main" id="{9FB5B0CA-916A-4670-840B-6590F61FB9FE}"/>
                </a:ext>
              </a:extLst>
            </p:cNvPr>
            <p:cNvSpPr/>
            <p:nvPr>
              <p:custDataLst>
                <p:tags r:id="rId490"/>
              </p:custDataLst>
            </p:nvPr>
          </p:nvSpPr>
          <p:spPr>
            <a:xfrm rot="11340000">
              <a:off x="6116300" y="-284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4" name="PA-星星41">
              <a:extLst>
                <a:ext uri="{FF2B5EF4-FFF2-40B4-BE49-F238E27FC236}">
                  <a16:creationId xmlns:a16="http://schemas.microsoft.com/office/drawing/2014/main" id="{98D3BA9E-E3B0-4AF6-AAD5-8DB93632D98D}"/>
                </a:ext>
              </a:extLst>
            </p:cNvPr>
            <p:cNvSpPr/>
            <p:nvPr>
              <p:custDataLst>
                <p:tags r:id="rId491"/>
              </p:custDataLst>
            </p:nvPr>
          </p:nvSpPr>
          <p:spPr>
            <a:xfrm rot="10200000">
              <a:off x="4973300" y="819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PA-星星42">
              <a:extLst>
                <a:ext uri="{FF2B5EF4-FFF2-40B4-BE49-F238E27FC236}">
                  <a16:creationId xmlns:a16="http://schemas.microsoft.com/office/drawing/2014/main" id="{A41C4C64-3706-44A6-856B-D1740BF8C2FC}"/>
                </a:ext>
              </a:extLst>
            </p:cNvPr>
            <p:cNvSpPr/>
            <p:nvPr>
              <p:custDataLst>
                <p:tags r:id="rId492"/>
              </p:custDataLst>
            </p:nvPr>
          </p:nvSpPr>
          <p:spPr>
            <a:xfrm rot="11220000">
              <a:off x="1341100" y="-91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6" name="PA-星星43">
              <a:extLst>
                <a:ext uri="{FF2B5EF4-FFF2-40B4-BE49-F238E27FC236}">
                  <a16:creationId xmlns:a16="http://schemas.microsoft.com/office/drawing/2014/main" id="{4CC639F5-1B4C-49C7-A019-2090D1943296}"/>
                </a:ext>
              </a:extLst>
            </p:cNvPr>
            <p:cNvSpPr/>
            <p:nvPr>
              <p:custDataLst>
                <p:tags r:id="rId493"/>
              </p:custDataLst>
            </p:nvPr>
          </p:nvSpPr>
          <p:spPr>
            <a:xfrm rot="6480000">
              <a:off x="9418300" y="-470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27" name="PA-星星44">
              <a:extLst>
                <a:ext uri="{FF2B5EF4-FFF2-40B4-BE49-F238E27FC236}">
                  <a16:creationId xmlns:a16="http://schemas.microsoft.com/office/drawing/2014/main" id="{3FC2B7C0-75C7-46E3-B54B-C638266B32EF}"/>
                </a:ext>
              </a:extLst>
            </p:cNvPr>
            <p:cNvSpPr/>
            <p:nvPr>
              <p:custDataLst>
                <p:tags r:id="rId494"/>
              </p:custDataLst>
            </p:nvPr>
          </p:nvSpPr>
          <p:spPr>
            <a:xfrm rot="3960000">
              <a:off x="15273000" y="322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28" name="PA-星星1">
              <a:extLst>
                <a:ext uri="{FF2B5EF4-FFF2-40B4-BE49-F238E27FC236}">
                  <a16:creationId xmlns:a16="http://schemas.microsoft.com/office/drawing/2014/main" id="{4500EFD4-950C-403E-A56E-6C39E02D1381}"/>
                </a:ext>
              </a:extLst>
            </p:cNvPr>
            <p:cNvSpPr/>
            <p:nvPr>
              <p:custDataLst>
                <p:tags r:id="rId495"/>
              </p:custDataLst>
            </p:nvPr>
          </p:nvSpPr>
          <p:spPr>
            <a:xfrm rot="4200000">
              <a:off x="12288500" y="-212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29" name="PA-星星2">
              <a:extLst>
                <a:ext uri="{FF2B5EF4-FFF2-40B4-BE49-F238E27FC236}">
                  <a16:creationId xmlns:a16="http://schemas.microsoft.com/office/drawing/2014/main" id="{DC6CA1F8-E827-41F8-AD20-89770198F801}"/>
                </a:ext>
              </a:extLst>
            </p:cNvPr>
            <p:cNvSpPr/>
            <p:nvPr>
              <p:custDataLst>
                <p:tags r:id="rId496"/>
              </p:custDataLst>
            </p:nvPr>
          </p:nvSpPr>
          <p:spPr>
            <a:xfrm rot="12780000">
              <a:off x="16619200" y="-39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0" name="PA-星星5">
              <a:extLst>
                <a:ext uri="{FF2B5EF4-FFF2-40B4-BE49-F238E27FC236}">
                  <a16:creationId xmlns:a16="http://schemas.microsoft.com/office/drawing/2014/main" id="{D3D9AFC6-7503-4C86-B426-80DB0AAACC48}"/>
                </a:ext>
              </a:extLst>
            </p:cNvPr>
            <p:cNvSpPr/>
            <p:nvPr>
              <p:custDataLst>
                <p:tags r:id="rId497"/>
              </p:custDataLst>
            </p:nvPr>
          </p:nvSpPr>
          <p:spPr>
            <a:xfrm rot="5220000">
              <a:off x="9545300" y="189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PA-星星6">
              <a:extLst>
                <a:ext uri="{FF2B5EF4-FFF2-40B4-BE49-F238E27FC236}">
                  <a16:creationId xmlns:a16="http://schemas.microsoft.com/office/drawing/2014/main" id="{CD15FA90-03F3-4D30-BB93-006C8278C187}"/>
                </a:ext>
              </a:extLst>
            </p:cNvPr>
            <p:cNvSpPr/>
            <p:nvPr>
              <p:custDataLst>
                <p:tags r:id="rId498"/>
              </p:custDataLst>
            </p:nvPr>
          </p:nvSpPr>
          <p:spPr>
            <a:xfrm rot="12900000">
              <a:off x="8630900" y="135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PA-星星8">
              <a:extLst>
                <a:ext uri="{FF2B5EF4-FFF2-40B4-BE49-F238E27FC236}">
                  <a16:creationId xmlns:a16="http://schemas.microsoft.com/office/drawing/2014/main" id="{538895F0-6326-4D8D-8130-400B2DAFC7C6}"/>
                </a:ext>
              </a:extLst>
            </p:cNvPr>
            <p:cNvSpPr/>
            <p:nvPr>
              <p:custDataLst>
                <p:tags r:id="rId499"/>
              </p:custDataLst>
            </p:nvPr>
          </p:nvSpPr>
          <p:spPr>
            <a:xfrm rot="5040000">
              <a:off x="17774900" y="-182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PA-星星10">
              <a:extLst>
                <a:ext uri="{FF2B5EF4-FFF2-40B4-BE49-F238E27FC236}">
                  <a16:creationId xmlns:a16="http://schemas.microsoft.com/office/drawing/2014/main" id="{3B46A344-8DDF-40D1-97A1-4A56306E55C7}"/>
                </a:ext>
              </a:extLst>
            </p:cNvPr>
            <p:cNvSpPr/>
            <p:nvPr>
              <p:custDataLst>
                <p:tags r:id="rId500"/>
              </p:custDataLst>
            </p:nvPr>
          </p:nvSpPr>
          <p:spPr>
            <a:xfrm rot="17100000">
              <a:off x="9037300" y="-677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PA-星星12">
              <a:extLst>
                <a:ext uri="{FF2B5EF4-FFF2-40B4-BE49-F238E27FC236}">
                  <a16:creationId xmlns:a16="http://schemas.microsoft.com/office/drawing/2014/main" id="{D1A8DD83-38E5-4010-B3A3-1857E65201D1}"/>
                </a:ext>
              </a:extLst>
            </p:cNvPr>
            <p:cNvSpPr/>
            <p:nvPr>
              <p:custDataLst>
                <p:tags r:id="rId501"/>
              </p:custDataLst>
            </p:nvPr>
          </p:nvSpPr>
          <p:spPr>
            <a:xfrm rot="13440000">
              <a:off x="1353800" y="560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5" name="PA-星星16">
              <a:extLst>
                <a:ext uri="{FF2B5EF4-FFF2-40B4-BE49-F238E27FC236}">
                  <a16:creationId xmlns:a16="http://schemas.microsoft.com/office/drawing/2014/main" id="{8D2CE56C-E5BB-4FBA-9404-5873C66DC387}"/>
                </a:ext>
              </a:extLst>
            </p:cNvPr>
            <p:cNvSpPr/>
            <p:nvPr>
              <p:custDataLst>
                <p:tags r:id="rId502"/>
              </p:custDataLst>
            </p:nvPr>
          </p:nvSpPr>
          <p:spPr>
            <a:xfrm rot="11940000">
              <a:off x="1963400" y="-154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6" name="PA-星星19">
              <a:extLst>
                <a:ext uri="{FF2B5EF4-FFF2-40B4-BE49-F238E27FC236}">
                  <a16:creationId xmlns:a16="http://schemas.microsoft.com/office/drawing/2014/main" id="{610896F3-1173-4A95-823A-6B14A1820BDF}"/>
                </a:ext>
              </a:extLst>
            </p:cNvPr>
            <p:cNvSpPr/>
            <p:nvPr>
              <p:custDataLst>
                <p:tags r:id="rId503"/>
              </p:custDataLst>
            </p:nvPr>
          </p:nvSpPr>
          <p:spPr>
            <a:xfrm rot="12300000">
              <a:off x="4655800" y="515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7" name="PA-星星22">
              <a:extLst>
                <a:ext uri="{FF2B5EF4-FFF2-40B4-BE49-F238E27FC236}">
                  <a16:creationId xmlns:a16="http://schemas.microsoft.com/office/drawing/2014/main" id="{FBE230DF-560B-4EFB-A01E-18A57226DADC}"/>
                </a:ext>
              </a:extLst>
            </p:cNvPr>
            <p:cNvSpPr/>
            <p:nvPr>
              <p:custDataLst>
                <p:tags r:id="rId504"/>
              </p:custDataLst>
            </p:nvPr>
          </p:nvSpPr>
          <p:spPr>
            <a:xfrm rot="3840000">
              <a:off x="22372300" y="-437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8" name="PA-星星24">
              <a:extLst>
                <a:ext uri="{FF2B5EF4-FFF2-40B4-BE49-F238E27FC236}">
                  <a16:creationId xmlns:a16="http://schemas.microsoft.com/office/drawing/2014/main" id="{7E22D9B1-2BF1-49CA-88E3-2CA548F2A86B}"/>
                </a:ext>
              </a:extLst>
            </p:cNvPr>
            <p:cNvSpPr/>
            <p:nvPr>
              <p:custDataLst>
                <p:tags r:id="rId505"/>
              </p:custDataLst>
            </p:nvPr>
          </p:nvSpPr>
          <p:spPr>
            <a:xfrm rot="4860000">
              <a:off x="5062200" y="760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9" name="PA-星星26">
              <a:extLst>
                <a:ext uri="{FF2B5EF4-FFF2-40B4-BE49-F238E27FC236}">
                  <a16:creationId xmlns:a16="http://schemas.microsoft.com/office/drawing/2014/main" id="{632A21B9-9552-4D6B-964D-AE714F0FA511}"/>
                </a:ext>
              </a:extLst>
            </p:cNvPr>
            <p:cNvSpPr/>
            <p:nvPr>
              <p:custDataLst>
                <p:tags r:id="rId506"/>
              </p:custDataLst>
            </p:nvPr>
          </p:nvSpPr>
          <p:spPr>
            <a:xfrm rot="8820000">
              <a:off x="7970500" y="407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0" name="PA-星星28">
              <a:extLst>
                <a:ext uri="{FF2B5EF4-FFF2-40B4-BE49-F238E27FC236}">
                  <a16:creationId xmlns:a16="http://schemas.microsoft.com/office/drawing/2014/main" id="{ADBCE7C0-03A8-464B-B69C-A3CC1BCE5446}"/>
                </a:ext>
              </a:extLst>
            </p:cNvPr>
            <p:cNvSpPr/>
            <p:nvPr>
              <p:custDataLst>
                <p:tags r:id="rId507"/>
              </p:custDataLst>
            </p:nvPr>
          </p:nvSpPr>
          <p:spPr>
            <a:xfrm rot="20160000">
              <a:off x="-43200" y="-372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1" name="PA-星星29">
              <a:extLst>
                <a:ext uri="{FF2B5EF4-FFF2-40B4-BE49-F238E27FC236}">
                  <a16:creationId xmlns:a16="http://schemas.microsoft.com/office/drawing/2014/main" id="{8162CD68-FD87-4EEA-8B53-C2D47C06D05C}"/>
                </a:ext>
              </a:extLst>
            </p:cNvPr>
            <p:cNvSpPr/>
            <p:nvPr>
              <p:custDataLst>
                <p:tags r:id="rId508"/>
              </p:custDataLst>
            </p:nvPr>
          </p:nvSpPr>
          <p:spPr>
            <a:xfrm rot="10020000">
              <a:off x="4478000" y="506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2" name="PA-星星31">
              <a:extLst>
                <a:ext uri="{FF2B5EF4-FFF2-40B4-BE49-F238E27FC236}">
                  <a16:creationId xmlns:a16="http://schemas.microsoft.com/office/drawing/2014/main" id="{20C2A08B-2787-4F85-B910-DC68EC882ED9}"/>
                </a:ext>
              </a:extLst>
            </p:cNvPr>
            <p:cNvSpPr/>
            <p:nvPr>
              <p:custDataLst>
                <p:tags r:id="rId509"/>
              </p:custDataLst>
            </p:nvPr>
          </p:nvSpPr>
          <p:spPr>
            <a:xfrm rot="7680000">
              <a:off x="14841200" y="-6228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3" name="PA-星星32">
              <a:extLst>
                <a:ext uri="{FF2B5EF4-FFF2-40B4-BE49-F238E27FC236}">
                  <a16:creationId xmlns:a16="http://schemas.microsoft.com/office/drawing/2014/main" id="{57C99C5B-2FD9-4D2C-A37A-2925221FC49F}"/>
                </a:ext>
              </a:extLst>
            </p:cNvPr>
            <p:cNvSpPr/>
            <p:nvPr>
              <p:custDataLst>
                <p:tags r:id="rId510"/>
              </p:custDataLst>
            </p:nvPr>
          </p:nvSpPr>
          <p:spPr>
            <a:xfrm rot="11340000">
              <a:off x="-1148100" y="145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4" name="PA-星星33">
              <a:extLst>
                <a:ext uri="{FF2B5EF4-FFF2-40B4-BE49-F238E27FC236}">
                  <a16:creationId xmlns:a16="http://schemas.microsoft.com/office/drawing/2014/main" id="{DDDE5A3C-2DEE-40AD-AFFC-6772477B967B}"/>
                </a:ext>
              </a:extLst>
            </p:cNvPr>
            <p:cNvSpPr/>
            <p:nvPr>
              <p:custDataLst>
                <p:tags r:id="rId511"/>
              </p:custDataLst>
            </p:nvPr>
          </p:nvSpPr>
          <p:spPr>
            <a:xfrm rot="1200000">
              <a:off x="4795500" y="-222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5" name="PA-星星35">
              <a:extLst>
                <a:ext uri="{FF2B5EF4-FFF2-40B4-BE49-F238E27FC236}">
                  <a16:creationId xmlns:a16="http://schemas.microsoft.com/office/drawing/2014/main" id="{8DD3FE61-F2D6-419F-8C8E-811F3280DA29}"/>
                </a:ext>
              </a:extLst>
            </p:cNvPr>
            <p:cNvSpPr/>
            <p:nvPr>
              <p:custDataLst>
                <p:tags r:id="rId512"/>
              </p:custDataLst>
            </p:nvPr>
          </p:nvSpPr>
          <p:spPr>
            <a:xfrm rot="9060000">
              <a:off x="19730700" y="-3294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6" name="PA-星星38">
              <a:extLst>
                <a:ext uri="{FF2B5EF4-FFF2-40B4-BE49-F238E27FC236}">
                  <a16:creationId xmlns:a16="http://schemas.microsoft.com/office/drawing/2014/main" id="{599D9CBC-A25D-46A5-922E-0DE7ADDE7B6D}"/>
                </a:ext>
              </a:extLst>
            </p:cNvPr>
            <p:cNvSpPr/>
            <p:nvPr>
              <p:custDataLst>
                <p:tags r:id="rId513"/>
              </p:custDataLst>
            </p:nvPr>
          </p:nvSpPr>
          <p:spPr>
            <a:xfrm rot="18600000">
              <a:off x="12148800" y="-592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7" name="PA-星星40">
              <a:extLst>
                <a:ext uri="{FF2B5EF4-FFF2-40B4-BE49-F238E27FC236}">
                  <a16:creationId xmlns:a16="http://schemas.microsoft.com/office/drawing/2014/main" id="{75A58286-24B6-4DA0-B222-B649EA734D2A}"/>
                </a:ext>
              </a:extLst>
            </p:cNvPr>
            <p:cNvSpPr/>
            <p:nvPr>
              <p:custDataLst>
                <p:tags r:id="rId514"/>
              </p:custDataLst>
            </p:nvPr>
          </p:nvSpPr>
          <p:spPr>
            <a:xfrm rot="11340000">
              <a:off x="7818100" y="130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8" name="PA-星星42">
              <a:extLst>
                <a:ext uri="{FF2B5EF4-FFF2-40B4-BE49-F238E27FC236}">
                  <a16:creationId xmlns:a16="http://schemas.microsoft.com/office/drawing/2014/main" id="{5C737D2F-88B6-4139-BD2F-4AEBBCD4A385}"/>
                </a:ext>
              </a:extLst>
            </p:cNvPr>
            <p:cNvSpPr/>
            <p:nvPr>
              <p:custDataLst>
                <p:tags r:id="rId515"/>
              </p:custDataLst>
            </p:nvPr>
          </p:nvSpPr>
          <p:spPr>
            <a:xfrm rot="11220000">
              <a:off x="16276300" y="347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9" name="PA-星星43">
              <a:extLst>
                <a:ext uri="{FF2B5EF4-FFF2-40B4-BE49-F238E27FC236}">
                  <a16:creationId xmlns:a16="http://schemas.microsoft.com/office/drawing/2014/main" id="{2ADDBD25-88D9-4DF8-95EB-4AFBD6531F42}"/>
                </a:ext>
              </a:extLst>
            </p:cNvPr>
            <p:cNvSpPr/>
            <p:nvPr>
              <p:custDataLst>
                <p:tags r:id="rId516"/>
              </p:custDataLst>
            </p:nvPr>
          </p:nvSpPr>
          <p:spPr>
            <a:xfrm rot="6480000">
              <a:off x="2877800" y="-636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50" name="PA-星星44">
              <a:extLst>
                <a:ext uri="{FF2B5EF4-FFF2-40B4-BE49-F238E27FC236}">
                  <a16:creationId xmlns:a16="http://schemas.microsoft.com/office/drawing/2014/main" id="{05D9EC3B-0E5A-42D8-BACA-46E9D4D4F8B8}"/>
                </a:ext>
              </a:extLst>
            </p:cNvPr>
            <p:cNvSpPr/>
            <p:nvPr>
              <p:custDataLst>
                <p:tags r:id="rId517"/>
              </p:custDataLst>
            </p:nvPr>
          </p:nvSpPr>
          <p:spPr>
            <a:xfrm rot="3960000">
              <a:off x="-690900" y="-400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51" name="PA-星星1">
              <a:extLst>
                <a:ext uri="{FF2B5EF4-FFF2-40B4-BE49-F238E27FC236}">
                  <a16:creationId xmlns:a16="http://schemas.microsoft.com/office/drawing/2014/main" id="{7D3203AC-8F4E-4582-87B5-889B217AE959}"/>
                </a:ext>
              </a:extLst>
            </p:cNvPr>
            <p:cNvSpPr/>
            <p:nvPr>
              <p:custDataLst>
                <p:tags r:id="rId518"/>
              </p:custDataLst>
            </p:nvPr>
          </p:nvSpPr>
          <p:spPr>
            <a:xfrm rot="4200000">
              <a:off x="3957300" y="-108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52" name="PA-星星2">
              <a:extLst>
                <a:ext uri="{FF2B5EF4-FFF2-40B4-BE49-F238E27FC236}">
                  <a16:creationId xmlns:a16="http://schemas.microsoft.com/office/drawing/2014/main" id="{56B37C61-823B-4FB0-B3C1-3757FA3A1046}"/>
                </a:ext>
              </a:extLst>
            </p:cNvPr>
            <p:cNvSpPr/>
            <p:nvPr>
              <p:custDataLst>
                <p:tags r:id="rId519"/>
              </p:custDataLst>
            </p:nvPr>
          </p:nvSpPr>
          <p:spPr>
            <a:xfrm rot="12780000">
              <a:off x="21051500" y="379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3" name="PA-星星3">
              <a:extLst>
                <a:ext uri="{FF2B5EF4-FFF2-40B4-BE49-F238E27FC236}">
                  <a16:creationId xmlns:a16="http://schemas.microsoft.com/office/drawing/2014/main" id="{3B6B1473-B427-441F-92E6-25FCFE6DCF03}"/>
                </a:ext>
              </a:extLst>
            </p:cNvPr>
            <p:cNvSpPr/>
            <p:nvPr>
              <p:custDataLst>
                <p:tags r:id="rId520"/>
              </p:custDataLst>
            </p:nvPr>
          </p:nvSpPr>
          <p:spPr>
            <a:xfrm rot="20760000">
              <a:off x="3754100" y="214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4" name="PA-星星4">
              <a:extLst>
                <a:ext uri="{FF2B5EF4-FFF2-40B4-BE49-F238E27FC236}">
                  <a16:creationId xmlns:a16="http://schemas.microsoft.com/office/drawing/2014/main" id="{5EEABBE8-5763-4D96-9F5E-167109966857}"/>
                </a:ext>
              </a:extLst>
            </p:cNvPr>
            <p:cNvSpPr/>
            <p:nvPr>
              <p:custDataLst>
                <p:tags r:id="rId521"/>
              </p:custDataLst>
            </p:nvPr>
          </p:nvSpPr>
          <p:spPr>
            <a:xfrm rot="1860000">
              <a:off x="5595600" y="-69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5" name="PA-星星5">
              <a:extLst>
                <a:ext uri="{FF2B5EF4-FFF2-40B4-BE49-F238E27FC236}">
                  <a16:creationId xmlns:a16="http://schemas.microsoft.com/office/drawing/2014/main" id="{72A05EC4-F81F-494A-8015-4D854E966C51}"/>
                </a:ext>
              </a:extLst>
            </p:cNvPr>
            <p:cNvSpPr/>
            <p:nvPr>
              <p:custDataLst>
                <p:tags r:id="rId522"/>
              </p:custDataLst>
            </p:nvPr>
          </p:nvSpPr>
          <p:spPr>
            <a:xfrm rot="5220000">
              <a:off x="9977100" y="148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6" name="PA-星星6">
              <a:extLst>
                <a:ext uri="{FF2B5EF4-FFF2-40B4-BE49-F238E27FC236}">
                  <a16:creationId xmlns:a16="http://schemas.microsoft.com/office/drawing/2014/main" id="{87CA6CB6-D56A-4A68-ABEB-811E5266C6B9}"/>
                </a:ext>
              </a:extLst>
            </p:cNvPr>
            <p:cNvSpPr/>
            <p:nvPr>
              <p:custDataLst>
                <p:tags r:id="rId523"/>
              </p:custDataLst>
            </p:nvPr>
          </p:nvSpPr>
          <p:spPr>
            <a:xfrm rot="12900000">
              <a:off x="24137600" y="771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7" name="PA-星星7">
              <a:extLst>
                <a:ext uri="{FF2B5EF4-FFF2-40B4-BE49-F238E27FC236}">
                  <a16:creationId xmlns:a16="http://schemas.microsoft.com/office/drawing/2014/main" id="{E974E003-A6DC-4349-AAB6-5AC707B404AB}"/>
                </a:ext>
              </a:extLst>
            </p:cNvPr>
            <p:cNvSpPr/>
            <p:nvPr>
              <p:custDataLst>
                <p:tags r:id="rId524"/>
              </p:custDataLst>
            </p:nvPr>
          </p:nvSpPr>
          <p:spPr>
            <a:xfrm rot="12180000">
              <a:off x="9278600" y="-490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8" name="PA-星星8">
              <a:extLst>
                <a:ext uri="{FF2B5EF4-FFF2-40B4-BE49-F238E27FC236}">
                  <a16:creationId xmlns:a16="http://schemas.microsoft.com/office/drawing/2014/main" id="{1068A499-3751-4733-9462-EE9F50FDA6E0}"/>
                </a:ext>
              </a:extLst>
            </p:cNvPr>
            <p:cNvSpPr/>
            <p:nvPr>
              <p:custDataLst>
                <p:tags r:id="rId525"/>
              </p:custDataLst>
            </p:nvPr>
          </p:nvSpPr>
          <p:spPr>
            <a:xfrm rot="5040000">
              <a:off x="8453100" y="173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9" name="PA-星星9">
              <a:extLst>
                <a:ext uri="{FF2B5EF4-FFF2-40B4-BE49-F238E27FC236}">
                  <a16:creationId xmlns:a16="http://schemas.microsoft.com/office/drawing/2014/main" id="{8439EA41-1289-4DDA-8992-0E6EF8DE79B8}"/>
                </a:ext>
              </a:extLst>
            </p:cNvPr>
            <p:cNvSpPr/>
            <p:nvPr>
              <p:custDataLst>
                <p:tags r:id="rId526"/>
              </p:custDataLst>
            </p:nvPr>
          </p:nvSpPr>
          <p:spPr>
            <a:xfrm rot="19140000">
              <a:off x="22854900" y="2738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0" name="PA-星星10">
              <a:extLst>
                <a:ext uri="{FF2B5EF4-FFF2-40B4-BE49-F238E27FC236}">
                  <a16:creationId xmlns:a16="http://schemas.microsoft.com/office/drawing/2014/main" id="{2CA132FE-A3E8-47AD-A8DE-FAB06FE64AFD}"/>
                </a:ext>
              </a:extLst>
            </p:cNvPr>
            <p:cNvSpPr/>
            <p:nvPr>
              <p:custDataLst>
                <p:tags r:id="rId527"/>
              </p:custDataLst>
            </p:nvPr>
          </p:nvSpPr>
          <p:spPr>
            <a:xfrm rot="17100000">
              <a:off x="8110200" y="560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1" name="PA-星星11">
              <a:extLst>
                <a:ext uri="{FF2B5EF4-FFF2-40B4-BE49-F238E27FC236}">
                  <a16:creationId xmlns:a16="http://schemas.microsoft.com/office/drawing/2014/main" id="{BD293D6D-40E7-4693-B9DA-8183B2F31389}"/>
                </a:ext>
              </a:extLst>
            </p:cNvPr>
            <p:cNvSpPr/>
            <p:nvPr>
              <p:custDataLst>
                <p:tags r:id="rId528"/>
              </p:custDataLst>
            </p:nvPr>
          </p:nvSpPr>
          <p:spPr>
            <a:xfrm rot="17700000">
              <a:off x="19870400" y="447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2" name="PA-星星12">
              <a:extLst>
                <a:ext uri="{FF2B5EF4-FFF2-40B4-BE49-F238E27FC236}">
                  <a16:creationId xmlns:a16="http://schemas.microsoft.com/office/drawing/2014/main" id="{E5480166-46D6-4082-B6CE-FC5E0A1328F2}"/>
                </a:ext>
              </a:extLst>
            </p:cNvPr>
            <p:cNvSpPr/>
            <p:nvPr>
              <p:custDataLst>
                <p:tags r:id="rId529"/>
              </p:custDataLst>
            </p:nvPr>
          </p:nvSpPr>
          <p:spPr>
            <a:xfrm rot="13440000">
              <a:off x="-868700" y="593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3" name="PA-星星13">
              <a:extLst>
                <a:ext uri="{FF2B5EF4-FFF2-40B4-BE49-F238E27FC236}">
                  <a16:creationId xmlns:a16="http://schemas.microsoft.com/office/drawing/2014/main" id="{421D49B4-BE5C-46BF-A64F-DFC87E159B68}"/>
                </a:ext>
              </a:extLst>
            </p:cNvPr>
            <p:cNvSpPr/>
            <p:nvPr>
              <p:custDataLst>
                <p:tags r:id="rId530"/>
              </p:custDataLst>
            </p:nvPr>
          </p:nvSpPr>
          <p:spPr>
            <a:xfrm rot="1320000">
              <a:off x="20899100" y="-575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4" name="PA-星星14">
              <a:extLst>
                <a:ext uri="{FF2B5EF4-FFF2-40B4-BE49-F238E27FC236}">
                  <a16:creationId xmlns:a16="http://schemas.microsoft.com/office/drawing/2014/main" id="{66BC2D21-16A4-4925-8551-5F065C33A87B}"/>
                </a:ext>
              </a:extLst>
            </p:cNvPr>
            <p:cNvSpPr/>
            <p:nvPr>
              <p:custDataLst>
                <p:tags r:id="rId531"/>
              </p:custDataLst>
            </p:nvPr>
          </p:nvSpPr>
          <p:spPr>
            <a:xfrm rot="14520000">
              <a:off x="10307300" y="-1922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5" name="PA-星星15">
              <a:extLst>
                <a:ext uri="{FF2B5EF4-FFF2-40B4-BE49-F238E27FC236}">
                  <a16:creationId xmlns:a16="http://schemas.microsoft.com/office/drawing/2014/main" id="{311FAFCF-792C-4DD6-AF35-B53899A866D1}"/>
                </a:ext>
              </a:extLst>
            </p:cNvPr>
            <p:cNvSpPr/>
            <p:nvPr>
              <p:custDataLst>
                <p:tags r:id="rId532"/>
              </p:custDataLst>
            </p:nvPr>
          </p:nvSpPr>
          <p:spPr>
            <a:xfrm rot="4560000">
              <a:off x="12237700" y="109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6" name="PA-星星16">
              <a:extLst>
                <a:ext uri="{FF2B5EF4-FFF2-40B4-BE49-F238E27FC236}">
                  <a16:creationId xmlns:a16="http://schemas.microsoft.com/office/drawing/2014/main" id="{95531451-0CB7-4E1F-B8A1-B8FB38059CA4}"/>
                </a:ext>
              </a:extLst>
            </p:cNvPr>
            <p:cNvSpPr/>
            <p:nvPr>
              <p:custDataLst>
                <p:tags r:id="rId533"/>
              </p:custDataLst>
            </p:nvPr>
          </p:nvSpPr>
          <p:spPr>
            <a:xfrm rot="11940000">
              <a:off x="19184600" y="-3243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7" name="PA-星星17">
              <a:extLst>
                <a:ext uri="{FF2B5EF4-FFF2-40B4-BE49-F238E27FC236}">
                  <a16:creationId xmlns:a16="http://schemas.microsoft.com/office/drawing/2014/main" id="{CFDA1C45-0344-41CD-8F6B-8AA7FBD5A6FB}"/>
                </a:ext>
              </a:extLst>
            </p:cNvPr>
            <p:cNvSpPr/>
            <p:nvPr>
              <p:custDataLst>
                <p:tags r:id="rId534"/>
              </p:custDataLst>
            </p:nvPr>
          </p:nvSpPr>
          <p:spPr>
            <a:xfrm rot="20880000">
              <a:off x="17101800" y="539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8" name="PA-星星18">
              <a:extLst>
                <a:ext uri="{FF2B5EF4-FFF2-40B4-BE49-F238E27FC236}">
                  <a16:creationId xmlns:a16="http://schemas.microsoft.com/office/drawing/2014/main" id="{1509B879-6768-4FF4-97AD-E7E2AAF208E3}"/>
                </a:ext>
              </a:extLst>
            </p:cNvPr>
            <p:cNvSpPr/>
            <p:nvPr>
              <p:custDataLst>
                <p:tags r:id="rId535"/>
              </p:custDataLst>
            </p:nvPr>
          </p:nvSpPr>
          <p:spPr>
            <a:xfrm rot="11520000">
              <a:off x="-55900" y="530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9" name="PA-星星19">
              <a:extLst>
                <a:ext uri="{FF2B5EF4-FFF2-40B4-BE49-F238E27FC236}">
                  <a16:creationId xmlns:a16="http://schemas.microsoft.com/office/drawing/2014/main" id="{63A0E5A5-6272-46DD-9570-85DFA8A243F6}"/>
                </a:ext>
              </a:extLst>
            </p:cNvPr>
            <p:cNvSpPr/>
            <p:nvPr>
              <p:custDataLst>
                <p:tags r:id="rId536"/>
              </p:custDataLst>
            </p:nvPr>
          </p:nvSpPr>
          <p:spPr>
            <a:xfrm rot="12300000">
              <a:off x="22588200" y="689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0" name="PA-星星20">
              <a:extLst>
                <a:ext uri="{FF2B5EF4-FFF2-40B4-BE49-F238E27FC236}">
                  <a16:creationId xmlns:a16="http://schemas.microsoft.com/office/drawing/2014/main" id="{852182F0-E819-490F-B773-E4E42737D5B7}"/>
                </a:ext>
              </a:extLst>
            </p:cNvPr>
            <p:cNvSpPr/>
            <p:nvPr>
              <p:custDataLst>
                <p:tags r:id="rId537"/>
              </p:custDataLst>
            </p:nvPr>
          </p:nvSpPr>
          <p:spPr>
            <a:xfrm rot="360000">
              <a:off x="21788100" y="-145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1" name="PA-星星21">
              <a:extLst>
                <a:ext uri="{FF2B5EF4-FFF2-40B4-BE49-F238E27FC236}">
                  <a16:creationId xmlns:a16="http://schemas.microsoft.com/office/drawing/2014/main" id="{67841DA1-54C0-421C-AB57-50B12D3DA01F}"/>
                </a:ext>
              </a:extLst>
            </p:cNvPr>
            <p:cNvSpPr/>
            <p:nvPr>
              <p:custDataLst>
                <p:tags r:id="rId538"/>
              </p:custDataLst>
            </p:nvPr>
          </p:nvSpPr>
          <p:spPr>
            <a:xfrm rot="19260000">
              <a:off x="6611600" y="510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2" name="PA-星星22">
              <a:extLst>
                <a:ext uri="{FF2B5EF4-FFF2-40B4-BE49-F238E27FC236}">
                  <a16:creationId xmlns:a16="http://schemas.microsoft.com/office/drawing/2014/main" id="{4E93B5B2-EC5F-47DD-930B-2A439B1E7DD3}"/>
                </a:ext>
              </a:extLst>
            </p:cNvPr>
            <p:cNvSpPr/>
            <p:nvPr>
              <p:custDataLst>
                <p:tags r:id="rId539"/>
              </p:custDataLst>
            </p:nvPr>
          </p:nvSpPr>
          <p:spPr>
            <a:xfrm rot="3840000">
              <a:off x="21991300" y="-375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3" name="PA-星星23">
              <a:extLst>
                <a:ext uri="{FF2B5EF4-FFF2-40B4-BE49-F238E27FC236}">
                  <a16:creationId xmlns:a16="http://schemas.microsoft.com/office/drawing/2014/main" id="{9E771E59-2202-4768-A0D5-2D3B41817AE0}"/>
                </a:ext>
              </a:extLst>
            </p:cNvPr>
            <p:cNvSpPr/>
            <p:nvPr>
              <p:custDataLst>
                <p:tags r:id="rId540"/>
              </p:custDataLst>
            </p:nvPr>
          </p:nvSpPr>
          <p:spPr>
            <a:xfrm rot="7140000">
              <a:off x="6090900" y="129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4" name="PA-星星24">
              <a:extLst>
                <a:ext uri="{FF2B5EF4-FFF2-40B4-BE49-F238E27FC236}">
                  <a16:creationId xmlns:a16="http://schemas.microsoft.com/office/drawing/2014/main" id="{E53BE79A-3D71-4F99-AD97-6BB22241E330}"/>
                </a:ext>
              </a:extLst>
            </p:cNvPr>
            <p:cNvSpPr/>
            <p:nvPr>
              <p:custDataLst>
                <p:tags r:id="rId541"/>
              </p:custDataLst>
            </p:nvPr>
          </p:nvSpPr>
          <p:spPr>
            <a:xfrm rot="4860000">
              <a:off x="16758900" y="-4805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5" name="PA-星星25">
              <a:extLst>
                <a:ext uri="{FF2B5EF4-FFF2-40B4-BE49-F238E27FC236}">
                  <a16:creationId xmlns:a16="http://schemas.microsoft.com/office/drawing/2014/main" id="{58144BC1-84B6-4F99-AE08-0494317136D1}"/>
                </a:ext>
              </a:extLst>
            </p:cNvPr>
            <p:cNvSpPr/>
            <p:nvPr>
              <p:custDataLst>
                <p:tags r:id="rId542"/>
              </p:custDataLst>
            </p:nvPr>
          </p:nvSpPr>
          <p:spPr>
            <a:xfrm rot="14160000">
              <a:off x="3512800" y="-616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6" name="PA-星星26">
              <a:extLst>
                <a:ext uri="{FF2B5EF4-FFF2-40B4-BE49-F238E27FC236}">
                  <a16:creationId xmlns:a16="http://schemas.microsoft.com/office/drawing/2014/main" id="{89D31A33-9FF5-4519-BE50-F9BD5F2C3FF5}"/>
                </a:ext>
              </a:extLst>
            </p:cNvPr>
            <p:cNvSpPr/>
            <p:nvPr>
              <p:custDataLst>
                <p:tags r:id="rId543"/>
              </p:custDataLst>
            </p:nvPr>
          </p:nvSpPr>
          <p:spPr>
            <a:xfrm rot="8820000">
              <a:off x="18232100" y="47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7" name="PA-星星27">
              <a:extLst>
                <a:ext uri="{FF2B5EF4-FFF2-40B4-BE49-F238E27FC236}">
                  <a16:creationId xmlns:a16="http://schemas.microsoft.com/office/drawing/2014/main" id="{0DBDF602-7E49-40F6-B824-621DF2EC9815}"/>
                </a:ext>
              </a:extLst>
            </p:cNvPr>
            <p:cNvSpPr/>
            <p:nvPr>
              <p:custDataLst>
                <p:tags r:id="rId544"/>
              </p:custDataLst>
            </p:nvPr>
          </p:nvSpPr>
          <p:spPr>
            <a:xfrm rot="8700000">
              <a:off x="17203400" y="-461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8" name="PA-星星28">
              <a:extLst>
                <a:ext uri="{FF2B5EF4-FFF2-40B4-BE49-F238E27FC236}">
                  <a16:creationId xmlns:a16="http://schemas.microsoft.com/office/drawing/2014/main" id="{CE1A97A9-37ED-4245-A903-BE619AFFE70C}"/>
                </a:ext>
              </a:extLst>
            </p:cNvPr>
            <p:cNvSpPr/>
            <p:nvPr>
              <p:custDataLst>
                <p:tags r:id="rId545"/>
              </p:custDataLst>
            </p:nvPr>
          </p:nvSpPr>
          <p:spPr>
            <a:xfrm rot="20160000">
              <a:off x="9227800" y="-58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79" name="PA-星星29">
              <a:extLst>
                <a:ext uri="{FF2B5EF4-FFF2-40B4-BE49-F238E27FC236}">
                  <a16:creationId xmlns:a16="http://schemas.microsoft.com/office/drawing/2014/main" id="{7BF5DD30-CF9B-4D7A-82B0-6D651B1EE698}"/>
                </a:ext>
              </a:extLst>
            </p:cNvPr>
            <p:cNvSpPr/>
            <p:nvPr>
              <p:custDataLst>
                <p:tags r:id="rId546"/>
              </p:custDataLst>
            </p:nvPr>
          </p:nvSpPr>
          <p:spPr>
            <a:xfrm rot="10020000">
              <a:off x="8999200" y="-739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0" name="PA-星星30">
              <a:extLst>
                <a:ext uri="{FF2B5EF4-FFF2-40B4-BE49-F238E27FC236}">
                  <a16:creationId xmlns:a16="http://schemas.microsoft.com/office/drawing/2014/main" id="{0BEA4A7F-A562-4FE4-A536-8D277D383D0E}"/>
                </a:ext>
              </a:extLst>
            </p:cNvPr>
            <p:cNvSpPr/>
            <p:nvPr>
              <p:custDataLst>
                <p:tags r:id="rId547"/>
              </p:custDataLst>
            </p:nvPr>
          </p:nvSpPr>
          <p:spPr>
            <a:xfrm rot="16020000">
              <a:off x="20695900" y="-648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1" name="PA-星星31">
              <a:extLst>
                <a:ext uri="{FF2B5EF4-FFF2-40B4-BE49-F238E27FC236}">
                  <a16:creationId xmlns:a16="http://schemas.microsoft.com/office/drawing/2014/main" id="{89FBB6CA-4C70-4E01-920D-99731F53473E}"/>
                </a:ext>
              </a:extLst>
            </p:cNvPr>
            <p:cNvSpPr/>
            <p:nvPr>
              <p:custDataLst>
                <p:tags r:id="rId548"/>
              </p:custDataLst>
            </p:nvPr>
          </p:nvSpPr>
          <p:spPr>
            <a:xfrm rot="7680000">
              <a:off x="3004800" y="684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2" name="PA-星星32">
              <a:extLst>
                <a:ext uri="{FF2B5EF4-FFF2-40B4-BE49-F238E27FC236}">
                  <a16:creationId xmlns:a16="http://schemas.microsoft.com/office/drawing/2014/main" id="{20CC3BC1-1F0F-4BAE-981F-E3F0F20B2E15}"/>
                </a:ext>
              </a:extLst>
            </p:cNvPr>
            <p:cNvSpPr/>
            <p:nvPr>
              <p:custDataLst>
                <p:tags r:id="rId549"/>
              </p:custDataLst>
            </p:nvPr>
          </p:nvSpPr>
          <p:spPr>
            <a:xfrm rot="11340000">
              <a:off x="22181800" y="653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PA-星星33">
              <a:extLst>
                <a:ext uri="{FF2B5EF4-FFF2-40B4-BE49-F238E27FC236}">
                  <a16:creationId xmlns:a16="http://schemas.microsoft.com/office/drawing/2014/main" id="{CE1BEF93-6E3B-482D-8F5E-4643A372553B}"/>
                </a:ext>
              </a:extLst>
            </p:cNvPr>
            <p:cNvSpPr/>
            <p:nvPr>
              <p:custDataLst>
                <p:tags r:id="rId550"/>
              </p:custDataLst>
            </p:nvPr>
          </p:nvSpPr>
          <p:spPr>
            <a:xfrm rot="1200000">
              <a:off x="18714700" y="3728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PA-星星34">
              <a:extLst>
                <a:ext uri="{FF2B5EF4-FFF2-40B4-BE49-F238E27FC236}">
                  <a16:creationId xmlns:a16="http://schemas.microsoft.com/office/drawing/2014/main" id="{43D43A76-24AC-46AC-AF10-0018BC626BCF}"/>
                </a:ext>
              </a:extLst>
            </p:cNvPr>
            <p:cNvSpPr/>
            <p:nvPr>
              <p:custDataLst>
                <p:tags r:id="rId551"/>
              </p:custDataLst>
            </p:nvPr>
          </p:nvSpPr>
          <p:spPr>
            <a:xfrm rot="16020000">
              <a:off x="5138400" y="1823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5" name="PA-星星35">
              <a:extLst>
                <a:ext uri="{FF2B5EF4-FFF2-40B4-BE49-F238E27FC236}">
                  <a16:creationId xmlns:a16="http://schemas.microsoft.com/office/drawing/2014/main" id="{3F981958-8AAE-4AE2-B764-3F12869907D1}"/>
                </a:ext>
              </a:extLst>
            </p:cNvPr>
            <p:cNvSpPr/>
            <p:nvPr>
              <p:custDataLst>
                <p:tags r:id="rId552"/>
              </p:custDataLst>
            </p:nvPr>
          </p:nvSpPr>
          <p:spPr>
            <a:xfrm rot="9060000">
              <a:off x="2077700" y="139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6" name="PA-星星36">
              <a:extLst>
                <a:ext uri="{FF2B5EF4-FFF2-40B4-BE49-F238E27FC236}">
                  <a16:creationId xmlns:a16="http://schemas.microsoft.com/office/drawing/2014/main" id="{AAB1581E-1DA1-4381-A116-BF4B9B80DB45}"/>
                </a:ext>
              </a:extLst>
            </p:cNvPr>
            <p:cNvSpPr/>
            <p:nvPr>
              <p:custDataLst>
                <p:tags r:id="rId553"/>
              </p:custDataLst>
            </p:nvPr>
          </p:nvSpPr>
          <p:spPr>
            <a:xfrm rot="3540000">
              <a:off x="15704800" y="-7218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7" name="PA-星星37">
              <a:extLst>
                <a:ext uri="{FF2B5EF4-FFF2-40B4-BE49-F238E27FC236}">
                  <a16:creationId xmlns:a16="http://schemas.microsoft.com/office/drawing/2014/main" id="{96E560EC-0F2B-4C64-A18D-F3F96FDBD295}"/>
                </a:ext>
              </a:extLst>
            </p:cNvPr>
            <p:cNvSpPr/>
            <p:nvPr>
              <p:custDataLst>
                <p:tags r:id="rId554"/>
              </p:custDataLst>
            </p:nvPr>
          </p:nvSpPr>
          <p:spPr>
            <a:xfrm rot="3180000">
              <a:off x="18117800" y="791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8" name="PA-星星38">
              <a:extLst>
                <a:ext uri="{FF2B5EF4-FFF2-40B4-BE49-F238E27FC236}">
                  <a16:creationId xmlns:a16="http://schemas.microsoft.com/office/drawing/2014/main" id="{22F1D6D8-EB84-4557-A32A-5EB471779514}"/>
                </a:ext>
              </a:extLst>
            </p:cNvPr>
            <p:cNvSpPr/>
            <p:nvPr>
              <p:custDataLst>
                <p:tags r:id="rId555"/>
              </p:custDataLst>
            </p:nvPr>
          </p:nvSpPr>
          <p:spPr>
            <a:xfrm rot="18600000">
              <a:off x="12250400" y="-728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9" name="PA-星星39">
              <a:extLst>
                <a:ext uri="{FF2B5EF4-FFF2-40B4-BE49-F238E27FC236}">
                  <a16:creationId xmlns:a16="http://schemas.microsoft.com/office/drawing/2014/main" id="{6816F7ED-CD02-4D37-9C6A-601D53A6BC8F}"/>
                </a:ext>
              </a:extLst>
            </p:cNvPr>
            <p:cNvSpPr/>
            <p:nvPr>
              <p:custDataLst>
                <p:tags r:id="rId556"/>
              </p:custDataLst>
            </p:nvPr>
          </p:nvSpPr>
          <p:spPr>
            <a:xfrm rot="4500000">
              <a:off x="20721300" y="463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0" name="PA-星星40">
              <a:extLst>
                <a:ext uri="{FF2B5EF4-FFF2-40B4-BE49-F238E27FC236}">
                  <a16:creationId xmlns:a16="http://schemas.microsoft.com/office/drawing/2014/main" id="{30D5D74C-6593-4F3E-AE03-EDFE40245407}"/>
                </a:ext>
              </a:extLst>
            </p:cNvPr>
            <p:cNvSpPr/>
            <p:nvPr>
              <p:custDataLst>
                <p:tags r:id="rId557"/>
              </p:custDataLst>
            </p:nvPr>
          </p:nvSpPr>
          <p:spPr>
            <a:xfrm rot="11340000">
              <a:off x="13304500" y="-282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1" name="PA-星星41">
              <a:extLst>
                <a:ext uri="{FF2B5EF4-FFF2-40B4-BE49-F238E27FC236}">
                  <a16:creationId xmlns:a16="http://schemas.microsoft.com/office/drawing/2014/main" id="{CD748171-0A88-403D-B457-785DF9A4DA88}"/>
                </a:ext>
              </a:extLst>
            </p:cNvPr>
            <p:cNvSpPr/>
            <p:nvPr>
              <p:custDataLst>
                <p:tags r:id="rId558"/>
              </p:custDataLst>
            </p:nvPr>
          </p:nvSpPr>
          <p:spPr>
            <a:xfrm rot="10200000">
              <a:off x="9532600" y="-334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2" name="PA-星星42">
              <a:extLst>
                <a:ext uri="{FF2B5EF4-FFF2-40B4-BE49-F238E27FC236}">
                  <a16:creationId xmlns:a16="http://schemas.microsoft.com/office/drawing/2014/main" id="{428DC9E9-BCE9-4EEA-AB83-DE70A585F5FF}"/>
                </a:ext>
              </a:extLst>
            </p:cNvPr>
            <p:cNvSpPr/>
            <p:nvPr>
              <p:custDataLst>
                <p:tags r:id="rId559"/>
              </p:custDataLst>
            </p:nvPr>
          </p:nvSpPr>
          <p:spPr>
            <a:xfrm rot="11220000">
              <a:off x="3271500" y="-79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3" name="PA-星星43">
              <a:extLst>
                <a:ext uri="{FF2B5EF4-FFF2-40B4-BE49-F238E27FC236}">
                  <a16:creationId xmlns:a16="http://schemas.microsoft.com/office/drawing/2014/main" id="{D31CB59A-AC2F-4561-A12A-59AFEA6B57F0}"/>
                </a:ext>
              </a:extLst>
            </p:cNvPr>
            <p:cNvSpPr/>
            <p:nvPr>
              <p:custDataLst>
                <p:tags r:id="rId560"/>
              </p:custDataLst>
            </p:nvPr>
          </p:nvSpPr>
          <p:spPr>
            <a:xfrm rot="6480000">
              <a:off x="19044900" y="-309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4" name="PA-星星44">
              <a:extLst>
                <a:ext uri="{FF2B5EF4-FFF2-40B4-BE49-F238E27FC236}">
                  <a16:creationId xmlns:a16="http://schemas.microsoft.com/office/drawing/2014/main" id="{35D79537-46DF-4FD5-B4B9-33AE71B85D3D}"/>
                </a:ext>
              </a:extLst>
            </p:cNvPr>
            <p:cNvSpPr/>
            <p:nvPr>
              <p:custDataLst>
                <p:tags r:id="rId561"/>
              </p:custDataLst>
            </p:nvPr>
          </p:nvSpPr>
          <p:spPr>
            <a:xfrm rot="3960000">
              <a:off x="13114000" y="70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5" name="PA-星星1">
              <a:extLst>
                <a:ext uri="{FF2B5EF4-FFF2-40B4-BE49-F238E27FC236}">
                  <a16:creationId xmlns:a16="http://schemas.microsoft.com/office/drawing/2014/main" id="{C960448C-692F-43F8-90B8-0C40AC73A8A4}"/>
                </a:ext>
              </a:extLst>
            </p:cNvPr>
            <p:cNvSpPr/>
            <p:nvPr>
              <p:custDataLst>
                <p:tags r:id="rId562"/>
              </p:custDataLst>
            </p:nvPr>
          </p:nvSpPr>
          <p:spPr>
            <a:xfrm rot="4200000">
              <a:off x="9278600" y="197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96" name="PA-星星2">
              <a:extLst>
                <a:ext uri="{FF2B5EF4-FFF2-40B4-BE49-F238E27FC236}">
                  <a16:creationId xmlns:a16="http://schemas.microsoft.com/office/drawing/2014/main" id="{45390381-5D77-4944-B0A1-C157368D27E0}"/>
                </a:ext>
              </a:extLst>
            </p:cNvPr>
            <p:cNvSpPr/>
            <p:nvPr>
              <p:custDataLst>
                <p:tags r:id="rId563"/>
              </p:custDataLst>
            </p:nvPr>
          </p:nvSpPr>
          <p:spPr>
            <a:xfrm rot="12780000">
              <a:off x="9367500" y="6903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PA-星星5">
              <a:extLst>
                <a:ext uri="{FF2B5EF4-FFF2-40B4-BE49-F238E27FC236}">
                  <a16:creationId xmlns:a16="http://schemas.microsoft.com/office/drawing/2014/main" id="{D7302E3A-DE3D-4A33-9EDC-04F93A26E91E}"/>
                </a:ext>
              </a:extLst>
            </p:cNvPr>
            <p:cNvSpPr/>
            <p:nvPr>
              <p:custDataLst>
                <p:tags r:id="rId564"/>
              </p:custDataLst>
            </p:nvPr>
          </p:nvSpPr>
          <p:spPr>
            <a:xfrm rot="5220000">
              <a:off x="223500" y="549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8" name="PA-星星6">
              <a:extLst>
                <a:ext uri="{FF2B5EF4-FFF2-40B4-BE49-F238E27FC236}">
                  <a16:creationId xmlns:a16="http://schemas.microsoft.com/office/drawing/2014/main" id="{22477210-F907-4765-A54A-6912BC377737}"/>
                </a:ext>
              </a:extLst>
            </p:cNvPr>
            <p:cNvSpPr/>
            <p:nvPr>
              <p:custDataLst>
                <p:tags r:id="rId565"/>
              </p:custDataLst>
            </p:nvPr>
          </p:nvSpPr>
          <p:spPr>
            <a:xfrm rot="12900000">
              <a:off x="4554200" y="-130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9" name="PA-星星7">
              <a:extLst>
                <a:ext uri="{FF2B5EF4-FFF2-40B4-BE49-F238E27FC236}">
                  <a16:creationId xmlns:a16="http://schemas.microsoft.com/office/drawing/2014/main" id="{DD0E7BC2-27FB-454B-A46D-C6ED60DB9C3C}"/>
                </a:ext>
              </a:extLst>
            </p:cNvPr>
            <p:cNvSpPr/>
            <p:nvPr>
              <p:custDataLst>
                <p:tags r:id="rId566"/>
              </p:custDataLst>
            </p:nvPr>
          </p:nvSpPr>
          <p:spPr>
            <a:xfrm rot="12180000">
              <a:off x="21496000" y="-740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0" name="PA-星星8">
              <a:extLst>
                <a:ext uri="{FF2B5EF4-FFF2-40B4-BE49-F238E27FC236}">
                  <a16:creationId xmlns:a16="http://schemas.microsoft.com/office/drawing/2014/main" id="{9D4B6B13-A884-4901-B1ED-4B00493E098A}"/>
                </a:ext>
              </a:extLst>
            </p:cNvPr>
            <p:cNvSpPr/>
            <p:nvPr>
              <p:custDataLst>
                <p:tags r:id="rId567"/>
              </p:custDataLst>
            </p:nvPr>
          </p:nvSpPr>
          <p:spPr>
            <a:xfrm rot="5040000">
              <a:off x="10789900" y="149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1" name="PA-星星10">
              <a:extLst>
                <a:ext uri="{FF2B5EF4-FFF2-40B4-BE49-F238E27FC236}">
                  <a16:creationId xmlns:a16="http://schemas.microsoft.com/office/drawing/2014/main" id="{B6DDFEF9-2856-41F6-BE8C-0D553C2EA333}"/>
                </a:ext>
              </a:extLst>
            </p:cNvPr>
            <p:cNvSpPr/>
            <p:nvPr>
              <p:custDataLst>
                <p:tags r:id="rId568"/>
              </p:custDataLst>
            </p:nvPr>
          </p:nvSpPr>
          <p:spPr>
            <a:xfrm rot="17100000">
              <a:off x="6802100" y="-5948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2" name="PA-星星12">
              <a:extLst>
                <a:ext uri="{FF2B5EF4-FFF2-40B4-BE49-F238E27FC236}">
                  <a16:creationId xmlns:a16="http://schemas.microsoft.com/office/drawing/2014/main" id="{2DA6F10C-BF8F-489F-9AD7-D66AAEE3BE66}"/>
                </a:ext>
              </a:extLst>
            </p:cNvPr>
            <p:cNvSpPr/>
            <p:nvPr>
              <p:custDataLst>
                <p:tags r:id="rId569"/>
              </p:custDataLst>
            </p:nvPr>
          </p:nvSpPr>
          <p:spPr>
            <a:xfrm rot="13440000">
              <a:off x="109200" y="221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PA-星星16">
              <a:extLst>
                <a:ext uri="{FF2B5EF4-FFF2-40B4-BE49-F238E27FC236}">
                  <a16:creationId xmlns:a16="http://schemas.microsoft.com/office/drawing/2014/main" id="{8DC1A2B6-8D7C-4329-A60F-B80A25C27DBA}"/>
                </a:ext>
              </a:extLst>
            </p:cNvPr>
            <p:cNvSpPr/>
            <p:nvPr>
              <p:custDataLst>
                <p:tags r:id="rId570"/>
              </p:custDataLst>
            </p:nvPr>
          </p:nvSpPr>
          <p:spPr>
            <a:xfrm rot="11940000">
              <a:off x="9939000" y="4008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PA-星星19">
              <a:extLst>
                <a:ext uri="{FF2B5EF4-FFF2-40B4-BE49-F238E27FC236}">
                  <a16:creationId xmlns:a16="http://schemas.microsoft.com/office/drawing/2014/main" id="{3C74E489-E069-436B-8DFF-E5038D432A59}"/>
                </a:ext>
              </a:extLst>
            </p:cNvPr>
            <p:cNvSpPr/>
            <p:nvPr>
              <p:custDataLst>
                <p:tags r:id="rId571"/>
              </p:custDataLst>
            </p:nvPr>
          </p:nvSpPr>
          <p:spPr>
            <a:xfrm rot="12300000">
              <a:off x="18168600" y="422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5" name="PA-星星22">
              <a:extLst>
                <a:ext uri="{FF2B5EF4-FFF2-40B4-BE49-F238E27FC236}">
                  <a16:creationId xmlns:a16="http://schemas.microsoft.com/office/drawing/2014/main" id="{1307535B-5FDE-4DD1-8AB7-B25BFDE4D42A}"/>
                </a:ext>
              </a:extLst>
            </p:cNvPr>
            <p:cNvSpPr/>
            <p:nvPr>
              <p:custDataLst>
                <p:tags r:id="rId572"/>
              </p:custDataLst>
            </p:nvPr>
          </p:nvSpPr>
          <p:spPr>
            <a:xfrm rot="3840000">
              <a:off x="15869900" y="-154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6" name="PA-星星24">
              <a:extLst>
                <a:ext uri="{FF2B5EF4-FFF2-40B4-BE49-F238E27FC236}">
                  <a16:creationId xmlns:a16="http://schemas.microsoft.com/office/drawing/2014/main" id="{3287C466-6B88-42E9-AA65-5E5426E2F3D7}"/>
                </a:ext>
              </a:extLst>
            </p:cNvPr>
            <p:cNvSpPr/>
            <p:nvPr>
              <p:custDataLst>
                <p:tags r:id="rId573"/>
              </p:custDataLst>
            </p:nvPr>
          </p:nvSpPr>
          <p:spPr>
            <a:xfrm rot="4860000">
              <a:off x="13850600" y="240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PA-星星26">
              <a:extLst>
                <a:ext uri="{FF2B5EF4-FFF2-40B4-BE49-F238E27FC236}">
                  <a16:creationId xmlns:a16="http://schemas.microsoft.com/office/drawing/2014/main" id="{4ACA8CE3-61EB-4BBF-BC89-3F836BCEAD48}"/>
                </a:ext>
              </a:extLst>
            </p:cNvPr>
            <p:cNvSpPr/>
            <p:nvPr>
              <p:custDataLst>
                <p:tags r:id="rId574"/>
              </p:custDataLst>
            </p:nvPr>
          </p:nvSpPr>
          <p:spPr>
            <a:xfrm rot="8820000">
              <a:off x="10370800" y="116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8" name="PA-星星28">
              <a:extLst>
                <a:ext uri="{FF2B5EF4-FFF2-40B4-BE49-F238E27FC236}">
                  <a16:creationId xmlns:a16="http://schemas.microsoft.com/office/drawing/2014/main" id="{4DFC4F49-B6D8-4BCE-B2FB-A2933ADF4A64}"/>
                </a:ext>
              </a:extLst>
            </p:cNvPr>
            <p:cNvSpPr/>
            <p:nvPr>
              <p:custDataLst>
                <p:tags r:id="rId575"/>
              </p:custDataLst>
            </p:nvPr>
          </p:nvSpPr>
          <p:spPr>
            <a:xfrm rot="20160000">
              <a:off x="15590500" y="663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9" name="PA-星星29">
              <a:extLst>
                <a:ext uri="{FF2B5EF4-FFF2-40B4-BE49-F238E27FC236}">
                  <a16:creationId xmlns:a16="http://schemas.microsoft.com/office/drawing/2014/main" id="{92F7C06F-0A5F-4E8E-A155-E727965DE17B}"/>
                </a:ext>
              </a:extLst>
            </p:cNvPr>
            <p:cNvSpPr/>
            <p:nvPr>
              <p:custDataLst>
                <p:tags r:id="rId576"/>
              </p:custDataLst>
            </p:nvPr>
          </p:nvSpPr>
          <p:spPr>
            <a:xfrm rot="10020000">
              <a:off x="17559000" y="45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0" name="PA-星星31">
              <a:extLst>
                <a:ext uri="{FF2B5EF4-FFF2-40B4-BE49-F238E27FC236}">
                  <a16:creationId xmlns:a16="http://schemas.microsoft.com/office/drawing/2014/main" id="{9ECEB026-2A37-4B48-9005-951365A915E0}"/>
                </a:ext>
              </a:extLst>
            </p:cNvPr>
            <p:cNvSpPr/>
            <p:nvPr>
              <p:custDataLst>
                <p:tags r:id="rId577"/>
              </p:custDataLst>
            </p:nvPr>
          </p:nvSpPr>
          <p:spPr>
            <a:xfrm rot="7680000">
              <a:off x="1303000" y="18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1" name="PA-星星32">
              <a:extLst>
                <a:ext uri="{FF2B5EF4-FFF2-40B4-BE49-F238E27FC236}">
                  <a16:creationId xmlns:a16="http://schemas.microsoft.com/office/drawing/2014/main" id="{5CC3E963-76CC-4D87-95E9-3D360C50F974}"/>
                </a:ext>
              </a:extLst>
            </p:cNvPr>
            <p:cNvSpPr/>
            <p:nvPr>
              <p:custDataLst>
                <p:tags r:id="rId578"/>
              </p:custDataLst>
            </p:nvPr>
          </p:nvSpPr>
          <p:spPr>
            <a:xfrm rot="11340000">
              <a:off x="2738100" y="391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2" name="PA-星星33">
              <a:extLst>
                <a:ext uri="{FF2B5EF4-FFF2-40B4-BE49-F238E27FC236}">
                  <a16:creationId xmlns:a16="http://schemas.microsoft.com/office/drawing/2014/main" id="{87E77AA9-9770-43B2-BEE5-9A007BB6E2F6}"/>
                </a:ext>
              </a:extLst>
            </p:cNvPr>
            <p:cNvSpPr/>
            <p:nvPr>
              <p:custDataLst>
                <p:tags r:id="rId579"/>
              </p:custDataLst>
            </p:nvPr>
          </p:nvSpPr>
          <p:spPr>
            <a:xfrm rot="1200000">
              <a:off x="3512800" y="73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3" name="PA-星星38">
              <a:extLst>
                <a:ext uri="{FF2B5EF4-FFF2-40B4-BE49-F238E27FC236}">
                  <a16:creationId xmlns:a16="http://schemas.microsoft.com/office/drawing/2014/main" id="{9C38C286-99EF-479E-B2B5-978D137D1938}"/>
                </a:ext>
              </a:extLst>
            </p:cNvPr>
            <p:cNvSpPr/>
            <p:nvPr>
              <p:custDataLst>
                <p:tags r:id="rId580"/>
              </p:custDataLst>
            </p:nvPr>
          </p:nvSpPr>
          <p:spPr>
            <a:xfrm rot="18600000">
              <a:off x="2738100" y="431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4" name="PA-星星40">
              <a:extLst>
                <a:ext uri="{FF2B5EF4-FFF2-40B4-BE49-F238E27FC236}">
                  <a16:creationId xmlns:a16="http://schemas.microsoft.com/office/drawing/2014/main" id="{AC1EA3AE-1BDF-478A-B63A-E5D39EB56606}"/>
                </a:ext>
              </a:extLst>
            </p:cNvPr>
            <p:cNvSpPr/>
            <p:nvPr>
              <p:custDataLst>
                <p:tags r:id="rId581"/>
              </p:custDataLst>
            </p:nvPr>
          </p:nvSpPr>
          <p:spPr>
            <a:xfrm rot="11340000">
              <a:off x="23743900" y="722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5" name="PA-星星41">
              <a:extLst>
                <a:ext uri="{FF2B5EF4-FFF2-40B4-BE49-F238E27FC236}">
                  <a16:creationId xmlns:a16="http://schemas.microsoft.com/office/drawing/2014/main" id="{8D3DC693-B325-4707-8869-D16D20D0B15F}"/>
                </a:ext>
              </a:extLst>
            </p:cNvPr>
            <p:cNvSpPr/>
            <p:nvPr>
              <p:custDataLst>
                <p:tags r:id="rId582"/>
              </p:custDataLst>
            </p:nvPr>
          </p:nvSpPr>
          <p:spPr>
            <a:xfrm rot="10200000">
              <a:off x="18028900" y="-564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6" name="PA-星星42">
              <a:extLst>
                <a:ext uri="{FF2B5EF4-FFF2-40B4-BE49-F238E27FC236}">
                  <a16:creationId xmlns:a16="http://schemas.microsoft.com/office/drawing/2014/main" id="{5155699B-A993-4032-BBDC-B0B9668ED83F}"/>
                </a:ext>
              </a:extLst>
            </p:cNvPr>
            <p:cNvSpPr/>
            <p:nvPr>
              <p:custDataLst>
                <p:tags r:id="rId583"/>
              </p:custDataLst>
            </p:nvPr>
          </p:nvSpPr>
          <p:spPr>
            <a:xfrm rot="11220000">
              <a:off x="2357100" y="574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7" name="PA-星星43">
              <a:extLst>
                <a:ext uri="{FF2B5EF4-FFF2-40B4-BE49-F238E27FC236}">
                  <a16:creationId xmlns:a16="http://schemas.microsoft.com/office/drawing/2014/main" id="{71849A21-65A6-49D6-BBD2-24B43B1B2502}"/>
                </a:ext>
              </a:extLst>
            </p:cNvPr>
            <p:cNvSpPr/>
            <p:nvPr>
              <p:custDataLst>
                <p:tags r:id="rId584"/>
              </p:custDataLst>
            </p:nvPr>
          </p:nvSpPr>
          <p:spPr>
            <a:xfrm rot="6480000">
              <a:off x="6497300" y="822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8" name="PA-星星44">
              <a:extLst>
                <a:ext uri="{FF2B5EF4-FFF2-40B4-BE49-F238E27FC236}">
                  <a16:creationId xmlns:a16="http://schemas.microsoft.com/office/drawing/2014/main" id="{832CAC5E-6288-4257-9F31-182DBB6ABE83}"/>
                </a:ext>
              </a:extLst>
            </p:cNvPr>
            <p:cNvSpPr/>
            <p:nvPr>
              <p:custDataLst>
                <p:tags r:id="rId585"/>
              </p:custDataLst>
            </p:nvPr>
          </p:nvSpPr>
          <p:spPr>
            <a:xfrm rot="3960000">
              <a:off x="24188400" y="-268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19" name="PA-星星1">
              <a:extLst>
                <a:ext uri="{FF2B5EF4-FFF2-40B4-BE49-F238E27FC236}">
                  <a16:creationId xmlns:a16="http://schemas.microsoft.com/office/drawing/2014/main" id="{E207661E-F88F-4D8B-BDD9-D0A6DBB1A57B}"/>
                </a:ext>
              </a:extLst>
            </p:cNvPr>
            <p:cNvSpPr/>
            <p:nvPr>
              <p:custDataLst>
                <p:tags r:id="rId586"/>
              </p:custDataLst>
            </p:nvPr>
          </p:nvSpPr>
          <p:spPr>
            <a:xfrm rot="4200000">
              <a:off x="4414500" y="123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20" name="PA-星星2">
              <a:extLst>
                <a:ext uri="{FF2B5EF4-FFF2-40B4-BE49-F238E27FC236}">
                  <a16:creationId xmlns:a16="http://schemas.microsoft.com/office/drawing/2014/main" id="{FBDE0212-0D12-4CDA-B141-3A8F8A825B39}"/>
                </a:ext>
              </a:extLst>
            </p:cNvPr>
            <p:cNvSpPr/>
            <p:nvPr>
              <p:custDataLst>
                <p:tags r:id="rId587"/>
              </p:custDataLst>
            </p:nvPr>
          </p:nvSpPr>
          <p:spPr>
            <a:xfrm rot="12780000">
              <a:off x="24302700" y="-671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1" name="PA-星星4">
              <a:extLst>
                <a:ext uri="{FF2B5EF4-FFF2-40B4-BE49-F238E27FC236}">
                  <a16:creationId xmlns:a16="http://schemas.microsoft.com/office/drawing/2014/main" id="{28152F1E-2E38-4A3D-AF3B-3ECD87BD7295}"/>
                </a:ext>
              </a:extLst>
            </p:cNvPr>
            <p:cNvSpPr/>
            <p:nvPr>
              <p:custDataLst>
                <p:tags r:id="rId588"/>
              </p:custDataLst>
            </p:nvPr>
          </p:nvSpPr>
          <p:spPr>
            <a:xfrm rot="1860000">
              <a:off x="12402800" y="536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2" name="PA-星星5">
              <a:extLst>
                <a:ext uri="{FF2B5EF4-FFF2-40B4-BE49-F238E27FC236}">
                  <a16:creationId xmlns:a16="http://schemas.microsoft.com/office/drawing/2014/main" id="{697D16BF-7A13-4BA4-A387-29D5592C61E8}"/>
                </a:ext>
              </a:extLst>
            </p:cNvPr>
            <p:cNvSpPr/>
            <p:nvPr>
              <p:custDataLst>
                <p:tags r:id="rId589"/>
              </p:custDataLst>
            </p:nvPr>
          </p:nvSpPr>
          <p:spPr>
            <a:xfrm rot="5220000">
              <a:off x="20772100" y="-725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3" name="PA-星星6">
              <a:extLst>
                <a:ext uri="{FF2B5EF4-FFF2-40B4-BE49-F238E27FC236}">
                  <a16:creationId xmlns:a16="http://schemas.microsoft.com/office/drawing/2014/main" id="{2767F383-0DE8-4105-AB17-13040AA0CD18}"/>
                </a:ext>
              </a:extLst>
            </p:cNvPr>
            <p:cNvSpPr/>
            <p:nvPr>
              <p:custDataLst>
                <p:tags r:id="rId590"/>
              </p:custDataLst>
            </p:nvPr>
          </p:nvSpPr>
          <p:spPr>
            <a:xfrm rot="12900000">
              <a:off x="-805200" y="485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4" name="PA-星星7">
              <a:extLst>
                <a:ext uri="{FF2B5EF4-FFF2-40B4-BE49-F238E27FC236}">
                  <a16:creationId xmlns:a16="http://schemas.microsoft.com/office/drawing/2014/main" id="{61FFB0F2-429A-4D0C-BDD6-F4F5845D910C}"/>
                </a:ext>
              </a:extLst>
            </p:cNvPr>
            <p:cNvSpPr/>
            <p:nvPr>
              <p:custDataLst>
                <p:tags r:id="rId591"/>
              </p:custDataLst>
            </p:nvPr>
          </p:nvSpPr>
          <p:spPr>
            <a:xfrm rot="12180000">
              <a:off x="10574000" y="40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5" name="PA-星星8">
              <a:extLst>
                <a:ext uri="{FF2B5EF4-FFF2-40B4-BE49-F238E27FC236}">
                  <a16:creationId xmlns:a16="http://schemas.microsoft.com/office/drawing/2014/main" id="{E13A95E5-B855-4AC5-87D0-66910F66EFED}"/>
                </a:ext>
              </a:extLst>
            </p:cNvPr>
            <p:cNvSpPr/>
            <p:nvPr>
              <p:custDataLst>
                <p:tags r:id="rId592"/>
              </p:custDataLst>
            </p:nvPr>
          </p:nvSpPr>
          <p:spPr>
            <a:xfrm rot="5040000">
              <a:off x="3093700" y="-238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6" name="PA-星星10">
              <a:extLst>
                <a:ext uri="{FF2B5EF4-FFF2-40B4-BE49-F238E27FC236}">
                  <a16:creationId xmlns:a16="http://schemas.microsoft.com/office/drawing/2014/main" id="{3A0EF8CF-9D54-4AF7-BF52-C7715E1B4EDE}"/>
                </a:ext>
              </a:extLst>
            </p:cNvPr>
            <p:cNvSpPr/>
            <p:nvPr>
              <p:custDataLst>
                <p:tags r:id="rId593"/>
              </p:custDataLst>
            </p:nvPr>
          </p:nvSpPr>
          <p:spPr>
            <a:xfrm rot="17100000">
              <a:off x="15869900" y="-122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7" name="PA-星星14">
              <a:extLst>
                <a:ext uri="{FF2B5EF4-FFF2-40B4-BE49-F238E27FC236}">
                  <a16:creationId xmlns:a16="http://schemas.microsoft.com/office/drawing/2014/main" id="{E1380DA9-0859-41C8-85BC-61D47A9F5B24}"/>
                </a:ext>
              </a:extLst>
            </p:cNvPr>
            <p:cNvSpPr/>
            <p:nvPr>
              <p:custDataLst>
                <p:tags r:id="rId594"/>
              </p:custDataLst>
            </p:nvPr>
          </p:nvSpPr>
          <p:spPr>
            <a:xfrm rot="14520000">
              <a:off x="22346900" y="797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8" name="PA-星星15">
              <a:extLst>
                <a:ext uri="{FF2B5EF4-FFF2-40B4-BE49-F238E27FC236}">
                  <a16:creationId xmlns:a16="http://schemas.microsoft.com/office/drawing/2014/main" id="{9EFBC24D-0CE3-4EDC-88BB-301152A12464}"/>
                </a:ext>
              </a:extLst>
            </p:cNvPr>
            <p:cNvSpPr/>
            <p:nvPr>
              <p:custDataLst>
                <p:tags r:id="rId595"/>
              </p:custDataLst>
            </p:nvPr>
          </p:nvSpPr>
          <p:spPr>
            <a:xfrm rot="4560000">
              <a:off x="9545300" y="173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9" name="PA-星星17">
              <a:extLst>
                <a:ext uri="{FF2B5EF4-FFF2-40B4-BE49-F238E27FC236}">
                  <a16:creationId xmlns:a16="http://schemas.microsoft.com/office/drawing/2014/main" id="{8C48A1F4-5DF9-42E8-AAC6-03FAEB660BC2}"/>
                </a:ext>
              </a:extLst>
            </p:cNvPr>
            <p:cNvSpPr/>
            <p:nvPr>
              <p:custDataLst>
                <p:tags r:id="rId596"/>
              </p:custDataLst>
            </p:nvPr>
          </p:nvSpPr>
          <p:spPr>
            <a:xfrm rot="20880000">
              <a:off x="22461200" y="74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0" name="PA-星星19">
              <a:extLst>
                <a:ext uri="{FF2B5EF4-FFF2-40B4-BE49-F238E27FC236}">
                  <a16:creationId xmlns:a16="http://schemas.microsoft.com/office/drawing/2014/main" id="{A90BAEF2-690B-4B9B-BD97-8340DB7E3B05}"/>
                </a:ext>
              </a:extLst>
            </p:cNvPr>
            <p:cNvSpPr/>
            <p:nvPr>
              <p:custDataLst>
                <p:tags r:id="rId597"/>
              </p:custDataLst>
            </p:nvPr>
          </p:nvSpPr>
          <p:spPr>
            <a:xfrm rot="12300000">
              <a:off x="10701000" y="3309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1" name="PA-星星21">
              <a:extLst>
                <a:ext uri="{FF2B5EF4-FFF2-40B4-BE49-F238E27FC236}">
                  <a16:creationId xmlns:a16="http://schemas.microsoft.com/office/drawing/2014/main" id="{1CD8E5B2-8EEE-4C78-A804-9C1EA1CA32C1}"/>
                </a:ext>
              </a:extLst>
            </p:cNvPr>
            <p:cNvSpPr/>
            <p:nvPr>
              <p:custDataLst>
                <p:tags r:id="rId598"/>
              </p:custDataLst>
            </p:nvPr>
          </p:nvSpPr>
          <p:spPr>
            <a:xfrm rot="19260000">
              <a:off x="18206700" y="551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2" name="PA-星星23">
              <a:extLst>
                <a:ext uri="{FF2B5EF4-FFF2-40B4-BE49-F238E27FC236}">
                  <a16:creationId xmlns:a16="http://schemas.microsoft.com/office/drawing/2014/main" id="{AF53E05A-A06D-4D51-91AC-DAE1A65869D6}"/>
                </a:ext>
              </a:extLst>
            </p:cNvPr>
            <p:cNvSpPr/>
            <p:nvPr>
              <p:custDataLst>
                <p:tags r:id="rId599"/>
              </p:custDataLst>
            </p:nvPr>
          </p:nvSpPr>
          <p:spPr>
            <a:xfrm rot="7140000">
              <a:off x="24264600" y="96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3" name="PA-星星24">
              <a:extLst>
                <a:ext uri="{FF2B5EF4-FFF2-40B4-BE49-F238E27FC236}">
                  <a16:creationId xmlns:a16="http://schemas.microsoft.com/office/drawing/2014/main" id="{DFC22233-9DDA-430C-9F2F-7300774AC800}"/>
                </a:ext>
              </a:extLst>
            </p:cNvPr>
            <p:cNvSpPr/>
            <p:nvPr>
              <p:custDataLst>
                <p:tags r:id="rId600"/>
              </p:custDataLst>
            </p:nvPr>
          </p:nvSpPr>
          <p:spPr>
            <a:xfrm rot="4860000">
              <a:off x="5049500" y="431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PA-星星25">
              <a:extLst>
                <a:ext uri="{FF2B5EF4-FFF2-40B4-BE49-F238E27FC236}">
                  <a16:creationId xmlns:a16="http://schemas.microsoft.com/office/drawing/2014/main" id="{3C067134-3F4E-454B-AA5D-CFB82A8689F1}"/>
                </a:ext>
              </a:extLst>
            </p:cNvPr>
            <p:cNvSpPr/>
            <p:nvPr>
              <p:custDataLst>
                <p:tags r:id="rId601"/>
              </p:custDataLst>
            </p:nvPr>
          </p:nvSpPr>
          <p:spPr>
            <a:xfrm rot="14160000">
              <a:off x="7233900" y="-33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PA-星星26">
              <a:extLst>
                <a:ext uri="{FF2B5EF4-FFF2-40B4-BE49-F238E27FC236}">
                  <a16:creationId xmlns:a16="http://schemas.microsoft.com/office/drawing/2014/main" id="{9AAEC2C1-4638-4727-82C6-A70330FD972E}"/>
                </a:ext>
              </a:extLst>
            </p:cNvPr>
            <p:cNvSpPr/>
            <p:nvPr>
              <p:custDataLst>
                <p:tags r:id="rId602"/>
              </p:custDataLst>
            </p:nvPr>
          </p:nvSpPr>
          <p:spPr>
            <a:xfrm rot="8820000">
              <a:off x="13190200" y="-217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6" name="PA-星星27">
              <a:extLst>
                <a:ext uri="{FF2B5EF4-FFF2-40B4-BE49-F238E27FC236}">
                  <a16:creationId xmlns:a16="http://schemas.microsoft.com/office/drawing/2014/main" id="{A86258B4-736C-43EF-A944-24C706486BF0}"/>
                </a:ext>
              </a:extLst>
            </p:cNvPr>
            <p:cNvSpPr/>
            <p:nvPr>
              <p:custDataLst>
                <p:tags r:id="rId603"/>
              </p:custDataLst>
            </p:nvPr>
          </p:nvSpPr>
          <p:spPr>
            <a:xfrm rot="8700000">
              <a:off x="16111200" y="-486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37" name="PA-星星29">
              <a:extLst>
                <a:ext uri="{FF2B5EF4-FFF2-40B4-BE49-F238E27FC236}">
                  <a16:creationId xmlns:a16="http://schemas.microsoft.com/office/drawing/2014/main" id="{9B3B2B09-BC32-4ACB-8778-CE9DF5E67AF8}"/>
                </a:ext>
              </a:extLst>
            </p:cNvPr>
            <p:cNvSpPr/>
            <p:nvPr>
              <p:custDataLst>
                <p:tags r:id="rId604"/>
              </p:custDataLst>
            </p:nvPr>
          </p:nvSpPr>
          <p:spPr>
            <a:xfrm rot="10020000">
              <a:off x="11297900" y="-7066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38" name="PA-星星31">
              <a:extLst>
                <a:ext uri="{FF2B5EF4-FFF2-40B4-BE49-F238E27FC236}">
                  <a16:creationId xmlns:a16="http://schemas.microsoft.com/office/drawing/2014/main" id="{4F75FA70-37BD-46A5-B4E1-065CD0014815}"/>
                </a:ext>
              </a:extLst>
            </p:cNvPr>
            <p:cNvSpPr/>
            <p:nvPr>
              <p:custDataLst>
                <p:tags r:id="rId605"/>
              </p:custDataLst>
            </p:nvPr>
          </p:nvSpPr>
          <p:spPr>
            <a:xfrm rot="7680000">
              <a:off x="23413700" y="-225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9" name="PA-星星32">
              <a:extLst>
                <a:ext uri="{FF2B5EF4-FFF2-40B4-BE49-F238E27FC236}">
                  <a16:creationId xmlns:a16="http://schemas.microsoft.com/office/drawing/2014/main" id="{987FCE30-3F7D-4FD3-B520-9B80FA1D10B9}"/>
                </a:ext>
              </a:extLst>
            </p:cNvPr>
            <p:cNvSpPr/>
            <p:nvPr>
              <p:custDataLst>
                <p:tags r:id="rId606"/>
              </p:custDataLst>
            </p:nvPr>
          </p:nvSpPr>
          <p:spPr>
            <a:xfrm rot="11340000">
              <a:off x="21038800" y="-513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0" name="PA-星星33">
              <a:extLst>
                <a:ext uri="{FF2B5EF4-FFF2-40B4-BE49-F238E27FC236}">
                  <a16:creationId xmlns:a16="http://schemas.microsoft.com/office/drawing/2014/main" id="{7FE859E8-653D-4E94-A52A-C82CB4A98776}"/>
                </a:ext>
              </a:extLst>
            </p:cNvPr>
            <p:cNvSpPr/>
            <p:nvPr>
              <p:custDataLst>
                <p:tags r:id="rId607"/>
              </p:custDataLst>
            </p:nvPr>
          </p:nvSpPr>
          <p:spPr>
            <a:xfrm rot="1200000">
              <a:off x="11856700" y="-173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1" name="PA-星星37">
              <a:extLst>
                <a:ext uri="{FF2B5EF4-FFF2-40B4-BE49-F238E27FC236}">
                  <a16:creationId xmlns:a16="http://schemas.microsoft.com/office/drawing/2014/main" id="{74118663-EEE8-4BCB-B5AB-5CC97B863245}"/>
                </a:ext>
              </a:extLst>
            </p:cNvPr>
            <p:cNvSpPr/>
            <p:nvPr>
              <p:custDataLst>
                <p:tags r:id="rId608"/>
              </p:custDataLst>
            </p:nvPr>
          </p:nvSpPr>
          <p:spPr>
            <a:xfrm rot="3180000">
              <a:off x="6217900" y="-17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2" name="PA-星星39">
              <a:extLst>
                <a:ext uri="{FF2B5EF4-FFF2-40B4-BE49-F238E27FC236}">
                  <a16:creationId xmlns:a16="http://schemas.microsoft.com/office/drawing/2014/main" id="{846CD64F-EC7A-4E88-BF42-CACB1B0EDBA5}"/>
                </a:ext>
              </a:extLst>
            </p:cNvPr>
            <p:cNvSpPr/>
            <p:nvPr>
              <p:custDataLst>
                <p:tags r:id="rId609"/>
              </p:custDataLst>
            </p:nvPr>
          </p:nvSpPr>
          <p:spPr>
            <a:xfrm rot="4500000">
              <a:off x="18359100" y="-944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3" name="PA-星星40">
              <a:extLst>
                <a:ext uri="{FF2B5EF4-FFF2-40B4-BE49-F238E27FC236}">
                  <a16:creationId xmlns:a16="http://schemas.microsoft.com/office/drawing/2014/main" id="{21F9287F-04DA-4EB6-AE41-FB1609555ED7}"/>
                </a:ext>
              </a:extLst>
            </p:cNvPr>
            <p:cNvSpPr/>
            <p:nvPr>
              <p:custDataLst>
                <p:tags r:id="rId610"/>
              </p:custDataLst>
            </p:nvPr>
          </p:nvSpPr>
          <p:spPr>
            <a:xfrm rot="11340000">
              <a:off x="10599400" y="410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4" name="PA-星星41">
              <a:extLst>
                <a:ext uri="{FF2B5EF4-FFF2-40B4-BE49-F238E27FC236}">
                  <a16:creationId xmlns:a16="http://schemas.microsoft.com/office/drawing/2014/main" id="{0950061C-DCE6-4C68-98AC-778C52312532}"/>
                </a:ext>
              </a:extLst>
            </p:cNvPr>
            <p:cNvSpPr/>
            <p:nvPr>
              <p:custDataLst>
                <p:tags r:id="rId611"/>
              </p:custDataLst>
            </p:nvPr>
          </p:nvSpPr>
          <p:spPr>
            <a:xfrm rot="10200000">
              <a:off x="22385000" y="-249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5" name="PA-星星42">
              <a:extLst>
                <a:ext uri="{FF2B5EF4-FFF2-40B4-BE49-F238E27FC236}">
                  <a16:creationId xmlns:a16="http://schemas.microsoft.com/office/drawing/2014/main" id="{9AE304ED-42CA-4BEB-B9E5-351B697679C0}"/>
                </a:ext>
              </a:extLst>
            </p:cNvPr>
            <p:cNvSpPr/>
            <p:nvPr>
              <p:custDataLst>
                <p:tags r:id="rId612"/>
              </p:custDataLst>
            </p:nvPr>
          </p:nvSpPr>
          <p:spPr>
            <a:xfrm rot="11220000">
              <a:off x="13520400" y="-122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6" name="PA-星星43">
              <a:extLst>
                <a:ext uri="{FF2B5EF4-FFF2-40B4-BE49-F238E27FC236}">
                  <a16:creationId xmlns:a16="http://schemas.microsoft.com/office/drawing/2014/main" id="{16951291-7D6F-4855-9408-5984BBA24697}"/>
                </a:ext>
              </a:extLst>
            </p:cNvPr>
            <p:cNvSpPr/>
            <p:nvPr>
              <p:custDataLst>
                <p:tags r:id="rId613"/>
              </p:custDataLst>
            </p:nvPr>
          </p:nvSpPr>
          <p:spPr>
            <a:xfrm rot="6480000">
              <a:off x="8757900" y="342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7" name="PA-星星5">
              <a:extLst>
                <a:ext uri="{FF2B5EF4-FFF2-40B4-BE49-F238E27FC236}">
                  <a16:creationId xmlns:a16="http://schemas.microsoft.com/office/drawing/2014/main" id="{E5386C41-0883-4857-92F5-D9ADFBC65610}"/>
                </a:ext>
              </a:extLst>
            </p:cNvPr>
            <p:cNvSpPr/>
            <p:nvPr>
              <p:custDataLst>
                <p:tags r:id="rId614"/>
              </p:custDataLst>
            </p:nvPr>
          </p:nvSpPr>
          <p:spPr>
            <a:xfrm rot="5220000">
              <a:off x="1163300" y="-272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8" name="PA-星星7">
              <a:extLst>
                <a:ext uri="{FF2B5EF4-FFF2-40B4-BE49-F238E27FC236}">
                  <a16:creationId xmlns:a16="http://schemas.microsoft.com/office/drawing/2014/main" id="{8D680ADF-AED5-4CF4-B457-49BB8A250DCD}"/>
                </a:ext>
              </a:extLst>
            </p:cNvPr>
            <p:cNvSpPr/>
            <p:nvPr>
              <p:custDataLst>
                <p:tags r:id="rId615"/>
              </p:custDataLst>
            </p:nvPr>
          </p:nvSpPr>
          <p:spPr>
            <a:xfrm rot="12180000">
              <a:off x="6573500" y="362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9" name="PA-星星8">
              <a:extLst>
                <a:ext uri="{FF2B5EF4-FFF2-40B4-BE49-F238E27FC236}">
                  <a16:creationId xmlns:a16="http://schemas.microsoft.com/office/drawing/2014/main" id="{60B8255F-BB60-48BF-BD28-4135BB104317}"/>
                </a:ext>
              </a:extLst>
            </p:cNvPr>
            <p:cNvSpPr/>
            <p:nvPr>
              <p:custDataLst>
                <p:tags r:id="rId616"/>
              </p:custDataLst>
            </p:nvPr>
          </p:nvSpPr>
          <p:spPr>
            <a:xfrm rot="5040000">
              <a:off x="19857700" y="-259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0" name="PA-星星10">
              <a:extLst>
                <a:ext uri="{FF2B5EF4-FFF2-40B4-BE49-F238E27FC236}">
                  <a16:creationId xmlns:a16="http://schemas.microsoft.com/office/drawing/2014/main" id="{F20F9B0C-130E-4698-AA9E-8948A217C14A}"/>
                </a:ext>
              </a:extLst>
            </p:cNvPr>
            <p:cNvSpPr/>
            <p:nvPr>
              <p:custDataLst>
                <p:tags r:id="rId617"/>
              </p:custDataLst>
            </p:nvPr>
          </p:nvSpPr>
          <p:spPr>
            <a:xfrm rot="17100000">
              <a:off x="18841700" y="-339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1" name="PA-星星16">
              <a:extLst>
                <a:ext uri="{FF2B5EF4-FFF2-40B4-BE49-F238E27FC236}">
                  <a16:creationId xmlns:a16="http://schemas.microsoft.com/office/drawing/2014/main" id="{CD0B7B54-F7AF-4F9A-B36D-560FB4F3599E}"/>
                </a:ext>
              </a:extLst>
            </p:cNvPr>
            <p:cNvSpPr/>
            <p:nvPr>
              <p:custDataLst>
                <p:tags r:id="rId618"/>
              </p:custDataLst>
            </p:nvPr>
          </p:nvSpPr>
          <p:spPr>
            <a:xfrm rot="11940000">
              <a:off x="10421600" y="-765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2" name="PA-星星24">
              <a:extLst>
                <a:ext uri="{FF2B5EF4-FFF2-40B4-BE49-F238E27FC236}">
                  <a16:creationId xmlns:a16="http://schemas.microsoft.com/office/drawing/2014/main" id="{0734746B-C4FA-430F-B3AC-E939AA07C269}"/>
                </a:ext>
              </a:extLst>
            </p:cNvPr>
            <p:cNvSpPr/>
            <p:nvPr>
              <p:custDataLst>
                <p:tags r:id="rId619"/>
              </p:custDataLst>
            </p:nvPr>
          </p:nvSpPr>
          <p:spPr>
            <a:xfrm rot="4860000">
              <a:off x="22956500" y="551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3" name="PA-星星26">
              <a:extLst>
                <a:ext uri="{FF2B5EF4-FFF2-40B4-BE49-F238E27FC236}">
                  <a16:creationId xmlns:a16="http://schemas.microsoft.com/office/drawing/2014/main" id="{26713389-8A8B-4656-9F1F-742647DFC498}"/>
                </a:ext>
              </a:extLst>
            </p:cNvPr>
            <p:cNvSpPr/>
            <p:nvPr>
              <p:custDataLst>
                <p:tags r:id="rId620"/>
              </p:custDataLst>
            </p:nvPr>
          </p:nvSpPr>
          <p:spPr>
            <a:xfrm rot="8820000">
              <a:off x="15590500" y="18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4" name="PA-星星32">
              <a:extLst>
                <a:ext uri="{FF2B5EF4-FFF2-40B4-BE49-F238E27FC236}">
                  <a16:creationId xmlns:a16="http://schemas.microsoft.com/office/drawing/2014/main" id="{6CA41ABA-36CB-427F-BD14-1D2AEA8DF058}"/>
                </a:ext>
              </a:extLst>
            </p:cNvPr>
            <p:cNvSpPr/>
            <p:nvPr>
              <p:custDataLst>
                <p:tags r:id="rId621"/>
              </p:custDataLst>
            </p:nvPr>
          </p:nvSpPr>
          <p:spPr>
            <a:xfrm rot="11340000">
              <a:off x="22270700" y="642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5" name="PA-星星38">
              <a:extLst>
                <a:ext uri="{FF2B5EF4-FFF2-40B4-BE49-F238E27FC236}">
                  <a16:creationId xmlns:a16="http://schemas.microsoft.com/office/drawing/2014/main" id="{93F32475-2E38-43B7-92DB-3CB681E208C1}"/>
                </a:ext>
              </a:extLst>
            </p:cNvPr>
            <p:cNvSpPr/>
            <p:nvPr>
              <p:custDataLst>
                <p:tags r:id="rId622"/>
              </p:custDataLst>
            </p:nvPr>
          </p:nvSpPr>
          <p:spPr>
            <a:xfrm rot="18600000">
              <a:off x="-767100" y="-638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6" name="PA-星星40">
              <a:extLst>
                <a:ext uri="{FF2B5EF4-FFF2-40B4-BE49-F238E27FC236}">
                  <a16:creationId xmlns:a16="http://schemas.microsoft.com/office/drawing/2014/main" id="{8E06640A-FD2C-4E6C-A2CD-F3DFE9389724}"/>
                </a:ext>
              </a:extLst>
            </p:cNvPr>
            <p:cNvSpPr/>
            <p:nvPr>
              <p:custDataLst>
                <p:tags r:id="rId623"/>
              </p:custDataLst>
            </p:nvPr>
          </p:nvSpPr>
          <p:spPr>
            <a:xfrm rot="11340000">
              <a:off x="17266900" y="456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PA-星星41">
              <a:extLst>
                <a:ext uri="{FF2B5EF4-FFF2-40B4-BE49-F238E27FC236}">
                  <a16:creationId xmlns:a16="http://schemas.microsoft.com/office/drawing/2014/main" id="{86313776-B1A7-4DD1-8D62-0DCE5FC1A775}"/>
                </a:ext>
              </a:extLst>
            </p:cNvPr>
            <p:cNvSpPr/>
            <p:nvPr>
              <p:custDataLst>
                <p:tags r:id="rId624"/>
              </p:custDataLst>
            </p:nvPr>
          </p:nvSpPr>
          <p:spPr>
            <a:xfrm rot="10200000">
              <a:off x="-779800" y="-617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8" name="PA-星星43">
              <a:extLst>
                <a:ext uri="{FF2B5EF4-FFF2-40B4-BE49-F238E27FC236}">
                  <a16:creationId xmlns:a16="http://schemas.microsoft.com/office/drawing/2014/main" id="{9B71CA9C-CEDC-4CE1-A7AD-1F5E897E2794}"/>
                </a:ext>
              </a:extLst>
            </p:cNvPr>
            <p:cNvSpPr/>
            <p:nvPr>
              <p:custDataLst>
                <p:tags r:id="rId625"/>
              </p:custDataLst>
            </p:nvPr>
          </p:nvSpPr>
          <p:spPr>
            <a:xfrm rot="6480000">
              <a:off x="8961100" y="-3053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59" name="PA-星星1">
              <a:extLst>
                <a:ext uri="{FF2B5EF4-FFF2-40B4-BE49-F238E27FC236}">
                  <a16:creationId xmlns:a16="http://schemas.microsoft.com/office/drawing/2014/main" id="{9B548453-47E3-4309-A9C9-A9A3ED144E0E}"/>
                </a:ext>
              </a:extLst>
            </p:cNvPr>
            <p:cNvSpPr/>
            <p:nvPr>
              <p:custDataLst>
                <p:tags r:id="rId626"/>
              </p:custDataLst>
            </p:nvPr>
          </p:nvSpPr>
          <p:spPr>
            <a:xfrm rot="4200000">
              <a:off x="375900" y="150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60" name="PA-星星3">
              <a:extLst>
                <a:ext uri="{FF2B5EF4-FFF2-40B4-BE49-F238E27FC236}">
                  <a16:creationId xmlns:a16="http://schemas.microsoft.com/office/drawing/2014/main" id="{F9746DC2-C060-4EF3-BF3E-030E69F6BF06}"/>
                </a:ext>
              </a:extLst>
            </p:cNvPr>
            <p:cNvSpPr/>
            <p:nvPr>
              <p:custDataLst>
                <p:tags r:id="rId627"/>
              </p:custDataLst>
            </p:nvPr>
          </p:nvSpPr>
          <p:spPr>
            <a:xfrm rot="20760000">
              <a:off x="820400" y="46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1" name="PA-星星5">
              <a:extLst>
                <a:ext uri="{FF2B5EF4-FFF2-40B4-BE49-F238E27FC236}">
                  <a16:creationId xmlns:a16="http://schemas.microsoft.com/office/drawing/2014/main" id="{ED1B429F-0668-4FE0-BFBF-79DEAA49E498}"/>
                </a:ext>
              </a:extLst>
            </p:cNvPr>
            <p:cNvSpPr/>
            <p:nvPr>
              <p:custDataLst>
                <p:tags r:id="rId628"/>
              </p:custDataLst>
            </p:nvPr>
          </p:nvSpPr>
          <p:spPr>
            <a:xfrm rot="5220000">
              <a:off x="20035500" y="-757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2" name="PA-星星6">
              <a:extLst>
                <a:ext uri="{FF2B5EF4-FFF2-40B4-BE49-F238E27FC236}">
                  <a16:creationId xmlns:a16="http://schemas.microsoft.com/office/drawing/2014/main" id="{575282E3-6FFB-457B-A93E-9ACC54A88EEE}"/>
                </a:ext>
              </a:extLst>
            </p:cNvPr>
            <p:cNvSpPr/>
            <p:nvPr>
              <p:custDataLst>
                <p:tags r:id="rId629"/>
              </p:custDataLst>
            </p:nvPr>
          </p:nvSpPr>
          <p:spPr>
            <a:xfrm rot="12900000">
              <a:off x="21457900" y="-512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3" name="PA-星星8">
              <a:extLst>
                <a:ext uri="{FF2B5EF4-FFF2-40B4-BE49-F238E27FC236}">
                  <a16:creationId xmlns:a16="http://schemas.microsoft.com/office/drawing/2014/main" id="{043E8694-B362-4E51-BE38-2C42D3361282}"/>
                </a:ext>
              </a:extLst>
            </p:cNvPr>
            <p:cNvSpPr/>
            <p:nvPr>
              <p:custDataLst>
                <p:tags r:id="rId630"/>
              </p:custDataLst>
            </p:nvPr>
          </p:nvSpPr>
          <p:spPr>
            <a:xfrm rot="5040000">
              <a:off x="23274000" y="804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4" name="PA-星星10">
              <a:extLst>
                <a:ext uri="{FF2B5EF4-FFF2-40B4-BE49-F238E27FC236}">
                  <a16:creationId xmlns:a16="http://schemas.microsoft.com/office/drawing/2014/main" id="{A86618D0-C161-4662-AC72-2EA3FE4031F4}"/>
                </a:ext>
              </a:extLst>
            </p:cNvPr>
            <p:cNvSpPr/>
            <p:nvPr>
              <p:custDataLst>
                <p:tags r:id="rId631"/>
              </p:custDataLst>
            </p:nvPr>
          </p:nvSpPr>
          <p:spPr>
            <a:xfrm rot="17100000">
              <a:off x="909300" y="-481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5" name="PA-星星11">
              <a:extLst>
                <a:ext uri="{FF2B5EF4-FFF2-40B4-BE49-F238E27FC236}">
                  <a16:creationId xmlns:a16="http://schemas.microsoft.com/office/drawing/2014/main" id="{2901F87F-5B6C-4480-8A88-0D4FFBD5375B}"/>
                </a:ext>
              </a:extLst>
            </p:cNvPr>
            <p:cNvSpPr/>
            <p:nvPr>
              <p:custDataLst>
                <p:tags r:id="rId632"/>
              </p:custDataLst>
            </p:nvPr>
          </p:nvSpPr>
          <p:spPr>
            <a:xfrm rot="17700000">
              <a:off x="17622500" y="-361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6" name="PA-星星14">
              <a:extLst>
                <a:ext uri="{FF2B5EF4-FFF2-40B4-BE49-F238E27FC236}">
                  <a16:creationId xmlns:a16="http://schemas.microsoft.com/office/drawing/2014/main" id="{ECDA8E1B-83F2-4D26-B68E-0F77E6FE6EEA}"/>
                </a:ext>
              </a:extLst>
            </p:cNvPr>
            <p:cNvSpPr/>
            <p:nvPr>
              <p:custDataLst>
                <p:tags r:id="rId633"/>
              </p:custDataLst>
            </p:nvPr>
          </p:nvSpPr>
          <p:spPr>
            <a:xfrm rot="14520000">
              <a:off x="12059900" y="113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7" name="PA-星星16">
              <a:extLst>
                <a:ext uri="{FF2B5EF4-FFF2-40B4-BE49-F238E27FC236}">
                  <a16:creationId xmlns:a16="http://schemas.microsoft.com/office/drawing/2014/main" id="{FBADA93C-F96E-4E72-BFBF-1D821116492E}"/>
                </a:ext>
              </a:extLst>
            </p:cNvPr>
            <p:cNvSpPr/>
            <p:nvPr>
              <p:custDataLst>
                <p:tags r:id="rId634"/>
              </p:custDataLst>
            </p:nvPr>
          </p:nvSpPr>
          <p:spPr>
            <a:xfrm rot="11940000">
              <a:off x="8440400" y="-378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8" name="PA-星星20">
              <a:extLst>
                <a:ext uri="{FF2B5EF4-FFF2-40B4-BE49-F238E27FC236}">
                  <a16:creationId xmlns:a16="http://schemas.microsoft.com/office/drawing/2014/main" id="{54D14776-C901-482F-B5CA-ED7356687549}"/>
                </a:ext>
              </a:extLst>
            </p:cNvPr>
            <p:cNvSpPr/>
            <p:nvPr>
              <p:custDataLst>
                <p:tags r:id="rId635"/>
              </p:custDataLst>
            </p:nvPr>
          </p:nvSpPr>
          <p:spPr>
            <a:xfrm rot="360000">
              <a:off x="22321500" y="-3053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9" name="PA-星星21">
              <a:extLst>
                <a:ext uri="{FF2B5EF4-FFF2-40B4-BE49-F238E27FC236}">
                  <a16:creationId xmlns:a16="http://schemas.microsoft.com/office/drawing/2014/main" id="{E43A40E7-7E23-423B-8647-EEAC4FCFB9AD}"/>
                </a:ext>
              </a:extLst>
            </p:cNvPr>
            <p:cNvSpPr/>
            <p:nvPr>
              <p:custDataLst>
                <p:tags r:id="rId636"/>
              </p:custDataLst>
            </p:nvPr>
          </p:nvSpPr>
          <p:spPr>
            <a:xfrm rot="19260000">
              <a:off x="12288500" y="734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0" name="PA-星星26">
              <a:extLst>
                <a:ext uri="{FF2B5EF4-FFF2-40B4-BE49-F238E27FC236}">
                  <a16:creationId xmlns:a16="http://schemas.microsoft.com/office/drawing/2014/main" id="{758955A3-DAB4-40A8-86BC-E97315297AA6}"/>
                </a:ext>
              </a:extLst>
            </p:cNvPr>
            <p:cNvSpPr/>
            <p:nvPr>
              <p:custDataLst>
                <p:tags r:id="rId637"/>
              </p:custDataLst>
            </p:nvPr>
          </p:nvSpPr>
          <p:spPr>
            <a:xfrm rot="8820000">
              <a:off x="18409900" y="784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1" name="PA-星星27">
              <a:extLst>
                <a:ext uri="{FF2B5EF4-FFF2-40B4-BE49-F238E27FC236}">
                  <a16:creationId xmlns:a16="http://schemas.microsoft.com/office/drawing/2014/main" id="{B07D43CF-62B0-4615-AC26-E14BAF693019}"/>
                </a:ext>
              </a:extLst>
            </p:cNvPr>
            <p:cNvSpPr/>
            <p:nvPr>
              <p:custDataLst>
                <p:tags r:id="rId638"/>
              </p:custDataLst>
            </p:nvPr>
          </p:nvSpPr>
          <p:spPr>
            <a:xfrm rot="8700000">
              <a:off x="19832300" y="-704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72" name="PA-星星28">
              <a:extLst>
                <a:ext uri="{FF2B5EF4-FFF2-40B4-BE49-F238E27FC236}">
                  <a16:creationId xmlns:a16="http://schemas.microsoft.com/office/drawing/2014/main" id="{D29A8C87-4717-4FDB-9094-8F2F8F547E8E}"/>
                </a:ext>
              </a:extLst>
            </p:cNvPr>
            <p:cNvSpPr/>
            <p:nvPr>
              <p:custDataLst>
                <p:tags r:id="rId639"/>
              </p:custDataLst>
            </p:nvPr>
          </p:nvSpPr>
          <p:spPr>
            <a:xfrm rot="20160000">
              <a:off x="6649700" y="23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73" name="PA-星星31">
              <a:extLst>
                <a:ext uri="{FF2B5EF4-FFF2-40B4-BE49-F238E27FC236}">
                  <a16:creationId xmlns:a16="http://schemas.microsoft.com/office/drawing/2014/main" id="{35D8E1C4-D02D-4FA8-9525-AB38630FC036}"/>
                </a:ext>
              </a:extLst>
            </p:cNvPr>
            <p:cNvSpPr/>
            <p:nvPr>
              <p:custDataLst>
                <p:tags r:id="rId640"/>
              </p:custDataLst>
            </p:nvPr>
          </p:nvSpPr>
          <p:spPr>
            <a:xfrm rot="7680000">
              <a:off x="16289000" y="2306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4" name="PA-星星32">
              <a:extLst>
                <a:ext uri="{FF2B5EF4-FFF2-40B4-BE49-F238E27FC236}">
                  <a16:creationId xmlns:a16="http://schemas.microsoft.com/office/drawing/2014/main" id="{333FA84E-15D5-4B1B-817D-885C56BCC30A}"/>
                </a:ext>
              </a:extLst>
            </p:cNvPr>
            <p:cNvSpPr/>
            <p:nvPr>
              <p:custDataLst>
                <p:tags r:id="rId641"/>
              </p:custDataLst>
            </p:nvPr>
          </p:nvSpPr>
          <p:spPr>
            <a:xfrm rot="11340000">
              <a:off x="16136600" y="832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5" name="PA-星星34">
              <a:extLst>
                <a:ext uri="{FF2B5EF4-FFF2-40B4-BE49-F238E27FC236}">
                  <a16:creationId xmlns:a16="http://schemas.microsoft.com/office/drawing/2014/main" id="{1C634D2E-0358-4011-89DB-6E0C4F6380D7}"/>
                </a:ext>
              </a:extLst>
            </p:cNvPr>
            <p:cNvSpPr/>
            <p:nvPr>
              <p:custDataLst>
                <p:tags r:id="rId642"/>
              </p:custDataLst>
            </p:nvPr>
          </p:nvSpPr>
          <p:spPr>
            <a:xfrm rot="16020000">
              <a:off x="22194500" y="-742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6" name="PA-星星35">
              <a:extLst>
                <a:ext uri="{FF2B5EF4-FFF2-40B4-BE49-F238E27FC236}">
                  <a16:creationId xmlns:a16="http://schemas.microsoft.com/office/drawing/2014/main" id="{FB355432-2E01-43DF-98EC-8FE57BF7A6D2}"/>
                </a:ext>
              </a:extLst>
            </p:cNvPr>
            <p:cNvSpPr/>
            <p:nvPr>
              <p:custDataLst>
                <p:tags r:id="rId643"/>
              </p:custDataLst>
            </p:nvPr>
          </p:nvSpPr>
          <p:spPr>
            <a:xfrm rot="9060000">
              <a:off x="15323800" y="-370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77" name="PA-星星36">
              <a:extLst>
                <a:ext uri="{FF2B5EF4-FFF2-40B4-BE49-F238E27FC236}">
                  <a16:creationId xmlns:a16="http://schemas.microsoft.com/office/drawing/2014/main" id="{3B8DC4A6-E6BF-4582-9491-1BFF222A0B0A}"/>
                </a:ext>
              </a:extLst>
            </p:cNvPr>
            <p:cNvSpPr/>
            <p:nvPr>
              <p:custDataLst>
                <p:tags r:id="rId644"/>
              </p:custDataLst>
            </p:nvPr>
          </p:nvSpPr>
          <p:spPr>
            <a:xfrm rot="3540000">
              <a:off x="4909800" y="-3294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8" name="PA-星星37">
              <a:extLst>
                <a:ext uri="{FF2B5EF4-FFF2-40B4-BE49-F238E27FC236}">
                  <a16:creationId xmlns:a16="http://schemas.microsoft.com/office/drawing/2014/main" id="{215B9EB2-3F29-4A99-A8F8-474A9C2F3A58}"/>
                </a:ext>
              </a:extLst>
            </p:cNvPr>
            <p:cNvSpPr/>
            <p:nvPr>
              <p:custDataLst>
                <p:tags r:id="rId645"/>
              </p:custDataLst>
            </p:nvPr>
          </p:nvSpPr>
          <p:spPr>
            <a:xfrm rot="3180000">
              <a:off x="10040600" y="-50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9" name="PA-星星38">
              <a:extLst>
                <a:ext uri="{FF2B5EF4-FFF2-40B4-BE49-F238E27FC236}">
                  <a16:creationId xmlns:a16="http://schemas.microsoft.com/office/drawing/2014/main" id="{A9988F24-73FF-4332-9C0E-DE499EDEA0B8}"/>
                </a:ext>
              </a:extLst>
            </p:cNvPr>
            <p:cNvSpPr/>
            <p:nvPr>
              <p:custDataLst>
                <p:tags r:id="rId646"/>
              </p:custDataLst>
            </p:nvPr>
          </p:nvSpPr>
          <p:spPr>
            <a:xfrm rot="18600000">
              <a:off x="1811000" y="487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0" name="PA-星星39">
              <a:extLst>
                <a:ext uri="{FF2B5EF4-FFF2-40B4-BE49-F238E27FC236}">
                  <a16:creationId xmlns:a16="http://schemas.microsoft.com/office/drawing/2014/main" id="{86F27813-0D83-4088-A3A9-C2BCFB3D52E8}"/>
                </a:ext>
              </a:extLst>
            </p:cNvPr>
            <p:cNvSpPr/>
            <p:nvPr>
              <p:custDataLst>
                <p:tags r:id="rId647"/>
              </p:custDataLst>
            </p:nvPr>
          </p:nvSpPr>
          <p:spPr>
            <a:xfrm rot="4500000">
              <a:off x="21089600" y="3093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1" name="PA-星星40">
              <a:extLst>
                <a:ext uri="{FF2B5EF4-FFF2-40B4-BE49-F238E27FC236}">
                  <a16:creationId xmlns:a16="http://schemas.microsoft.com/office/drawing/2014/main" id="{031A8350-AF63-4944-9EEB-23DBE4967F98}"/>
                </a:ext>
              </a:extLst>
            </p:cNvPr>
            <p:cNvSpPr/>
            <p:nvPr>
              <p:custDataLst>
                <p:tags r:id="rId648"/>
              </p:custDataLst>
            </p:nvPr>
          </p:nvSpPr>
          <p:spPr>
            <a:xfrm rot="11340000">
              <a:off x="9265900" y="412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2" name="PA-星星42">
              <a:extLst>
                <a:ext uri="{FF2B5EF4-FFF2-40B4-BE49-F238E27FC236}">
                  <a16:creationId xmlns:a16="http://schemas.microsoft.com/office/drawing/2014/main" id="{4F08962C-1FE8-4010-B2DC-7F835826A23D}"/>
                </a:ext>
              </a:extLst>
            </p:cNvPr>
            <p:cNvSpPr/>
            <p:nvPr>
              <p:custDataLst>
                <p:tags r:id="rId649"/>
              </p:custDataLst>
            </p:nvPr>
          </p:nvSpPr>
          <p:spPr>
            <a:xfrm rot="11220000">
              <a:off x="2534900" y="454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3" name="PA-星星44">
              <a:extLst>
                <a:ext uri="{FF2B5EF4-FFF2-40B4-BE49-F238E27FC236}">
                  <a16:creationId xmlns:a16="http://schemas.microsoft.com/office/drawing/2014/main" id="{84291966-5246-4948-887D-914321D7B641}"/>
                </a:ext>
              </a:extLst>
            </p:cNvPr>
            <p:cNvSpPr/>
            <p:nvPr>
              <p:custDataLst>
                <p:tags r:id="rId650"/>
              </p:custDataLst>
            </p:nvPr>
          </p:nvSpPr>
          <p:spPr>
            <a:xfrm rot="3960000">
              <a:off x="13215600" y="-494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84" name="PA-星星1">
              <a:extLst>
                <a:ext uri="{FF2B5EF4-FFF2-40B4-BE49-F238E27FC236}">
                  <a16:creationId xmlns:a16="http://schemas.microsoft.com/office/drawing/2014/main" id="{BE1109C5-5BDB-480F-9877-AD1BEAAA4771}"/>
                </a:ext>
              </a:extLst>
            </p:cNvPr>
            <p:cNvSpPr/>
            <p:nvPr>
              <p:custDataLst>
                <p:tags r:id="rId651"/>
              </p:custDataLst>
            </p:nvPr>
          </p:nvSpPr>
          <p:spPr>
            <a:xfrm rot="4200000">
              <a:off x="8757900" y="471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85" name="PA-星星7">
              <a:extLst>
                <a:ext uri="{FF2B5EF4-FFF2-40B4-BE49-F238E27FC236}">
                  <a16:creationId xmlns:a16="http://schemas.microsoft.com/office/drawing/2014/main" id="{69E36B05-3A48-499B-975B-ACD816EF5B2E}"/>
                </a:ext>
              </a:extLst>
            </p:cNvPr>
            <p:cNvSpPr/>
            <p:nvPr>
              <p:custDataLst>
                <p:tags r:id="rId652"/>
              </p:custDataLst>
            </p:nvPr>
          </p:nvSpPr>
          <p:spPr>
            <a:xfrm rot="12180000">
              <a:off x="3296900" y="-593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6" name="PA-星星8">
              <a:extLst>
                <a:ext uri="{FF2B5EF4-FFF2-40B4-BE49-F238E27FC236}">
                  <a16:creationId xmlns:a16="http://schemas.microsoft.com/office/drawing/2014/main" id="{582CDFAB-A7BC-4B4D-BD40-E449AD5A3CE6}"/>
                </a:ext>
              </a:extLst>
            </p:cNvPr>
            <p:cNvSpPr/>
            <p:nvPr>
              <p:custDataLst>
                <p:tags r:id="rId653"/>
              </p:custDataLst>
            </p:nvPr>
          </p:nvSpPr>
          <p:spPr>
            <a:xfrm rot="5040000">
              <a:off x="18333700" y="-570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7" name="PA-星星12">
              <a:extLst>
                <a:ext uri="{FF2B5EF4-FFF2-40B4-BE49-F238E27FC236}">
                  <a16:creationId xmlns:a16="http://schemas.microsoft.com/office/drawing/2014/main" id="{AE9870E5-DCF1-4AE7-BE7A-999196C4569C}"/>
                </a:ext>
              </a:extLst>
            </p:cNvPr>
            <p:cNvSpPr/>
            <p:nvPr>
              <p:custDataLst>
                <p:tags r:id="rId654"/>
              </p:custDataLst>
            </p:nvPr>
          </p:nvSpPr>
          <p:spPr>
            <a:xfrm rot="13440000">
              <a:off x="19527500" y="-592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8" name="PA-星星16">
              <a:extLst>
                <a:ext uri="{FF2B5EF4-FFF2-40B4-BE49-F238E27FC236}">
                  <a16:creationId xmlns:a16="http://schemas.microsoft.com/office/drawing/2014/main" id="{9A098716-3B9A-4B89-9413-90043D00EEF2}"/>
                </a:ext>
              </a:extLst>
            </p:cNvPr>
            <p:cNvSpPr/>
            <p:nvPr>
              <p:custDataLst>
                <p:tags r:id="rId655"/>
              </p:custDataLst>
            </p:nvPr>
          </p:nvSpPr>
          <p:spPr>
            <a:xfrm rot="11940000">
              <a:off x="16441400" y="494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9" name="PA-星星26">
              <a:extLst>
                <a:ext uri="{FF2B5EF4-FFF2-40B4-BE49-F238E27FC236}">
                  <a16:creationId xmlns:a16="http://schemas.microsoft.com/office/drawing/2014/main" id="{C7E2264E-C595-4893-86F7-A0FECECDF290}"/>
                </a:ext>
              </a:extLst>
            </p:cNvPr>
            <p:cNvSpPr/>
            <p:nvPr>
              <p:custDataLst>
                <p:tags r:id="rId656"/>
              </p:custDataLst>
            </p:nvPr>
          </p:nvSpPr>
          <p:spPr>
            <a:xfrm rot="8820000">
              <a:off x="16733500" y="-142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0" name="PA-星星29">
              <a:extLst>
                <a:ext uri="{FF2B5EF4-FFF2-40B4-BE49-F238E27FC236}">
                  <a16:creationId xmlns:a16="http://schemas.microsoft.com/office/drawing/2014/main" id="{4C9D2FF9-4419-4F69-87DD-7D91908CEDDB}"/>
                </a:ext>
              </a:extLst>
            </p:cNvPr>
            <p:cNvSpPr/>
            <p:nvPr>
              <p:custDataLst>
                <p:tags r:id="rId657"/>
              </p:custDataLst>
            </p:nvPr>
          </p:nvSpPr>
          <p:spPr>
            <a:xfrm rot="10020000">
              <a:off x="11018500" y="-236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91" name="PA-星星31">
              <a:extLst>
                <a:ext uri="{FF2B5EF4-FFF2-40B4-BE49-F238E27FC236}">
                  <a16:creationId xmlns:a16="http://schemas.microsoft.com/office/drawing/2014/main" id="{7831BB7E-4A4B-4C47-B79A-E0B6D60B1B35}"/>
                </a:ext>
              </a:extLst>
            </p:cNvPr>
            <p:cNvSpPr/>
            <p:nvPr>
              <p:custDataLst>
                <p:tags r:id="rId658"/>
              </p:custDataLst>
            </p:nvPr>
          </p:nvSpPr>
          <p:spPr>
            <a:xfrm rot="7680000">
              <a:off x="6637000" y="-634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2" name="PA-星星32">
              <a:extLst>
                <a:ext uri="{FF2B5EF4-FFF2-40B4-BE49-F238E27FC236}">
                  <a16:creationId xmlns:a16="http://schemas.microsoft.com/office/drawing/2014/main" id="{FE9EAB9F-7F76-4221-A3EA-88580EE09FBD}"/>
                </a:ext>
              </a:extLst>
            </p:cNvPr>
            <p:cNvSpPr/>
            <p:nvPr>
              <p:custDataLst>
                <p:tags r:id="rId659"/>
              </p:custDataLst>
            </p:nvPr>
          </p:nvSpPr>
          <p:spPr>
            <a:xfrm rot="11340000">
              <a:off x="5621000" y="384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3" name="PA-星星33">
              <a:extLst>
                <a:ext uri="{FF2B5EF4-FFF2-40B4-BE49-F238E27FC236}">
                  <a16:creationId xmlns:a16="http://schemas.microsoft.com/office/drawing/2014/main" id="{EC3EC0FD-58E9-4BF9-8ADF-E09A6D20476F}"/>
                </a:ext>
              </a:extLst>
            </p:cNvPr>
            <p:cNvSpPr/>
            <p:nvPr>
              <p:custDataLst>
                <p:tags r:id="rId660"/>
              </p:custDataLst>
            </p:nvPr>
          </p:nvSpPr>
          <p:spPr>
            <a:xfrm rot="1200000">
              <a:off x="14409400" y="-335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4" name="PA-星星35">
              <a:extLst>
                <a:ext uri="{FF2B5EF4-FFF2-40B4-BE49-F238E27FC236}">
                  <a16:creationId xmlns:a16="http://schemas.microsoft.com/office/drawing/2014/main" id="{B5AA0A86-FAFB-4079-BA77-909E1DE96C1A}"/>
                </a:ext>
              </a:extLst>
            </p:cNvPr>
            <p:cNvSpPr/>
            <p:nvPr>
              <p:custDataLst>
                <p:tags r:id="rId661"/>
              </p:custDataLst>
            </p:nvPr>
          </p:nvSpPr>
          <p:spPr>
            <a:xfrm rot="9060000">
              <a:off x="6789400" y="-6024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95" name="PA-星星38">
              <a:extLst>
                <a:ext uri="{FF2B5EF4-FFF2-40B4-BE49-F238E27FC236}">
                  <a16:creationId xmlns:a16="http://schemas.microsoft.com/office/drawing/2014/main" id="{551B3B08-BDB0-4E95-868E-50BB40E40BD4}"/>
                </a:ext>
              </a:extLst>
            </p:cNvPr>
            <p:cNvSpPr/>
            <p:nvPr>
              <p:custDataLst>
                <p:tags r:id="rId662"/>
              </p:custDataLst>
            </p:nvPr>
          </p:nvSpPr>
          <p:spPr>
            <a:xfrm rot="18600000">
              <a:off x="19413200" y="-15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6" name="PA-星星40">
              <a:extLst>
                <a:ext uri="{FF2B5EF4-FFF2-40B4-BE49-F238E27FC236}">
                  <a16:creationId xmlns:a16="http://schemas.microsoft.com/office/drawing/2014/main" id="{75ECA773-D841-4A36-A70C-A8874340805B}"/>
                </a:ext>
              </a:extLst>
            </p:cNvPr>
            <p:cNvSpPr/>
            <p:nvPr>
              <p:custDataLst>
                <p:tags r:id="rId663"/>
              </p:custDataLst>
            </p:nvPr>
          </p:nvSpPr>
          <p:spPr>
            <a:xfrm rot="11340000">
              <a:off x="3169900" y="421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7" name="PA-星星43">
              <a:extLst>
                <a:ext uri="{FF2B5EF4-FFF2-40B4-BE49-F238E27FC236}">
                  <a16:creationId xmlns:a16="http://schemas.microsoft.com/office/drawing/2014/main" id="{C497EBF3-EE5A-48C6-840F-C25415AD0B86}"/>
                </a:ext>
              </a:extLst>
            </p:cNvPr>
            <p:cNvSpPr/>
            <p:nvPr>
              <p:custDataLst>
                <p:tags r:id="rId664"/>
              </p:custDataLst>
            </p:nvPr>
          </p:nvSpPr>
          <p:spPr>
            <a:xfrm rot="6480000">
              <a:off x="566400" y="-619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98" name="PA-星星2">
              <a:extLst>
                <a:ext uri="{FF2B5EF4-FFF2-40B4-BE49-F238E27FC236}">
                  <a16:creationId xmlns:a16="http://schemas.microsoft.com/office/drawing/2014/main" id="{2710F0C3-482E-4DBF-BB11-3843F30E1AAD}"/>
                </a:ext>
              </a:extLst>
            </p:cNvPr>
            <p:cNvSpPr/>
            <p:nvPr>
              <p:custDataLst>
                <p:tags r:id="rId665"/>
              </p:custDataLst>
            </p:nvPr>
          </p:nvSpPr>
          <p:spPr>
            <a:xfrm rot="12780000">
              <a:off x="13190200" y="-634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9" name="PA-星星24">
              <a:extLst>
                <a:ext uri="{FF2B5EF4-FFF2-40B4-BE49-F238E27FC236}">
                  <a16:creationId xmlns:a16="http://schemas.microsoft.com/office/drawing/2014/main" id="{54AB7119-08A4-49D4-8E43-DAB435CB061C}"/>
                </a:ext>
              </a:extLst>
            </p:cNvPr>
            <p:cNvSpPr/>
            <p:nvPr>
              <p:custDataLst>
                <p:tags r:id="rId666"/>
              </p:custDataLst>
            </p:nvPr>
          </p:nvSpPr>
          <p:spPr>
            <a:xfrm rot="4860000">
              <a:off x="21699200" y="101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0" name="PA-星星27">
              <a:extLst>
                <a:ext uri="{FF2B5EF4-FFF2-40B4-BE49-F238E27FC236}">
                  <a16:creationId xmlns:a16="http://schemas.microsoft.com/office/drawing/2014/main" id="{4BBED8D0-5DBA-401F-BFED-5CC35F930A10}"/>
                </a:ext>
              </a:extLst>
            </p:cNvPr>
            <p:cNvSpPr/>
            <p:nvPr>
              <p:custDataLst>
                <p:tags r:id="rId667"/>
              </p:custDataLst>
            </p:nvPr>
          </p:nvSpPr>
          <p:spPr>
            <a:xfrm rot="8700000">
              <a:off x="22677100" y="52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01" name="PA-星星29">
              <a:extLst>
                <a:ext uri="{FF2B5EF4-FFF2-40B4-BE49-F238E27FC236}">
                  <a16:creationId xmlns:a16="http://schemas.microsoft.com/office/drawing/2014/main" id="{3F729ADF-C981-4317-968E-8A9A0166E60D}"/>
                </a:ext>
              </a:extLst>
            </p:cNvPr>
            <p:cNvSpPr/>
            <p:nvPr>
              <p:custDataLst>
                <p:tags r:id="rId668"/>
              </p:custDataLst>
            </p:nvPr>
          </p:nvSpPr>
          <p:spPr>
            <a:xfrm rot="10020000">
              <a:off x="4820900" y="677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02" name="PA-星星32">
              <a:extLst>
                <a:ext uri="{FF2B5EF4-FFF2-40B4-BE49-F238E27FC236}">
                  <a16:creationId xmlns:a16="http://schemas.microsoft.com/office/drawing/2014/main" id="{2F871457-9B2B-43CE-B375-0E0CCFEECD65}"/>
                </a:ext>
              </a:extLst>
            </p:cNvPr>
            <p:cNvSpPr/>
            <p:nvPr>
              <p:custDataLst>
                <p:tags r:id="rId669"/>
              </p:custDataLst>
            </p:nvPr>
          </p:nvSpPr>
          <p:spPr>
            <a:xfrm rot="11340000">
              <a:off x="19921200" y="518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3" name="PA-星星41">
              <a:extLst>
                <a:ext uri="{FF2B5EF4-FFF2-40B4-BE49-F238E27FC236}">
                  <a16:creationId xmlns:a16="http://schemas.microsoft.com/office/drawing/2014/main" id="{EC8EECA0-EB69-4ECE-B34E-D2C1AFBA96E8}"/>
                </a:ext>
              </a:extLst>
            </p:cNvPr>
            <p:cNvSpPr/>
            <p:nvPr>
              <p:custDataLst>
                <p:tags r:id="rId670"/>
              </p:custDataLst>
            </p:nvPr>
          </p:nvSpPr>
          <p:spPr>
            <a:xfrm rot="10200000">
              <a:off x="5290800" y="68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4" name="PA-星星42">
              <a:extLst>
                <a:ext uri="{FF2B5EF4-FFF2-40B4-BE49-F238E27FC236}">
                  <a16:creationId xmlns:a16="http://schemas.microsoft.com/office/drawing/2014/main" id="{96CBC3A6-77ED-4D61-AF8F-824952997F45}"/>
                </a:ext>
              </a:extLst>
            </p:cNvPr>
            <p:cNvSpPr/>
            <p:nvPr>
              <p:custDataLst>
                <p:tags r:id="rId671"/>
              </p:custDataLst>
            </p:nvPr>
          </p:nvSpPr>
          <p:spPr>
            <a:xfrm rot="11220000">
              <a:off x="10066000" y="-5605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5" name="PA-星星24">
              <a:extLst>
                <a:ext uri="{FF2B5EF4-FFF2-40B4-BE49-F238E27FC236}">
                  <a16:creationId xmlns:a16="http://schemas.microsoft.com/office/drawing/2014/main" id="{D5E49250-8406-4185-BBBA-8D61491D53B8}"/>
                </a:ext>
              </a:extLst>
            </p:cNvPr>
            <p:cNvSpPr/>
            <p:nvPr>
              <p:custDataLst>
                <p:tags r:id="rId672"/>
              </p:custDataLst>
            </p:nvPr>
          </p:nvSpPr>
          <p:spPr>
            <a:xfrm rot="4860000">
              <a:off x="13812500" y="272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6" name="PA-星星6">
              <a:extLst>
                <a:ext uri="{FF2B5EF4-FFF2-40B4-BE49-F238E27FC236}">
                  <a16:creationId xmlns:a16="http://schemas.microsoft.com/office/drawing/2014/main" id="{58BB6EC8-96AE-4146-A93A-1CC4C6C04B5E}"/>
                </a:ext>
              </a:extLst>
            </p:cNvPr>
            <p:cNvSpPr/>
            <p:nvPr>
              <p:custDataLst>
                <p:tags r:id="rId673"/>
              </p:custDataLst>
            </p:nvPr>
          </p:nvSpPr>
          <p:spPr>
            <a:xfrm rot="12900000">
              <a:off x="17978100" y="397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7" name="PA-星星8">
              <a:extLst>
                <a:ext uri="{FF2B5EF4-FFF2-40B4-BE49-F238E27FC236}">
                  <a16:creationId xmlns:a16="http://schemas.microsoft.com/office/drawing/2014/main" id="{A31FDD5A-49CB-4074-B5DC-0C7817FFE8C4}"/>
                </a:ext>
              </a:extLst>
            </p:cNvPr>
            <p:cNvSpPr/>
            <p:nvPr>
              <p:custDataLst>
                <p:tags r:id="rId674"/>
              </p:custDataLst>
            </p:nvPr>
          </p:nvSpPr>
          <p:spPr>
            <a:xfrm rot="5040000">
              <a:off x="6649700" y="94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8" name="PA-星星11">
              <a:extLst>
                <a:ext uri="{FF2B5EF4-FFF2-40B4-BE49-F238E27FC236}">
                  <a16:creationId xmlns:a16="http://schemas.microsoft.com/office/drawing/2014/main" id="{7218C11D-D91B-4332-B349-4FFB448F1375}"/>
                </a:ext>
              </a:extLst>
            </p:cNvPr>
            <p:cNvSpPr/>
            <p:nvPr>
              <p:custDataLst>
                <p:tags r:id="rId675"/>
              </p:custDataLst>
            </p:nvPr>
          </p:nvSpPr>
          <p:spPr>
            <a:xfrm rot="17700000">
              <a:off x="8199100" y="-246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9" name="PA-星星20">
              <a:extLst>
                <a:ext uri="{FF2B5EF4-FFF2-40B4-BE49-F238E27FC236}">
                  <a16:creationId xmlns:a16="http://schemas.microsoft.com/office/drawing/2014/main" id="{AFCCCFB0-7B69-4A08-A133-C42888A366AD}"/>
                </a:ext>
              </a:extLst>
            </p:cNvPr>
            <p:cNvSpPr/>
            <p:nvPr>
              <p:custDataLst>
                <p:tags r:id="rId676"/>
              </p:custDataLst>
            </p:nvPr>
          </p:nvSpPr>
          <p:spPr>
            <a:xfrm rot="360000">
              <a:off x="10866100" y="-84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0" name="PA-星星26">
              <a:extLst>
                <a:ext uri="{FF2B5EF4-FFF2-40B4-BE49-F238E27FC236}">
                  <a16:creationId xmlns:a16="http://schemas.microsoft.com/office/drawing/2014/main" id="{F8682044-0E4C-4AF1-B6D0-931860575BFB}"/>
                </a:ext>
              </a:extLst>
            </p:cNvPr>
            <p:cNvSpPr/>
            <p:nvPr>
              <p:custDataLst>
                <p:tags r:id="rId677"/>
              </p:custDataLst>
            </p:nvPr>
          </p:nvSpPr>
          <p:spPr>
            <a:xfrm rot="8820000">
              <a:off x="2750800" y="-2989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1" name="PA-星星31">
              <a:extLst>
                <a:ext uri="{FF2B5EF4-FFF2-40B4-BE49-F238E27FC236}">
                  <a16:creationId xmlns:a16="http://schemas.microsoft.com/office/drawing/2014/main" id="{33C538A6-F286-4A09-A96B-20A363A7778A}"/>
                </a:ext>
              </a:extLst>
            </p:cNvPr>
            <p:cNvSpPr/>
            <p:nvPr>
              <p:custDataLst>
                <p:tags r:id="rId678"/>
              </p:custDataLst>
            </p:nvPr>
          </p:nvSpPr>
          <p:spPr>
            <a:xfrm rot="7680000">
              <a:off x="20797500" y="-309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2" name="PA-星星34">
              <a:extLst>
                <a:ext uri="{FF2B5EF4-FFF2-40B4-BE49-F238E27FC236}">
                  <a16:creationId xmlns:a16="http://schemas.microsoft.com/office/drawing/2014/main" id="{418C3BCF-F8A8-4416-8EA7-1CF02152AB3C}"/>
                </a:ext>
              </a:extLst>
            </p:cNvPr>
            <p:cNvSpPr/>
            <p:nvPr>
              <p:custDataLst>
                <p:tags r:id="rId679"/>
              </p:custDataLst>
            </p:nvPr>
          </p:nvSpPr>
          <p:spPr>
            <a:xfrm rot="16020000">
              <a:off x="23667700" y="362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3" name="PA-星星37">
              <a:extLst>
                <a:ext uri="{FF2B5EF4-FFF2-40B4-BE49-F238E27FC236}">
                  <a16:creationId xmlns:a16="http://schemas.microsoft.com/office/drawing/2014/main" id="{6D9A7F6B-6995-45E0-96DF-D6ACA8674426}"/>
                </a:ext>
              </a:extLst>
            </p:cNvPr>
            <p:cNvSpPr/>
            <p:nvPr>
              <p:custDataLst>
                <p:tags r:id="rId680"/>
              </p:custDataLst>
            </p:nvPr>
          </p:nvSpPr>
          <p:spPr>
            <a:xfrm rot="3180000">
              <a:off x="22842200" y="-735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4" name="PA-星星42">
              <a:extLst>
                <a:ext uri="{FF2B5EF4-FFF2-40B4-BE49-F238E27FC236}">
                  <a16:creationId xmlns:a16="http://schemas.microsoft.com/office/drawing/2014/main" id="{D018F555-77DE-4C97-91B9-6B49F7076384}"/>
                </a:ext>
              </a:extLst>
            </p:cNvPr>
            <p:cNvSpPr/>
            <p:nvPr>
              <p:custDataLst>
                <p:tags r:id="rId681"/>
              </p:custDataLst>
            </p:nvPr>
          </p:nvSpPr>
          <p:spPr>
            <a:xfrm rot="11220000">
              <a:off x="160000" y="377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5" name="PA-星星44">
              <a:extLst>
                <a:ext uri="{FF2B5EF4-FFF2-40B4-BE49-F238E27FC236}">
                  <a16:creationId xmlns:a16="http://schemas.microsoft.com/office/drawing/2014/main" id="{5767A533-2235-45C0-9F26-16939BB212BC}"/>
                </a:ext>
              </a:extLst>
            </p:cNvPr>
            <p:cNvSpPr/>
            <p:nvPr>
              <p:custDataLst>
                <p:tags r:id="rId682"/>
              </p:custDataLst>
            </p:nvPr>
          </p:nvSpPr>
          <p:spPr>
            <a:xfrm rot="3960000">
              <a:off x="12847300" y="201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6" name="PA-星星26">
              <a:extLst>
                <a:ext uri="{FF2B5EF4-FFF2-40B4-BE49-F238E27FC236}">
                  <a16:creationId xmlns:a16="http://schemas.microsoft.com/office/drawing/2014/main" id="{28F33161-2BE1-4C25-BCD7-7F7B60102334}"/>
                </a:ext>
              </a:extLst>
            </p:cNvPr>
            <p:cNvSpPr/>
            <p:nvPr>
              <p:custDataLst>
                <p:tags r:id="rId683"/>
              </p:custDataLst>
            </p:nvPr>
          </p:nvSpPr>
          <p:spPr>
            <a:xfrm rot="8820000">
              <a:off x="21750000" y="-516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7" name="PA-星星29">
              <a:extLst>
                <a:ext uri="{FF2B5EF4-FFF2-40B4-BE49-F238E27FC236}">
                  <a16:creationId xmlns:a16="http://schemas.microsoft.com/office/drawing/2014/main" id="{83F68702-6E48-4AAC-9C41-B210D1FF95D4}"/>
                </a:ext>
              </a:extLst>
            </p:cNvPr>
            <p:cNvSpPr/>
            <p:nvPr>
              <p:custDataLst>
                <p:tags r:id="rId684"/>
              </p:custDataLst>
            </p:nvPr>
          </p:nvSpPr>
          <p:spPr>
            <a:xfrm rot="10020000">
              <a:off x="10548600" y="776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8" name="PA-星星31">
              <a:extLst>
                <a:ext uri="{FF2B5EF4-FFF2-40B4-BE49-F238E27FC236}">
                  <a16:creationId xmlns:a16="http://schemas.microsoft.com/office/drawing/2014/main" id="{8CA93A84-8CB6-47B3-99B9-7BF8F87BA907}"/>
                </a:ext>
              </a:extLst>
            </p:cNvPr>
            <p:cNvSpPr/>
            <p:nvPr>
              <p:custDataLst>
                <p:tags r:id="rId685"/>
              </p:custDataLst>
            </p:nvPr>
          </p:nvSpPr>
          <p:spPr>
            <a:xfrm rot="7680000">
              <a:off x="1264900" y="-121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9" name="PA-星星38">
              <a:extLst>
                <a:ext uri="{FF2B5EF4-FFF2-40B4-BE49-F238E27FC236}">
                  <a16:creationId xmlns:a16="http://schemas.microsoft.com/office/drawing/2014/main" id="{1CD90E74-43ED-47C2-A675-B1E6E43DCDC5}"/>
                </a:ext>
              </a:extLst>
            </p:cNvPr>
            <p:cNvSpPr/>
            <p:nvPr>
              <p:custDataLst>
                <p:tags r:id="rId686"/>
              </p:custDataLst>
            </p:nvPr>
          </p:nvSpPr>
          <p:spPr>
            <a:xfrm rot="18600000">
              <a:off x="5430500" y="-27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0" name="PA-星星43">
              <a:extLst>
                <a:ext uri="{FF2B5EF4-FFF2-40B4-BE49-F238E27FC236}">
                  <a16:creationId xmlns:a16="http://schemas.microsoft.com/office/drawing/2014/main" id="{AC890C9D-DE54-4C2D-92E0-1FE71E6D4CDE}"/>
                </a:ext>
              </a:extLst>
            </p:cNvPr>
            <p:cNvSpPr/>
            <p:nvPr>
              <p:custDataLst>
                <p:tags r:id="rId687"/>
              </p:custDataLst>
            </p:nvPr>
          </p:nvSpPr>
          <p:spPr>
            <a:xfrm rot="6480000">
              <a:off x="10739100" y="-627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21" name="PA-星星7">
              <a:extLst>
                <a:ext uri="{FF2B5EF4-FFF2-40B4-BE49-F238E27FC236}">
                  <a16:creationId xmlns:a16="http://schemas.microsoft.com/office/drawing/2014/main" id="{CA5EDECE-6D21-4C73-AEC1-FED72D080010}"/>
                </a:ext>
              </a:extLst>
            </p:cNvPr>
            <p:cNvSpPr/>
            <p:nvPr>
              <p:custDataLst>
                <p:tags r:id="rId688"/>
              </p:custDataLst>
            </p:nvPr>
          </p:nvSpPr>
          <p:spPr>
            <a:xfrm rot="12180000">
              <a:off x="20086300" y="-474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2" name="PA-星星15">
              <a:extLst>
                <a:ext uri="{FF2B5EF4-FFF2-40B4-BE49-F238E27FC236}">
                  <a16:creationId xmlns:a16="http://schemas.microsoft.com/office/drawing/2014/main" id="{3D3E77E4-9B5D-4B2A-A616-4550E98CEBEB}"/>
                </a:ext>
              </a:extLst>
            </p:cNvPr>
            <p:cNvSpPr/>
            <p:nvPr>
              <p:custDataLst>
                <p:tags r:id="rId689"/>
              </p:custDataLst>
            </p:nvPr>
          </p:nvSpPr>
          <p:spPr>
            <a:xfrm rot="4560000">
              <a:off x="12047200" y="-519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3" name="PA-星星24">
              <a:extLst>
                <a:ext uri="{FF2B5EF4-FFF2-40B4-BE49-F238E27FC236}">
                  <a16:creationId xmlns:a16="http://schemas.microsoft.com/office/drawing/2014/main" id="{CA571EC4-A959-44CE-AD0B-0476DC1AFB41}"/>
                </a:ext>
              </a:extLst>
            </p:cNvPr>
            <p:cNvSpPr/>
            <p:nvPr>
              <p:custDataLst>
                <p:tags r:id="rId690"/>
              </p:custDataLst>
            </p:nvPr>
          </p:nvSpPr>
          <p:spPr>
            <a:xfrm rot="4860000">
              <a:off x="17292300" y="-576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4" name="PA-星星31">
              <a:extLst>
                <a:ext uri="{FF2B5EF4-FFF2-40B4-BE49-F238E27FC236}">
                  <a16:creationId xmlns:a16="http://schemas.microsoft.com/office/drawing/2014/main" id="{5B36EA38-D140-4308-8935-B58BDCC9E85D}"/>
                </a:ext>
              </a:extLst>
            </p:cNvPr>
            <p:cNvSpPr/>
            <p:nvPr>
              <p:custDataLst>
                <p:tags r:id="rId691"/>
              </p:custDataLst>
            </p:nvPr>
          </p:nvSpPr>
          <p:spPr>
            <a:xfrm rot="7680000">
              <a:off x="9977100" y="833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5" name="PA-星星33">
              <a:extLst>
                <a:ext uri="{FF2B5EF4-FFF2-40B4-BE49-F238E27FC236}">
                  <a16:creationId xmlns:a16="http://schemas.microsoft.com/office/drawing/2014/main" id="{3C6E395E-E568-4248-8AF1-1011472C0828}"/>
                </a:ext>
              </a:extLst>
            </p:cNvPr>
            <p:cNvSpPr/>
            <p:nvPr>
              <p:custDataLst>
                <p:tags r:id="rId692"/>
              </p:custDataLst>
            </p:nvPr>
          </p:nvSpPr>
          <p:spPr>
            <a:xfrm rot="1200000">
              <a:off x="17406600" y="-389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6" name="PA-星星41">
              <a:extLst>
                <a:ext uri="{FF2B5EF4-FFF2-40B4-BE49-F238E27FC236}">
                  <a16:creationId xmlns:a16="http://schemas.microsoft.com/office/drawing/2014/main" id="{AA0D321F-8F0F-44F3-87E8-486B6B20D694}"/>
                </a:ext>
              </a:extLst>
            </p:cNvPr>
            <p:cNvSpPr/>
            <p:nvPr>
              <p:custDataLst>
                <p:tags r:id="rId693"/>
              </p:custDataLst>
            </p:nvPr>
          </p:nvSpPr>
          <p:spPr>
            <a:xfrm rot="10200000">
              <a:off x="14498300" y="-20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7" name="PA-星星10">
              <a:extLst>
                <a:ext uri="{FF2B5EF4-FFF2-40B4-BE49-F238E27FC236}">
                  <a16:creationId xmlns:a16="http://schemas.microsoft.com/office/drawing/2014/main" id="{443847DC-724A-4F4B-AE74-8E3F4312D3DC}"/>
                </a:ext>
              </a:extLst>
            </p:cNvPr>
            <p:cNvSpPr/>
            <p:nvPr>
              <p:custDataLst>
                <p:tags r:id="rId694"/>
              </p:custDataLst>
            </p:nvPr>
          </p:nvSpPr>
          <p:spPr>
            <a:xfrm rot="17100000">
              <a:off x="8745200" y="254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8" name="PA-星星16">
              <a:extLst>
                <a:ext uri="{FF2B5EF4-FFF2-40B4-BE49-F238E27FC236}">
                  <a16:creationId xmlns:a16="http://schemas.microsoft.com/office/drawing/2014/main" id="{77CABFD3-DD4B-429C-A082-864F47D03943}"/>
                </a:ext>
              </a:extLst>
            </p:cNvPr>
            <p:cNvSpPr/>
            <p:nvPr>
              <p:custDataLst>
                <p:tags r:id="rId695"/>
              </p:custDataLst>
            </p:nvPr>
          </p:nvSpPr>
          <p:spPr>
            <a:xfrm rot="11940000">
              <a:off x="15565100" y="752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9" name="PA-星星26">
              <a:extLst>
                <a:ext uri="{FF2B5EF4-FFF2-40B4-BE49-F238E27FC236}">
                  <a16:creationId xmlns:a16="http://schemas.microsoft.com/office/drawing/2014/main" id="{4360D10B-D4CE-4C8F-BC4D-14286260A165}"/>
                </a:ext>
              </a:extLst>
            </p:cNvPr>
            <p:cNvSpPr/>
            <p:nvPr>
              <p:custDataLst>
                <p:tags r:id="rId696"/>
              </p:custDataLst>
            </p:nvPr>
          </p:nvSpPr>
          <p:spPr>
            <a:xfrm rot="8820000">
              <a:off x="22702500" y="-5783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0" name="PA-星星38">
              <a:extLst>
                <a:ext uri="{FF2B5EF4-FFF2-40B4-BE49-F238E27FC236}">
                  <a16:creationId xmlns:a16="http://schemas.microsoft.com/office/drawing/2014/main" id="{60606075-6E8A-47AC-BAB0-50966FDE816A}"/>
                </a:ext>
              </a:extLst>
            </p:cNvPr>
            <p:cNvSpPr/>
            <p:nvPr>
              <p:custDataLst>
                <p:tags r:id="rId697"/>
              </p:custDataLst>
            </p:nvPr>
          </p:nvSpPr>
          <p:spPr>
            <a:xfrm rot="18600000">
              <a:off x="21000700" y="-392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1" name="PA-星星43">
              <a:extLst>
                <a:ext uri="{FF2B5EF4-FFF2-40B4-BE49-F238E27FC236}">
                  <a16:creationId xmlns:a16="http://schemas.microsoft.com/office/drawing/2014/main" id="{8156F0CA-DB1C-4265-8AB9-32B5CD15C2BD}"/>
                </a:ext>
              </a:extLst>
            </p:cNvPr>
            <p:cNvSpPr/>
            <p:nvPr>
              <p:custDataLst>
                <p:tags r:id="rId698"/>
              </p:custDataLst>
            </p:nvPr>
          </p:nvSpPr>
          <p:spPr>
            <a:xfrm rot="6480000">
              <a:off x="10815300" y="390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2" name="PA-星星26">
              <a:extLst>
                <a:ext uri="{FF2B5EF4-FFF2-40B4-BE49-F238E27FC236}">
                  <a16:creationId xmlns:a16="http://schemas.microsoft.com/office/drawing/2014/main" id="{ED419A6A-B421-4BA3-9D38-E68C5611DC8B}"/>
                </a:ext>
              </a:extLst>
            </p:cNvPr>
            <p:cNvSpPr/>
            <p:nvPr>
              <p:custDataLst>
                <p:tags r:id="rId699"/>
              </p:custDataLst>
            </p:nvPr>
          </p:nvSpPr>
          <p:spPr>
            <a:xfrm rot="8820000">
              <a:off x="13698200" y="802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3" name="PA-星星35">
              <a:extLst>
                <a:ext uri="{FF2B5EF4-FFF2-40B4-BE49-F238E27FC236}">
                  <a16:creationId xmlns:a16="http://schemas.microsoft.com/office/drawing/2014/main" id="{1B66109E-E4D3-4309-8C81-8B3165E47B85}"/>
                </a:ext>
              </a:extLst>
            </p:cNvPr>
            <p:cNvSpPr/>
            <p:nvPr>
              <p:custDataLst>
                <p:tags r:id="rId700"/>
              </p:custDataLst>
            </p:nvPr>
          </p:nvSpPr>
          <p:spPr>
            <a:xfrm rot="9060000">
              <a:off x="18143200" y="179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4" name="PA-星星1">
              <a:extLst>
                <a:ext uri="{FF2B5EF4-FFF2-40B4-BE49-F238E27FC236}">
                  <a16:creationId xmlns:a16="http://schemas.microsoft.com/office/drawing/2014/main" id="{8B153721-09FF-4435-A9B9-D2FDCA7121FC}"/>
                </a:ext>
              </a:extLst>
            </p:cNvPr>
            <p:cNvSpPr/>
            <p:nvPr>
              <p:custDataLst>
                <p:tags r:id="rId701"/>
              </p:custDataLst>
            </p:nvPr>
          </p:nvSpPr>
          <p:spPr>
            <a:xfrm rot="4200000">
              <a:off x="5697200" y="-220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5" name="PA-星星1">
              <a:extLst>
                <a:ext uri="{FF2B5EF4-FFF2-40B4-BE49-F238E27FC236}">
                  <a16:creationId xmlns:a16="http://schemas.microsoft.com/office/drawing/2014/main" id="{5E663F9A-F988-4771-A6B7-4697EE384C18}"/>
                </a:ext>
              </a:extLst>
            </p:cNvPr>
            <p:cNvSpPr/>
            <p:nvPr>
              <p:custDataLst>
                <p:tags r:id="rId702"/>
              </p:custDataLst>
            </p:nvPr>
          </p:nvSpPr>
          <p:spPr>
            <a:xfrm rot="4200000">
              <a:off x="10129500" y="774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6" name="PA-星星2">
              <a:extLst>
                <a:ext uri="{FF2B5EF4-FFF2-40B4-BE49-F238E27FC236}">
                  <a16:creationId xmlns:a16="http://schemas.microsoft.com/office/drawing/2014/main" id="{6437AD3D-3F08-455C-B84E-6AD725966495}"/>
                </a:ext>
              </a:extLst>
            </p:cNvPr>
            <p:cNvSpPr/>
            <p:nvPr>
              <p:custDataLst>
                <p:tags r:id="rId703"/>
              </p:custDataLst>
            </p:nvPr>
          </p:nvSpPr>
          <p:spPr>
            <a:xfrm rot="12780000">
              <a:off x="490200" y="-753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7" name="PA-星星3">
              <a:extLst>
                <a:ext uri="{FF2B5EF4-FFF2-40B4-BE49-F238E27FC236}">
                  <a16:creationId xmlns:a16="http://schemas.microsoft.com/office/drawing/2014/main" id="{824A49F6-71D1-436B-9BC6-21D3EF16554F}"/>
                </a:ext>
              </a:extLst>
            </p:cNvPr>
            <p:cNvSpPr/>
            <p:nvPr>
              <p:custDataLst>
                <p:tags r:id="rId704"/>
              </p:custDataLst>
            </p:nvPr>
          </p:nvSpPr>
          <p:spPr>
            <a:xfrm rot="20760000">
              <a:off x="23426400" y="-6583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8" name="PA-星星4">
              <a:extLst>
                <a:ext uri="{FF2B5EF4-FFF2-40B4-BE49-F238E27FC236}">
                  <a16:creationId xmlns:a16="http://schemas.microsoft.com/office/drawing/2014/main" id="{F9C91AD7-A0D1-4E01-9DC2-5A8EFA9FC949}"/>
                </a:ext>
              </a:extLst>
            </p:cNvPr>
            <p:cNvSpPr/>
            <p:nvPr>
              <p:custDataLst>
                <p:tags r:id="rId705"/>
              </p:custDataLst>
            </p:nvPr>
          </p:nvSpPr>
          <p:spPr>
            <a:xfrm rot="1860000">
              <a:off x="10650200" y="314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9" name="PA-星星5">
              <a:extLst>
                <a:ext uri="{FF2B5EF4-FFF2-40B4-BE49-F238E27FC236}">
                  <a16:creationId xmlns:a16="http://schemas.microsoft.com/office/drawing/2014/main" id="{1F6876FA-0110-4BA1-9D81-86ACABA0E706}"/>
                </a:ext>
              </a:extLst>
            </p:cNvPr>
            <p:cNvSpPr/>
            <p:nvPr>
              <p:custDataLst>
                <p:tags r:id="rId706"/>
              </p:custDataLst>
            </p:nvPr>
          </p:nvSpPr>
          <p:spPr>
            <a:xfrm rot="5220000">
              <a:off x="18511500" y="539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0" name="PA-星星6">
              <a:extLst>
                <a:ext uri="{FF2B5EF4-FFF2-40B4-BE49-F238E27FC236}">
                  <a16:creationId xmlns:a16="http://schemas.microsoft.com/office/drawing/2014/main" id="{96F76040-EED9-459E-A0DE-6E94958A20AD}"/>
                </a:ext>
              </a:extLst>
            </p:cNvPr>
            <p:cNvSpPr/>
            <p:nvPr>
              <p:custDataLst>
                <p:tags r:id="rId707"/>
              </p:custDataLst>
            </p:nvPr>
          </p:nvSpPr>
          <p:spPr>
            <a:xfrm rot="12900000">
              <a:off x="24048700" y="24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1" name="PA-星星7">
              <a:extLst>
                <a:ext uri="{FF2B5EF4-FFF2-40B4-BE49-F238E27FC236}">
                  <a16:creationId xmlns:a16="http://schemas.microsoft.com/office/drawing/2014/main" id="{CE45B120-5043-4B9F-849B-86855C4A3316}"/>
                </a:ext>
              </a:extLst>
            </p:cNvPr>
            <p:cNvSpPr/>
            <p:nvPr>
              <p:custDataLst>
                <p:tags r:id="rId708"/>
              </p:custDataLst>
            </p:nvPr>
          </p:nvSpPr>
          <p:spPr>
            <a:xfrm rot="12180000">
              <a:off x="13749000" y="69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2" name="PA-星星8">
              <a:extLst>
                <a:ext uri="{FF2B5EF4-FFF2-40B4-BE49-F238E27FC236}">
                  <a16:creationId xmlns:a16="http://schemas.microsoft.com/office/drawing/2014/main" id="{1C67323E-1E3C-4B3B-9CD4-6DFA7170BC04}"/>
                </a:ext>
              </a:extLst>
            </p:cNvPr>
            <p:cNvSpPr/>
            <p:nvPr>
              <p:custDataLst>
                <p:tags r:id="rId709"/>
              </p:custDataLst>
            </p:nvPr>
          </p:nvSpPr>
          <p:spPr>
            <a:xfrm rot="5040000">
              <a:off x="24175700" y="-268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3" name="PA-星星9">
              <a:extLst>
                <a:ext uri="{FF2B5EF4-FFF2-40B4-BE49-F238E27FC236}">
                  <a16:creationId xmlns:a16="http://schemas.microsoft.com/office/drawing/2014/main" id="{A7BC72E4-3134-4189-8D1A-FB46EDF9FB85}"/>
                </a:ext>
              </a:extLst>
            </p:cNvPr>
            <p:cNvSpPr/>
            <p:nvPr>
              <p:custDataLst>
                <p:tags r:id="rId710"/>
              </p:custDataLst>
            </p:nvPr>
          </p:nvSpPr>
          <p:spPr>
            <a:xfrm rot="19140000">
              <a:off x="24251900" y="-80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4" name="PA-星星10">
              <a:extLst>
                <a:ext uri="{FF2B5EF4-FFF2-40B4-BE49-F238E27FC236}">
                  <a16:creationId xmlns:a16="http://schemas.microsoft.com/office/drawing/2014/main" id="{62624DE7-9E53-4496-8822-9C7DEEC0F0DB}"/>
                </a:ext>
              </a:extLst>
            </p:cNvPr>
            <p:cNvSpPr/>
            <p:nvPr>
              <p:custDataLst>
                <p:tags r:id="rId711"/>
              </p:custDataLst>
            </p:nvPr>
          </p:nvSpPr>
          <p:spPr>
            <a:xfrm rot="17100000">
              <a:off x="18498800" y="544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5" name="PA-星星11">
              <a:extLst>
                <a:ext uri="{FF2B5EF4-FFF2-40B4-BE49-F238E27FC236}">
                  <a16:creationId xmlns:a16="http://schemas.microsoft.com/office/drawing/2014/main" id="{A780621C-A89C-4504-A1E4-3D634AA72AB2}"/>
                </a:ext>
              </a:extLst>
            </p:cNvPr>
            <p:cNvSpPr/>
            <p:nvPr>
              <p:custDataLst>
                <p:tags r:id="rId712"/>
              </p:custDataLst>
            </p:nvPr>
          </p:nvSpPr>
          <p:spPr>
            <a:xfrm rot="17700000">
              <a:off x="6764000" y="-5313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6" name="PA-星星12">
              <a:extLst>
                <a:ext uri="{FF2B5EF4-FFF2-40B4-BE49-F238E27FC236}">
                  <a16:creationId xmlns:a16="http://schemas.microsoft.com/office/drawing/2014/main" id="{4820A53B-A294-48A8-882A-B0E96F603A22}"/>
                </a:ext>
              </a:extLst>
            </p:cNvPr>
            <p:cNvSpPr/>
            <p:nvPr>
              <p:custDataLst>
                <p:tags r:id="rId713"/>
              </p:custDataLst>
            </p:nvPr>
          </p:nvSpPr>
          <p:spPr>
            <a:xfrm rot="13440000">
              <a:off x="10866100" y="-541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7" name="PA-星星13">
              <a:extLst>
                <a:ext uri="{FF2B5EF4-FFF2-40B4-BE49-F238E27FC236}">
                  <a16:creationId xmlns:a16="http://schemas.microsoft.com/office/drawing/2014/main" id="{B7D27E74-6677-4AC0-9780-4D6177818D76}"/>
                </a:ext>
              </a:extLst>
            </p:cNvPr>
            <p:cNvSpPr/>
            <p:nvPr>
              <p:custDataLst>
                <p:tags r:id="rId714"/>
              </p:custDataLst>
            </p:nvPr>
          </p:nvSpPr>
          <p:spPr>
            <a:xfrm rot="1320000">
              <a:off x="14079200" y="-395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8" name="PA-星星14">
              <a:extLst>
                <a:ext uri="{FF2B5EF4-FFF2-40B4-BE49-F238E27FC236}">
                  <a16:creationId xmlns:a16="http://schemas.microsoft.com/office/drawing/2014/main" id="{D2ACC450-E10A-4C02-A2E0-1CEC0EC670D0}"/>
                </a:ext>
              </a:extLst>
            </p:cNvPr>
            <p:cNvSpPr/>
            <p:nvPr>
              <p:custDataLst>
                <p:tags r:id="rId715"/>
              </p:custDataLst>
            </p:nvPr>
          </p:nvSpPr>
          <p:spPr>
            <a:xfrm rot="14520000">
              <a:off x="14650700" y="-5961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9" name="PA-星星15">
              <a:extLst>
                <a:ext uri="{FF2B5EF4-FFF2-40B4-BE49-F238E27FC236}">
                  <a16:creationId xmlns:a16="http://schemas.microsoft.com/office/drawing/2014/main" id="{4442937A-3344-4385-859D-007CA3CD235A}"/>
                </a:ext>
              </a:extLst>
            </p:cNvPr>
            <p:cNvSpPr/>
            <p:nvPr>
              <p:custDataLst>
                <p:tags r:id="rId716"/>
              </p:custDataLst>
            </p:nvPr>
          </p:nvSpPr>
          <p:spPr>
            <a:xfrm rot="4560000">
              <a:off x="14218900" y="90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0" name="PA-星星16">
              <a:extLst>
                <a:ext uri="{FF2B5EF4-FFF2-40B4-BE49-F238E27FC236}">
                  <a16:creationId xmlns:a16="http://schemas.microsoft.com/office/drawing/2014/main" id="{34B08CC8-F8A3-4476-97FE-6B6EB9F7F4A8}"/>
                </a:ext>
              </a:extLst>
            </p:cNvPr>
            <p:cNvSpPr/>
            <p:nvPr>
              <p:custDataLst>
                <p:tags r:id="rId717"/>
              </p:custDataLst>
            </p:nvPr>
          </p:nvSpPr>
          <p:spPr>
            <a:xfrm rot="11940000">
              <a:off x="9050000" y="-5593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1" name="PA-星星17">
              <a:extLst>
                <a:ext uri="{FF2B5EF4-FFF2-40B4-BE49-F238E27FC236}">
                  <a16:creationId xmlns:a16="http://schemas.microsoft.com/office/drawing/2014/main" id="{3AADF155-26F1-4443-AF4C-78C70B1A8E91}"/>
                </a:ext>
              </a:extLst>
            </p:cNvPr>
            <p:cNvSpPr/>
            <p:nvPr>
              <p:custDataLst>
                <p:tags r:id="rId718"/>
              </p:custDataLst>
            </p:nvPr>
          </p:nvSpPr>
          <p:spPr>
            <a:xfrm rot="20880000">
              <a:off x="3246100" y="-615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2" name="PA-星星18">
              <a:extLst>
                <a:ext uri="{FF2B5EF4-FFF2-40B4-BE49-F238E27FC236}">
                  <a16:creationId xmlns:a16="http://schemas.microsoft.com/office/drawing/2014/main" id="{5BDA8FBA-317A-47C6-AED9-0141E14B8483}"/>
                </a:ext>
              </a:extLst>
            </p:cNvPr>
            <p:cNvSpPr/>
            <p:nvPr>
              <p:custDataLst>
                <p:tags r:id="rId719"/>
              </p:custDataLst>
            </p:nvPr>
          </p:nvSpPr>
          <p:spPr>
            <a:xfrm rot="11520000">
              <a:off x="1074400" y="452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3" name="PA-星星19">
              <a:extLst>
                <a:ext uri="{FF2B5EF4-FFF2-40B4-BE49-F238E27FC236}">
                  <a16:creationId xmlns:a16="http://schemas.microsoft.com/office/drawing/2014/main" id="{683EC7A0-8ECE-4732-8E95-C4CF15BE817F}"/>
                </a:ext>
              </a:extLst>
            </p:cNvPr>
            <p:cNvSpPr/>
            <p:nvPr>
              <p:custDataLst>
                <p:tags r:id="rId720"/>
              </p:custDataLst>
            </p:nvPr>
          </p:nvSpPr>
          <p:spPr>
            <a:xfrm rot="12300000">
              <a:off x="3157200" y="198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4" name="PA-星星20">
              <a:extLst>
                <a:ext uri="{FF2B5EF4-FFF2-40B4-BE49-F238E27FC236}">
                  <a16:creationId xmlns:a16="http://schemas.microsoft.com/office/drawing/2014/main" id="{4FA6769E-8A2B-4D7C-8DD0-BBD2447C47AC}"/>
                </a:ext>
              </a:extLst>
            </p:cNvPr>
            <p:cNvSpPr/>
            <p:nvPr>
              <p:custDataLst>
                <p:tags r:id="rId721"/>
              </p:custDataLst>
            </p:nvPr>
          </p:nvSpPr>
          <p:spPr>
            <a:xfrm rot="360000">
              <a:off x="11767800" y="-253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5" name="PA-星星21">
              <a:extLst>
                <a:ext uri="{FF2B5EF4-FFF2-40B4-BE49-F238E27FC236}">
                  <a16:creationId xmlns:a16="http://schemas.microsoft.com/office/drawing/2014/main" id="{C6993639-EB55-4053-83AD-7288B606697D}"/>
                </a:ext>
              </a:extLst>
            </p:cNvPr>
            <p:cNvSpPr/>
            <p:nvPr>
              <p:custDataLst>
                <p:tags r:id="rId722"/>
              </p:custDataLst>
            </p:nvPr>
          </p:nvSpPr>
          <p:spPr>
            <a:xfrm rot="19260000">
              <a:off x="3309600" y="798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6" name="PA-星星22">
              <a:extLst>
                <a:ext uri="{FF2B5EF4-FFF2-40B4-BE49-F238E27FC236}">
                  <a16:creationId xmlns:a16="http://schemas.microsoft.com/office/drawing/2014/main" id="{1ED91C13-7989-493F-B544-C719DC1B13C7}"/>
                </a:ext>
              </a:extLst>
            </p:cNvPr>
            <p:cNvSpPr/>
            <p:nvPr>
              <p:custDataLst>
                <p:tags r:id="rId723"/>
              </p:custDataLst>
            </p:nvPr>
          </p:nvSpPr>
          <p:spPr>
            <a:xfrm rot="3840000">
              <a:off x="3423900" y="-580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7" name="PA-星星23">
              <a:extLst>
                <a:ext uri="{FF2B5EF4-FFF2-40B4-BE49-F238E27FC236}">
                  <a16:creationId xmlns:a16="http://schemas.microsoft.com/office/drawing/2014/main" id="{1B2CC713-C232-4A15-896C-4DEA87C6ACFC}"/>
                </a:ext>
              </a:extLst>
            </p:cNvPr>
            <p:cNvSpPr/>
            <p:nvPr>
              <p:custDataLst>
                <p:tags r:id="rId724"/>
              </p:custDataLst>
            </p:nvPr>
          </p:nvSpPr>
          <p:spPr>
            <a:xfrm rot="7140000">
              <a:off x="2217400" y="-1719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8" name="PA-星星24">
              <a:extLst>
                <a:ext uri="{FF2B5EF4-FFF2-40B4-BE49-F238E27FC236}">
                  <a16:creationId xmlns:a16="http://schemas.microsoft.com/office/drawing/2014/main" id="{C4A06DB9-3337-4403-844E-D150C87FCCF5}"/>
                </a:ext>
              </a:extLst>
            </p:cNvPr>
            <p:cNvSpPr/>
            <p:nvPr>
              <p:custDataLst>
                <p:tags r:id="rId725"/>
              </p:custDataLst>
            </p:nvPr>
          </p:nvSpPr>
          <p:spPr>
            <a:xfrm rot="4860000">
              <a:off x="15488900" y="747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9" name="PA-星星25">
              <a:extLst>
                <a:ext uri="{FF2B5EF4-FFF2-40B4-BE49-F238E27FC236}">
                  <a16:creationId xmlns:a16="http://schemas.microsoft.com/office/drawing/2014/main" id="{DD98BEF4-F430-4968-97EA-CA01D8491664}"/>
                </a:ext>
              </a:extLst>
            </p:cNvPr>
            <p:cNvSpPr/>
            <p:nvPr>
              <p:custDataLst>
                <p:tags r:id="rId726"/>
              </p:custDataLst>
            </p:nvPr>
          </p:nvSpPr>
          <p:spPr>
            <a:xfrm rot="14160000">
              <a:off x="17609800" y="-335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0" name="PA-星星26">
              <a:extLst>
                <a:ext uri="{FF2B5EF4-FFF2-40B4-BE49-F238E27FC236}">
                  <a16:creationId xmlns:a16="http://schemas.microsoft.com/office/drawing/2014/main" id="{0BAD20EE-8361-490C-9AE9-6B326C1BD29B}"/>
                </a:ext>
              </a:extLst>
            </p:cNvPr>
            <p:cNvSpPr/>
            <p:nvPr>
              <p:custDataLst>
                <p:tags r:id="rId727"/>
              </p:custDataLst>
            </p:nvPr>
          </p:nvSpPr>
          <p:spPr>
            <a:xfrm rot="8820000">
              <a:off x="24124900" y="-245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1" name="PA-星星27">
              <a:extLst>
                <a:ext uri="{FF2B5EF4-FFF2-40B4-BE49-F238E27FC236}">
                  <a16:creationId xmlns:a16="http://schemas.microsoft.com/office/drawing/2014/main" id="{22028E1F-D2C8-4125-A323-76B3DA4245D8}"/>
                </a:ext>
              </a:extLst>
            </p:cNvPr>
            <p:cNvSpPr/>
            <p:nvPr>
              <p:custDataLst>
                <p:tags r:id="rId728"/>
              </p:custDataLst>
            </p:nvPr>
          </p:nvSpPr>
          <p:spPr>
            <a:xfrm rot="8700000">
              <a:off x="19895800" y="-47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62" name="PA-星星28">
              <a:extLst>
                <a:ext uri="{FF2B5EF4-FFF2-40B4-BE49-F238E27FC236}">
                  <a16:creationId xmlns:a16="http://schemas.microsoft.com/office/drawing/2014/main" id="{7E01F2B4-A218-4ED8-86F3-0E93BCB1D4D2}"/>
                </a:ext>
              </a:extLst>
            </p:cNvPr>
            <p:cNvSpPr/>
            <p:nvPr>
              <p:custDataLst>
                <p:tags r:id="rId729"/>
              </p:custDataLst>
            </p:nvPr>
          </p:nvSpPr>
          <p:spPr>
            <a:xfrm rot="20160000">
              <a:off x="-411500" y="-295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63" name="PA-星星29">
              <a:extLst>
                <a:ext uri="{FF2B5EF4-FFF2-40B4-BE49-F238E27FC236}">
                  <a16:creationId xmlns:a16="http://schemas.microsoft.com/office/drawing/2014/main" id="{21256ABE-9F77-49B9-85EC-BB31E5ACEEBA}"/>
                </a:ext>
              </a:extLst>
            </p:cNvPr>
            <p:cNvSpPr/>
            <p:nvPr>
              <p:custDataLst>
                <p:tags r:id="rId730"/>
              </p:custDataLst>
            </p:nvPr>
          </p:nvSpPr>
          <p:spPr>
            <a:xfrm rot="10020000">
              <a:off x="11424900" y="713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64" name="PA-星星30">
              <a:extLst>
                <a:ext uri="{FF2B5EF4-FFF2-40B4-BE49-F238E27FC236}">
                  <a16:creationId xmlns:a16="http://schemas.microsoft.com/office/drawing/2014/main" id="{83049966-39E7-4031-B48F-7480739CB086}"/>
                </a:ext>
              </a:extLst>
            </p:cNvPr>
            <p:cNvSpPr/>
            <p:nvPr>
              <p:custDataLst>
                <p:tags r:id="rId731"/>
              </p:custDataLst>
            </p:nvPr>
          </p:nvSpPr>
          <p:spPr>
            <a:xfrm rot="16020000">
              <a:off x="9380200" y="399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5" name="PA-星星31">
              <a:extLst>
                <a:ext uri="{FF2B5EF4-FFF2-40B4-BE49-F238E27FC236}">
                  <a16:creationId xmlns:a16="http://schemas.microsoft.com/office/drawing/2014/main" id="{CC5EFF3A-9DF1-4EFF-B748-3657F3C2EAB8}"/>
                </a:ext>
              </a:extLst>
            </p:cNvPr>
            <p:cNvSpPr/>
            <p:nvPr>
              <p:custDataLst>
                <p:tags r:id="rId732"/>
              </p:custDataLst>
            </p:nvPr>
          </p:nvSpPr>
          <p:spPr>
            <a:xfrm rot="7680000">
              <a:off x="10307300" y="-1973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6" name="PA-星星32">
              <a:extLst>
                <a:ext uri="{FF2B5EF4-FFF2-40B4-BE49-F238E27FC236}">
                  <a16:creationId xmlns:a16="http://schemas.microsoft.com/office/drawing/2014/main" id="{D9BC68EA-216C-44BE-95CB-3EAE0D089BA8}"/>
                </a:ext>
              </a:extLst>
            </p:cNvPr>
            <p:cNvSpPr/>
            <p:nvPr>
              <p:custDataLst>
                <p:tags r:id="rId733"/>
              </p:custDataLst>
            </p:nvPr>
          </p:nvSpPr>
          <p:spPr>
            <a:xfrm rot="11340000">
              <a:off x="693400" y="-395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7" name="PA-星星33">
              <a:extLst>
                <a:ext uri="{FF2B5EF4-FFF2-40B4-BE49-F238E27FC236}">
                  <a16:creationId xmlns:a16="http://schemas.microsoft.com/office/drawing/2014/main" id="{8539C0D4-E570-4A98-9FDD-411D6CC4CE84}"/>
                </a:ext>
              </a:extLst>
            </p:cNvPr>
            <p:cNvSpPr/>
            <p:nvPr>
              <p:custDataLst>
                <p:tags r:id="rId734"/>
              </p:custDataLst>
            </p:nvPr>
          </p:nvSpPr>
          <p:spPr>
            <a:xfrm rot="1200000">
              <a:off x="9469100" y="601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8" name="PA-星星34">
              <a:extLst>
                <a:ext uri="{FF2B5EF4-FFF2-40B4-BE49-F238E27FC236}">
                  <a16:creationId xmlns:a16="http://schemas.microsoft.com/office/drawing/2014/main" id="{217048E3-2574-4DD6-940D-D2E19580BD4C}"/>
                </a:ext>
              </a:extLst>
            </p:cNvPr>
            <p:cNvSpPr/>
            <p:nvPr>
              <p:custDataLst>
                <p:tags r:id="rId735"/>
              </p:custDataLst>
            </p:nvPr>
          </p:nvSpPr>
          <p:spPr>
            <a:xfrm rot="16020000">
              <a:off x="7018000" y="14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9" name="PA-星星35">
              <a:extLst>
                <a:ext uri="{FF2B5EF4-FFF2-40B4-BE49-F238E27FC236}">
                  <a16:creationId xmlns:a16="http://schemas.microsoft.com/office/drawing/2014/main" id="{8EFCCB48-7174-4A33-A4CE-87A9F13373B0}"/>
                </a:ext>
              </a:extLst>
            </p:cNvPr>
            <p:cNvSpPr/>
            <p:nvPr>
              <p:custDataLst>
                <p:tags r:id="rId736"/>
              </p:custDataLst>
            </p:nvPr>
          </p:nvSpPr>
          <p:spPr>
            <a:xfrm rot="9060000">
              <a:off x="9900900" y="-403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70" name="PA-星星36">
              <a:extLst>
                <a:ext uri="{FF2B5EF4-FFF2-40B4-BE49-F238E27FC236}">
                  <a16:creationId xmlns:a16="http://schemas.microsoft.com/office/drawing/2014/main" id="{FAB78040-0E56-402E-888A-AAB9DB2C9471}"/>
                </a:ext>
              </a:extLst>
            </p:cNvPr>
            <p:cNvSpPr/>
            <p:nvPr>
              <p:custDataLst>
                <p:tags r:id="rId737"/>
              </p:custDataLst>
            </p:nvPr>
          </p:nvSpPr>
          <p:spPr>
            <a:xfrm rot="3540000">
              <a:off x="2407900" y="-144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1" name="PA-星星37">
              <a:extLst>
                <a:ext uri="{FF2B5EF4-FFF2-40B4-BE49-F238E27FC236}">
                  <a16:creationId xmlns:a16="http://schemas.microsoft.com/office/drawing/2014/main" id="{BF5DC6EC-004A-4260-9433-1AD105B721A5}"/>
                </a:ext>
              </a:extLst>
            </p:cNvPr>
            <p:cNvSpPr/>
            <p:nvPr>
              <p:custDataLst>
                <p:tags r:id="rId738"/>
              </p:custDataLst>
            </p:nvPr>
          </p:nvSpPr>
          <p:spPr>
            <a:xfrm rot="3180000">
              <a:off x="22461200" y="-50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2" name="PA-星星38">
              <a:extLst>
                <a:ext uri="{FF2B5EF4-FFF2-40B4-BE49-F238E27FC236}">
                  <a16:creationId xmlns:a16="http://schemas.microsoft.com/office/drawing/2014/main" id="{5F960F67-17AC-4670-AE23-9874C423ACB9}"/>
                </a:ext>
              </a:extLst>
            </p:cNvPr>
            <p:cNvSpPr/>
            <p:nvPr>
              <p:custDataLst>
                <p:tags r:id="rId739"/>
              </p:custDataLst>
            </p:nvPr>
          </p:nvSpPr>
          <p:spPr>
            <a:xfrm rot="18600000">
              <a:off x="15298400" y="-234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3" name="PA-星星39">
              <a:extLst>
                <a:ext uri="{FF2B5EF4-FFF2-40B4-BE49-F238E27FC236}">
                  <a16:creationId xmlns:a16="http://schemas.microsoft.com/office/drawing/2014/main" id="{6D917E65-4C69-4C22-99A8-17A587F83173}"/>
                </a:ext>
              </a:extLst>
            </p:cNvPr>
            <p:cNvSpPr/>
            <p:nvPr>
              <p:custDataLst>
                <p:tags r:id="rId740"/>
              </p:custDataLst>
            </p:nvPr>
          </p:nvSpPr>
          <p:spPr>
            <a:xfrm rot="4500000">
              <a:off x="23578800" y="-199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4" name="PA-星星40">
              <a:extLst>
                <a:ext uri="{FF2B5EF4-FFF2-40B4-BE49-F238E27FC236}">
                  <a16:creationId xmlns:a16="http://schemas.microsoft.com/office/drawing/2014/main" id="{72D33998-B67E-48A4-BC8E-7A85FF27DB36}"/>
                </a:ext>
              </a:extLst>
            </p:cNvPr>
            <p:cNvSpPr/>
            <p:nvPr>
              <p:custDataLst>
                <p:tags r:id="rId741"/>
              </p:custDataLst>
            </p:nvPr>
          </p:nvSpPr>
          <p:spPr>
            <a:xfrm rot="11340000">
              <a:off x="-1008400" y="-408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5" name="PA-星星41">
              <a:extLst>
                <a:ext uri="{FF2B5EF4-FFF2-40B4-BE49-F238E27FC236}">
                  <a16:creationId xmlns:a16="http://schemas.microsoft.com/office/drawing/2014/main" id="{129043BA-5EE4-411E-84DB-83404B647C3E}"/>
                </a:ext>
              </a:extLst>
            </p:cNvPr>
            <p:cNvSpPr/>
            <p:nvPr>
              <p:custDataLst>
                <p:tags r:id="rId742"/>
              </p:custDataLst>
            </p:nvPr>
          </p:nvSpPr>
          <p:spPr>
            <a:xfrm rot="10200000">
              <a:off x="13698200" y="308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6" name="PA-星星42">
              <a:extLst>
                <a:ext uri="{FF2B5EF4-FFF2-40B4-BE49-F238E27FC236}">
                  <a16:creationId xmlns:a16="http://schemas.microsoft.com/office/drawing/2014/main" id="{E9140282-BCB0-4170-A6A3-41B98FA3D9DB}"/>
                </a:ext>
              </a:extLst>
            </p:cNvPr>
            <p:cNvSpPr/>
            <p:nvPr>
              <p:custDataLst>
                <p:tags r:id="rId743"/>
              </p:custDataLst>
            </p:nvPr>
          </p:nvSpPr>
          <p:spPr>
            <a:xfrm rot="11220000">
              <a:off x="8364200" y="-235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7" name="PA-星星43">
              <a:extLst>
                <a:ext uri="{FF2B5EF4-FFF2-40B4-BE49-F238E27FC236}">
                  <a16:creationId xmlns:a16="http://schemas.microsoft.com/office/drawing/2014/main" id="{9E52F98A-5668-4B73-B7C9-53C605C00519}"/>
                </a:ext>
              </a:extLst>
            </p:cNvPr>
            <p:cNvSpPr/>
            <p:nvPr>
              <p:custDataLst>
                <p:tags r:id="rId744"/>
              </p:custDataLst>
            </p:nvPr>
          </p:nvSpPr>
          <p:spPr>
            <a:xfrm rot="6480000">
              <a:off x="12860000" y="-648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78" name="PA-星星44">
              <a:extLst>
                <a:ext uri="{FF2B5EF4-FFF2-40B4-BE49-F238E27FC236}">
                  <a16:creationId xmlns:a16="http://schemas.microsoft.com/office/drawing/2014/main" id="{49E18CCA-AA1B-4D79-8EC6-96A301B31533}"/>
                </a:ext>
              </a:extLst>
            </p:cNvPr>
            <p:cNvSpPr/>
            <p:nvPr>
              <p:custDataLst>
                <p:tags r:id="rId745"/>
              </p:custDataLst>
            </p:nvPr>
          </p:nvSpPr>
          <p:spPr>
            <a:xfrm rot="3960000">
              <a:off x="6662400" y="391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79" name="PA-星星1">
              <a:extLst>
                <a:ext uri="{FF2B5EF4-FFF2-40B4-BE49-F238E27FC236}">
                  <a16:creationId xmlns:a16="http://schemas.microsoft.com/office/drawing/2014/main" id="{5ACFFDD0-52A9-4BF7-8BAD-9326C5BCA325}"/>
                </a:ext>
              </a:extLst>
            </p:cNvPr>
            <p:cNvSpPr/>
            <p:nvPr>
              <p:custDataLst>
                <p:tags r:id="rId746"/>
              </p:custDataLst>
            </p:nvPr>
          </p:nvSpPr>
          <p:spPr>
            <a:xfrm rot="4200000">
              <a:off x="426700" y="503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80" name="PA-星星2">
              <a:extLst>
                <a:ext uri="{FF2B5EF4-FFF2-40B4-BE49-F238E27FC236}">
                  <a16:creationId xmlns:a16="http://schemas.microsoft.com/office/drawing/2014/main" id="{6731FB53-0BB2-4CA6-A853-34A55664457C}"/>
                </a:ext>
              </a:extLst>
            </p:cNvPr>
            <p:cNvSpPr/>
            <p:nvPr>
              <p:custDataLst>
                <p:tags r:id="rId747"/>
              </p:custDataLst>
            </p:nvPr>
          </p:nvSpPr>
          <p:spPr>
            <a:xfrm rot="12780000">
              <a:off x="5722600" y="-375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1" name="PA-星星5">
              <a:extLst>
                <a:ext uri="{FF2B5EF4-FFF2-40B4-BE49-F238E27FC236}">
                  <a16:creationId xmlns:a16="http://schemas.microsoft.com/office/drawing/2014/main" id="{F42A6BE2-8B67-4E0F-987A-6EE1604D861B}"/>
                </a:ext>
              </a:extLst>
            </p:cNvPr>
            <p:cNvSpPr/>
            <p:nvPr>
              <p:custDataLst>
                <p:tags r:id="rId748"/>
              </p:custDataLst>
            </p:nvPr>
          </p:nvSpPr>
          <p:spPr>
            <a:xfrm rot="5220000">
              <a:off x="3690600" y="477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2" name="PA-星星6">
              <a:extLst>
                <a:ext uri="{FF2B5EF4-FFF2-40B4-BE49-F238E27FC236}">
                  <a16:creationId xmlns:a16="http://schemas.microsoft.com/office/drawing/2014/main" id="{E7618DAE-3D3B-477B-A11D-0D4CECE6150E}"/>
                </a:ext>
              </a:extLst>
            </p:cNvPr>
            <p:cNvSpPr/>
            <p:nvPr>
              <p:custDataLst>
                <p:tags r:id="rId749"/>
              </p:custDataLst>
            </p:nvPr>
          </p:nvSpPr>
          <p:spPr>
            <a:xfrm rot="12900000">
              <a:off x="21140400" y="545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3" name="PA-星星8">
              <a:extLst>
                <a:ext uri="{FF2B5EF4-FFF2-40B4-BE49-F238E27FC236}">
                  <a16:creationId xmlns:a16="http://schemas.microsoft.com/office/drawing/2014/main" id="{649A8FAC-9B8E-48FE-9CDC-EE8A6FF68623}"/>
                </a:ext>
              </a:extLst>
            </p:cNvPr>
            <p:cNvSpPr/>
            <p:nvPr>
              <p:custDataLst>
                <p:tags r:id="rId750"/>
              </p:custDataLst>
            </p:nvPr>
          </p:nvSpPr>
          <p:spPr>
            <a:xfrm rot="5040000">
              <a:off x="21978600" y="7500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4" name="PA-星星10">
              <a:extLst>
                <a:ext uri="{FF2B5EF4-FFF2-40B4-BE49-F238E27FC236}">
                  <a16:creationId xmlns:a16="http://schemas.microsoft.com/office/drawing/2014/main" id="{F41CE283-37EB-4B67-BF40-E572C700BDC1}"/>
                </a:ext>
              </a:extLst>
            </p:cNvPr>
            <p:cNvSpPr/>
            <p:nvPr>
              <p:custDataLst>
                <p:tags r:id="rId751"/>
              </p:custDataLst>
            </p:nvPr>
          </p:nvSpPr>
          <p:spPr>
            <a:xfrm rot="17100000">
              <a:off x="16758900" y="-321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5" name="PA-星星12">
              <a:extLst>
                <a:ext uri="{FF2B5EF4-FFF2-40B4-BE49-F238E27FC236}">
                  <a16:creationId xmlns:a16="http://schemas.microsoft.com/office/drawing/2014/main" id="{422A2CA9-2721-4A3F-B701-50FE23B57A72}"/>
                </a:ext>
              </a:extLst>
            </p:cNvPr>
            <p:cNvSpPr/>
            <p:nvPr>
              <p:custDataLst>
                <p:tags r:id="rId752"/>
              </p:custDataLst>
            </p:nvPr>
          </p:nvSpPr>
          <p:spPr>
            <a:xfrm rot="13440000">
              <a:off x="96500" y="-507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6" name="PA-星星16">
              <a:extLst>
                <a:ext uri="{FF2B5EF4-FFF2-40B4-BE49-F238E27FC236}">
                  <a16:creationId xmlns:a16="http://schemas.microsoft.com/office/drawing/2014/main" id="{D5C98CAD-8C79-42A2-AC78-A89102E55C1D}"/>
                </a:ext>
              </a:extLst>
            </p:cNvPr>
            <p:cNvSpPr/>
            <p:nvPr>
              <p:custDataLst>
                <p:tags r:id="rId753"/>
              </p:custDataLst>
            </p:nvPr>
          </p:nvSpPr>
          <p:spPr>
            <a:xfrm rot="11940000">
              <a:off x="11945600" y="43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7" name="PA-星星19">
              <a:extLst>
                <a:ext uri="{FF2B5EF4-FFF2-40B4-BE49-F238E27FC236}">
                  <a16:creationId xmlns:a16="http://schemas.microsoft.com/office/drawing/2014/main" id="{7BC46277-355A-4612-8CC9-6D7062C7820F}"/>
                </a:ext>
              </a:extLst>
            </p:cNvPr>
            <p:cNvSpPr/>
            <p:nvPr>
              <p:custDataLst>
                <p:tags r:id="rId754"/>
              </p:custDataLst>
            </p:nvPr>
          </p:nvSpPr>
          <p:spPr>
            <a:xfrm rot="12300000">
              <a:off x="2090400" y="191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8" name="PA-星星22">
              <a:extLst>
                <a:ext uri="{FF2B5EF4-FFF2-40B4-BE49-F238E27FC236}">
                  <a16:creationId xmlns:a16="http://schemas.microsoft.com/office/drawing/2014/main" id="{8748E560-A6FA-4ABE-AFF6-390D9109AA7F}"/>
                </a:ext>
              </a:extLst>
            </p:cNvPr>
            <p:cNvSpPr/>
            <p:nvPr>
              <p:custDataLst>
                <p:tags r:id="rId755"/>
              </p:custDataLst>
            </p:nvPr>
          </p:nvSpPr>
          <p:spPr>
            <a:xfrm rot="3840000">
              <a:off x="9126200" y="-166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9" name="PA-星星24">
              <a:extLst>
                <a:ext uri="{FF2B5EF4-FFF2-40B4-BE49-F238E27FC236}">
                  <a16:creationId xmlns:a16="http://schemas.microsoft.com/office/drawing/2014/main" id="{5C7C4874-4CFD-4595-AAAD-91DB4F51D6BE}"/>
                </a:ext>
              </a:extLst>
            </p:cNvPr>
            <p:cNvSpPr/>
            <p:nvPr>
              <p:custDataLst>
                <p:tags r:id="rId756"/>
              </p:custDataLst>
            </p:nvPr>
          </p:nvSpPr>
          <p:spPr>
            <a:xfrm rot="4860000">
              <a:off x="19476700" y="350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PA-星星26">
              <a:extLst>
                <a:ext uri="{FF2B5EF4-FFF2-40B4-BE49-F238E27FC236}">
                  <a16:creationId xmlns:a16="http://schemas.microsoft.com/office/drawing/2014/main" id="{5F663560-A933-4FB1-BEEB-FEBE8543BC21}"/>
                </a:ext>
              </a:extLst>
            </p:cNvPr>
            <p:cNvSpPr/>
            <p:nvPr>
              <p:custDataLst>
                <p:tags r:id="rId757"/>
              </p:custDataLst>
            </p:nvPr>
          </p:nvSpPr>
          <p:spPr>
            <a:xfrm rot="8820000">
              <a:off x="7221200" y="-545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1" name="PA-星星28">
              <a:extLst>
                <a:ext uri="{FF2B5EF4-FFF2-40B4-BE49-F238E27FC236}">
                  <a16:creationId xmlns:a16="http://schemas.microsoft.com/office/drawing/2014/main" id="{EFC3BAC2-93A0-44AA-8E14-BA436A307B85}"/>
                </a:ext>
              </a:extLst>
            </p:cNvPr>
            <p:cNvSpPr/>
            <p:nvPr>
              <p:custDataLst>
                <p:tags r:id="rId758"/>
              </p:custDataLst>
            </p:nvPr>
          </p:nvSpPr>
          <p:spPr>
            <a:xfrm rot="20160000">
              <a:off x="22321500" y="-465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2" name="PA-星星29">
              <a:extLst>
                <a:ext uri="{FF2B5EF4-FFF2-40B4-BE49-F238E27FC236}">
                  <a16:creationId xmlns:a16="http://schemas.microsoft.com/office/drawing/2014/main" id="{7B944CB9-7BF1-4559-A5AD-843FBE7A330C}"/>
                </a:ext>
              </a:extLst>
            </p:cNvPr>
            <p:cNvSpPr/>
            <p:nvPr>
              <p:custDataLst>
                <p:tags r:id="rId759"/>
              </p:custDataLst>
            </p:nvPr>
          </p:nvSpPr>
          <p:spPr>
            <a:xfrm rot="10020000">
              <a:off x="2585700" y="477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3" name="PA-星星31">
              <a:extLst>
                <a:ext uri="{FF2B5EF4-FFF2-40B4-BE49-F238E27FC236}">
                  <a16:creationId xmlns:a16="http://schemas.microsoft.com/office/drawing/2014/main" id="{8F5DBFDD-8DA9-44A1-83B4-9FF291FE8B81}"/>
                </a:ext>
              </a:extLst>
            </p:cNvPr>
            <p:cNvSpPr/>
            <p:nvPr>
              <p:custDataLst>
                <p:tags r:id="rId760"/>
              </p:custDataLst>
            </p:nvPr>
          </p:nvSpPr>
          <p:spPr>
            <a:xfrm rot="7680000">
              <a:off x="23997900" y="421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4" name="PA-星星32">
              <a:extLst>
                <a:ext uri="{FF2B5EF4-FFF2-40B4-BE49-F238E27FC236}">
                  <a16:creationId xmlns:a16="http://schemas.microsoft.com/office/drawing/2014/main" id="{C43A828A-8F4C-4B82-82CC-AFEA1F843A4D}"/>
                </a:ext>
              </a:extLst>
            </p:cNvPr>
            <p:cNvSpPr/>
            <p:nvPr>
              <p:custDataLst>
                <p:tags r:id="rId761"/>
              </p:custDataLst>
            </p:nvPr>
          </p:nvSpPr>
          <p:spPr>
            <a:xfrm rot="11340000">
              <a:off x="16339800" y="-220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5" name="PA-星星33">
              <a:extLst>
                <a:ext uri="{FF2B5EF4-FFF2-40B4-BE49-F238E27FC236}">
                  <a16:creationId xmlns:a16="http://schemas.microsoft.com/office/drawing/2014/main" id="{02FF8945-D2BB-4B7E-AF04-8080007FC72C}"/>
                </a:ext>
              </a:extLst>
            </p:cNvPr>
            <p:cNvSpPr/>
            <p:nvPr>
              <p:custDataLst>
                <p:tags r:id="rId762"/>
              </p:custDataLst>
            </p:nvPr>
          </p:nvSpPr>
          <p:spPr>
            <a:xfrm rot="1200000">
              <a:off x="12860000" y="1887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6" name="PA-星星35">
              <a:extLst>
                <a:ext uri="{FF2B5EF4-FFF2-40B4-BE49-F238E27FC236}">
                  <a16:creationId xmlns:a16="http://schemas.microsoft.com/office/drawing/2014/main" id="{B9281127-023F-4722-BFE1-26640A2EB312}"/>
                </a:ext>
              </a:extLst>
            </p:cNvPr>
            <p:cNvSpPr/>
            <p:nvPr>
              <p:custDataLst>
                <p:tags r:id="rId763"/>
              </p:custDataLst>
            </p:nvPr>
          </p:nvSpPr>
          <p:spPr>
            <a:xfrm rot="9060000">
              <a:off x="9685000" y="256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7" name="PA-星星38">
              <a:extLst>
                <a:ext uri="{FF2B5EF4-FFF2-40B4-BE49-F238E27FC236}">
                  <a16:creationId xmlns:a16="http://schemas.microsoft.com/office/drawing/2014/main" id="{EA78C5EC-9DCF-4ADB-ADE4-EFF1C1D512B3}"/>
                </a:ext>
              </a:extLst>
            </p:cNvPr>
            <p:cNvSpPr/>
            <p:nvPr>
              <p:custDataLst>
                <p:tags r:id="rId764"/>
              </p:custDataLst>
            </p:nvPr>
          </p:nvSpPr>
          <p:spPr>
            <a:xfrm rot="18600000">
              <a:off x="23337500" y="666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8" name="PA-星星40">
              <a:extLst>
                <a:ext uri="{FF2B5EF4-FFF2-40B4-BE49-F238E27FC236}">
                  <a16:creationId xmlns:a16="http://schemas.microsoft.com/office/drawing/2014/main" id="{8B630F7B-4BD5-4FDE-82A3-9AAAEA574162}"/>
                </a:ext>
              </a:extLst>
            </p:cNvPr>
            <p:cNvSpPr/>
            <p:nvPr>
              <p:custDataLst>
                <p:tags r:id="rId765"/>
              </p:custDataLst>
            </p:nvPr>
          </p:nvSpPr>
          <p:spPr>
            <a:xfrm rot="11340000">
              <a:off x="3881100" y="-533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9" name="PA-星星42">
              <a:extLst>
                <a:ext uri="{FF2B5EF4-FFF2-40B4-BE49-F238E27FC236}">
                  <a16:creationId xmlns:a16="http://schemas.microsoft.com/office/drawing/2014/main" id="{87E84F1F-E5CA-45CB-A600-A8261534904E}"/>
                </a:ext>
              </a:extLst>
            </p:cNvPr>
            <p:cNvSpPr/>
            <p:nvPr>
              <p:custDataLst>
                <p:tags r:id="rId766"/>
              </p:custDataLst>
            </p:nvPr>
          </p:nvSpPr>
          <p:spPr>
            <a:xfrm rot="11220000">
              <a:off x="13571200" y="549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0" name="PA-星星43">
              <a:extLst>
                <a:ext uri="{FF2B5EF4-FFF2-40B4-BE49-F238E27FC236}">
                  <a16:creationId xmlns:a16="http://schemas.microsoft.com/office/drawing/2014/main" id="{A49B901B-CD7C-42C8-A248-87F06CC5680C}"/>
                </a:ext>
              </a:extLst>
            </p:cNvPr>
            <p:cNvSpPr/>
            <p:nvPr>
              <p:custDataLst>
                <p:tags r:id="rId767"/>
              </p:custDataLst>
            </p:nvPr>
          </p:nvSpPr>
          <p:spPr>
            <a:xfrm rot="6480000">
              <a:off x="9773900" y="-738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01" name="PA-星星44">
              <a:extLst>
                <a:ext uri="{FF2B5EF4-FFF2-40B4-BE49-F238E27FC236}">
                  <a16:creationId xmlns:a16="http://schemas.microsoft.com/office/drawing/2014/main" id="{658C363D-929E-4F7E-9EAF-DBBC81C0CBFD}"/>
                </a:ext>
              </a:extLst>
            </p:cNvPr>
            <p:cNvSpPr/>
            <p:nvPr>
              <p:custDataLst>
                <p:tags r:id="rId768"/>
              </p:custDataLst>
            </p:nvPr>
          </p:nvSpPr>
          <p:spPr>
            <a:xfrm rot="3960000">
              <a:off x="15565100" y="399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02" name="PA-星星1">
              <a:extLst>
                <a:ext uri="{FF2B5EF4-FFF2-40B4-BE49-F238E27FC236}">
                  <a16:creationId xmlns:a16="http://schemas.microsoft.com/office/drawing/2014/main" id="{751B8C7A-E5CC-493F-B6C3-402689AB7A3B}"/>
                </a:ext>
              </a:extLst>
            </p:cNvPr>
            <p:cNvSpPr/>
            <p:nvPr>
              <p:custDataLst>
                <p:tags r:id="rId769"/>
              </p:custDataLst>
            </p:nvPr>
          </p:nvSpPr>
          <p:spPr>
            <a:xfrm rot="4200000">
              <a:off x="3246100" y="-97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03" name="PA-星星2">
              <a:extLst>
                <a:ext uri="{FF2B5EF4-FFF2-40B4-BE49-F238E27FC236}">
                  <a16:creationId xmlns:a16="http://schemas.microsoft.com/office/drawing/2014/main" id="{1A24BECE-5245-427F-B48C-1E84F9A9D2CF}"/>
                </a:ext>
              </a:extLst>
            </p:cNvPr>
            <p:cNvSpPr/>
            <p:nvPr>
              <p:custDataLst>
                <p:tags r:id="rId770"/>
              </p:custDataLst>
            </p:nvPr>
          </p:nvSpPr>
          <p:spPr>
            <a:xfrm rot="12780000">
              <a:off x="2877800" y="619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4" name="PA-星星3">
              <a:extLst>
                <a:ext uri="{FF2B5EF4-FFF2-40B4-BE49-F238E27FC236}">
                  <a16:creationId xmlns:a16="http://schemas.microsoft.com/office/drawing/2014/main" id="{407BF391-ECF1-4815-B633-2140E8267B4D}"/>
                </a:ext>
              </a:extLst>
            </p:cNvPr>
            <p:cNvSpPr/>
            <p:nvPr>
              <p:custDataLst>
                <p:tags r:id="rId771"/>
              </p:custDataLst>
            </p:nvPr>
          </p:nvSpPr>
          <p:spPr>
            <a:xfrm rot="20760000">
              <a:off x="4008100" y="752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5" name="PA-星星4">
              <a:extLst>
                <a:ext uri="{FF2B5EF4-FFF2-40B4-BE49-F238E27FC236}">
                  <a16:creationId xmlns:a16="http://schemas.microsoft.com/office/drawing/2014/main" id="{18372EE7-2AC2-4FD5-A57B-C27AF824EE39}"/>
                </a:ext>
              </a:extLst>
            </p:cNvPr>
            <p:cNvSpPr/>
            <p:nvPr>
              <p:custDataLst>
                <p:tags r:id="rId772"/>
              </p:custDataLst>
            </p:nvPr>
          </p:nvSpPr>
          <p:spPr>
            <a:xfrm rot="1860000">
              <a:off x="16009600" y="723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6" name="PA-星星5">
              <a:extLst>
                <a:ext uri="{FF2B5EF4-FFF2-40B4-BE49-F238E27FC236}">
                  <a16:creationId xmlns:a16="http://schemas.microsoft.com/office/drawing/2014/main" id="{B8D0CCFE-9CE4-49FA-89B1-FA63DBC4803C}"/>
                </a:ext>
              </a:extLst>
            </p:cNvPr>
            <p:cNvSpPr/>
            <p:nvPr>
              <p:custDataLst>
                <p:tags r:id="rId773"/>
              </p:custDataLst>
            </p:nvPr>
          </p:nvSpPr>
          <p:spPr>
            <a:xfrm rot="5220000">
              <a:off x="22321500" y="-182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7" name="PA-星星6">
              <a:extLst>
                <a:ext uri="{FF2B5EF4-FFF2-40B4-BE49-F238E27FC236}">
                  <a16:creationId xmlns:a16="http://schemas.microsoft.com/office/drawing/2014/main" id="{A39335EF-833E-47F3-A8FD-CF0AB07E9F60}"/>
                </a:ext>
              </a:extLst>
            </p:cNvPr>
            <p:cNvSpPr/>
            <p:nvPr>
              <p:custDataLst>
                <p:tags r:id="rId774"/>
              </p:custDataLst>
            </p:nvPr>
          </p:nvSpPr>
          <p:spPr>
            <a:xfrm rot="12900000">
              <a:off x="10726400" y="-555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8" name="PA-星星7">
              <a:extLst>
                <a:ext uri="{FF2B5EF4-FFF2-40B4-BE49-F238E27FC236}">
                  <a16:creationId xmlns:a16="http://schemas.microsoft.com/office/drawing/2014/main" id="{702EE710-B9DE-40A4-AE7B-D789D4745EA0}"/>
                </a:ext>
              </a:extLst>
            </p:cNvPr>
            <p:cNvSpPr/>
            <p:nvPr>
              <p:custDataLst>
                <p:tags r:id="rId775"/>
              </p:custDataLst>
            </p:nvPr>
          </p:nvSpPr>
          <p:spPr>
            <a:xfrm rot="12180000">
              <a:off x="7195800" y="-762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9" name="PA-星星8">
              <a:extLst>
                <a:ext uri="{FF2B5EF4-FFF2-40B4-BE49-F238E27FC236}">
                  <a16:creationId xmlns:a16="http://schemas.microsoft.com/office/drawing/2014/main" id="{A8C3B391-8A35-4FE5-92DC-0194BC6AB19E}"/>
                </a:ext>
              </a:extLst>
            </p:cNvPr>
            <p:cNvSpPr/>
            <p:nvPr>
              <p:custDataLst>
                <p:tags r:id="rId776"/>
              </p:custDataLst>
            </p:nvPr>
          </p:nvSpPr>
          <p:spPr>
            <a:xfrm rot="5040000">
              <a:off x="14930100" y="-616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0" name="PA-星星9">
              <a:extLst>
                <a:ext uri="{FF2B5EF4-FFF2-40B4-BE49-F238E27FC236}">
                  <a16:creationId xmlns:a16="http://schemas.microsoft.com/office/drawing/2014/main" id="{447E2BEF-C49D-453E-9511-4A903868329B}"/>
                </a:ext>
              </a:extLst>
            </p:cNvPr>
            <p:cNvSpPr/>
            <p:nvPr>
              <p:custDataLst>
                <p:tags r:id="rId777"/>
              </p:custDataLst>
            </p:nvPr>
          </p:nvSpPr>
          <p:spPr>
            <a:xfrm rot="19140000">
              <a:off x="20276800" y="-507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1" name="PA-星星10">
              <a:extLst>
                <a:ext uri="{FF2B5EF4-FFF2-40B4-BE49-F238E27FC236}">
                  <a16:creationId xmlns:a16="http://schemas.microsoft.com/office/drawing/2014/main" id="{422F6193-FED4-4300-8B93-0D79804D3602}"/>
                </a:ext>
              </a:extLst>
            </p:cNvPr>
            <p:cNvSpPr/>
            <p:nvPr>
              <p:custDataLst>
                <p:tags r:id="rId778"/>
              </p:custDataLst>
            </p:nvPr>
          </p:nvSpPr>
          <p:spPr>
            <a:xfrm rot="17100000">
              <a:off x="5570200" y="-193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2" name="PA-星星11">
              <a:extLst>
                <a:ext uri="{FF2B5EF4-FFF2-40B4-BE49-F238E27FC236}">
                  <a16:creationId xmlns:a16="http://schemas.microsoft.com/office/drawing/2014/main" id="{479EF402-7C80-4629-807F-50B91F319299}"/>
                </a:ext>
              </a:extLst>
            </p:cNvPr>
            <p:cNvSpPr/>
            <p:nvPr>
              <p:custDataLst>
                <p:tags r:id="rId779"/>
              </p:custDataLst>
            </p:nvPr>
          </p:nvSpPr>
          <p:spPr>
            <a:xfrm rot="17700000">
              <a:off x="17508200" y="-39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3" name="PA-星星12">
              <a:extLst>
                <a:ext uri="{FF2B5EF4-FFF2-40B4-BE49-F238E27FC236}">
                  <a16:creationId xmlns:a16="http://schemas.microsoft.com/office/drawing/2014/main" id="{2618C24F-C805-4968-96FC-1C14B7C30FBF}"/>
                </a:ext>
              </a:extLst>
            </p:cNvPr>
            <p:cNvSpPr/>
            <p:nvPr>
              <p:custDataLst>
                <p:tags r:id="rId780"/>
              </p:custDataLst>
            </p:nvPr>
          </p:nvSpPr>
          <p:spPr>
            <a:xfrm rot="13440000">
              <a:off x="17711400" y="630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4" name="PA-星星13">
              <a:extLst>
                <a:ext uri="{FF2B5EF4-FFF2-40B4-BE49-F238E27FC236}">
                  <a16:creationId xmlns:a16="http://schemas.microsoft.com/office/drawing/2014/main" id="{1A11BBB0-DDD3-425E-AF80-BF994AA2C3F6}"/>
                </a:ext>
              </a:extLst>
            </p:cNvPr>
            <p:cNvSpPr/>
            <p:nvPr>
              <p:custDataLst>
                <p:tags r:id="rId781"/>
              </p:custDataLst>
            </p:nvPr>
          </p:nvSpPr>
          <p:spPr>
            <a:xfrm rot="1320000">
              <a:off x="12872700" y="-394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5" name="PA-星星14">
              <a:extLst>
                <a:ext uri="{FF2B5EF4-FFF2-40B4-BE49-F238E27FC236}">
                  <a16:creationId xmlns:a16="http://schemas.microsoft.com/office/drawing/2014/main" id="{422C1F4B-46ED-4041-91D6-4BB9EF5E8E10}"/>
                </a:ext>
              </a:extLst>
            </p:cNvPr>
            <p:cNvSpPr/>
            <p:nvPr>
              <p:custDataLst>
                <p:tags r:id="rId782"/>
              </p:custDataLst>
            </p:nvPr>
          </p:nvSpPr>
          <p:spPr>
            <a:xfrm rot="14520000">
              <a:off x="9062700" y="-356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6" name="PA-星星15">
              <a:extLst>
                <a:ext uri="{FF2B5EF4-FFF2-40B4-BE49-F238E27FC236}">
                  <a16:creationId xmlns:a16="http://schemas.microsoft.com/office/drawing/2014/main" id="{132F72DE-C404-4EAE-85C1-14A25AE161BE}"/>
                </a:ext>
              </a:extLst>
            </p:cNvPr>
            <p:cNvSpPr/>
            <p:nvPr>
              <p:custDataLst>
                <p:tags r:id="rId783"/>
              </p:custDataLst>
            </p:nvPr>
          </p:nvSpPr>
          <p:spPr>
            <a:xfrm rot="4560000">
              <a:off x="19273500" y="807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7" name="PA-星星16">
              <a:extLst>
                <a:ext uri="{FF2B5EF4-FFF2-40B4-BE49-F238E27FC236}">
                  <a16:creationId xmlns:a16="http://schemas.microsoft.com/office/drawing/2014/main" id="{0D46E7FA-07ED-45C1-8C30-7AA12C7F9EC9}"/>
                </a:ext>
              </a:extLst>
            </p:cNvPr>
            <p:cNvSpPr/>
            <p:nvPr>
              <p:custDataLst>
                <p:tags r:id="rId784"/>
              </p:custDataLst>
            </p:nvPr>
          </p:nvSpPr>
          <p:spPr>
            <a:xfrm rot="11940000">
              <a:off x="5709900" y="-269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8" name="PA-星星17">
              <a:extLst>
                <a:ext uri="{FF2B5EF4-FFF2-40B4-BE49-F238E27FC236}">
                  <a16:creationId xmlns:a16="http://schemas.microsoft.com/office/drawing/2014/main" id="{29F49246-CB61-49D8-A56A-23B65C6ED069}"/>
                </a:ext>
              </a:extLst>
            </p:cNvPr>
            <p:cNvSpPr/>
            <p:nvPr>
              <p:custDataLst>
                <p:tags r:id="rId785"/>
              </p:custDataLst>
            </p:nvPr>
          </p:nvSpPr>
          <p:spPr>
            <a:xfrm rot="20880000">
              <a:off x="11209000" y="-465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9" name="PA-星星18">
              <a:extLst>
                <a:ext uri="{FF2B5EF4-FFF2-40B4-BE49-F238E27FC236}">
                  <a16:creationId xmlns:a16="http://schemas.microsoft.com/office/drawing/2014/main" id="{CA6E49FD-6480-4E78-BBED-73D1C43105B3}"/>
                </a:ext>
              </a:extLst>
            </p:cNvPr>
            <p:cNvSpPr/>
            <p:nvPr>
              <p:custDataLst>
                <p:tags r:id="rId786"/>
              </p:custDataLst>
            </p:nvPr>
          </p:nvSpPr>
          <p:spPr>
            <a:xfrm rot="11520000">
              <a:off x="-817900" y="399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0" name="PA-星星19">
              <a:extLst>
                <a:ext uri="{FF2B5EF4-FFF2-40B4-BE49-F238E27FC236}">
                  <a16:creationId xmlns:a16="http://schemas.microsoft.com/office/drawing/2014/main" id="{1D131DD9-5CC7-4B1E-BAD9-997ED3A8C61D}"/>
                </a:ext>
              </a:extLst>
            </p:cNvPr>
            <p:cNvSpPr/>
            <p:nvPr>
              <p:custDataLst>
                <p:tags r:id="rId787"/>
              </p:custDataLst>
            </p:nvPr>
          </p:nvSpPr>
          <p:spPr>
            <a:xfrm rot="12300000">
              <a:off x="14638000" y="-580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1" name="PA-星星21">
              <a:extLst>
                <a:ext uri="{FF2B5EF4-FFF2-40B4-BE49-F238E27FC236}">
                  <a16:creationId xmlns:a16="http://schemas.microsoft.com/office/drawing/2014/main" id="{CFA650E4-C50D-444D-AF32-41F428A54BC0}"/>
                </a:ext>
              </a:extLst>
            </p:cNvPr>
            <p:cNvSpPr/>
            <p:nvPr>
              <p:custDataLst>
                <p:tags r:id="rId788"/>
              </p:custDataLst>
            </p:nvPr>
          </p:nvSpPr>
          <p:spPr>
            <a:xfrm rot="19260000">
              <a:off x="12606000" y="408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2" name="PA-星星22">
              <a:extLst>
                <a:ext uri="{FF2B5EF4-FFF2-40B4-BE49-F238E27FC236}">
                  <a16:creationId xmlns:a16="http://schemas.microsoft.com/office/drawing/2014/main" id="{DE6D993B-F483-4C3F-8D09-19537A3D976B}"/>
                </a:ext>
              </a:extLst>
            </p:cNvPr>
            <p:cNvSpPr/>
            <p:nvPr>
              <p:custDataLst>
                <p:tags r:id="rId789"/>
              </p:custDataLst>
            </p:nvPr>
          </p:nvSpPr>
          <p:spPr>
            <a:xfrm rot="3840000">
              <a:off x="15984200" y="220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3" name="PA-星星23">
              <a:extLst>
                <a:ext uri="{FF2B5EF4-FFF2-40B4-BE49-F238E27FC236}">
                  <a16:creationId xmlns:a16="http://schemas.microsoft.com/office/drawing/2014/main" id="{5871C17E-3D2A-4CE0-B2DE-38FED88E8200}"/>
                </a:ext>
              </a:extLst>
            </p:cNvPr>
            <p:cNvSpPr/>
            <p:nvPr>
              <p:custDataLst>
                <p:tags r:id="rId790"/>
              </p:custDataLst>
            </p:nvPr>
          </p:nvSpPr>
          <p:spPr>
            <a:xfrm rot="7140000">
              <a:off x="16212800" y="-672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4" name="PA-星星24">
              <a:extLst>
                <a:ext uri="{FF2B5EF4-FFF2-40B4-BE49-F238E27FC236}">
                  <a16:creationId xmlns:a16="http://schemas.microsoft.com/office/drawing/2014/main" id="{BC8C57A7-0633-4E38-AA22-B791DDFFC821}"/>
                </a:ext>
              </a:extLst>
            </p:cNvPr>
            <p:cNvSpPr/>
            <p:nvPr>
              <p:custDataLst>
                <p:tags r:id="rId791"/>
              </p:custDataLst>
            </p:nvPr>
          </p:nvSpPr>
          <p:spPr>
            <a:xfrm rot="4860000">
              <a:off x="3258800" y="554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5" name="PA-星星25">
              <a:extLst>
                <a:ext uri="{FF2B5EF4-FFF2-40B4-BE49-F238E27FC236}">
                  <a16:creationId xmlns:a16="http://schemas.microsoft.com/office/drawing/2014/main" id="{FC5A3391-C81A-462D-9016-76EA0C2B0318}"/>
                </a:ext>
              </a:extLst>
            </p:cNvPr>
            <p:cNvSpPr/>
            <p:nvPr>
              <p:custDataLst>
                <p:tags r:id="rId792"/>
              </p:custDataLst>
            </p:nvPr>
          </p:nvSpPr>
          <p:spPr>
            <a:xfrm rot="14160000">
              <a:off x="13368000" y="-453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6" name="PA-星星26">
              <a:extLst>
                <a:ext uri="{FF2B5EF4-FFF2-40B4-BE49-F238E27FC236}">
                  <a16:creationId xmlns:a16="http://schemas.microsoft.com/office/drawing/2014/main" id="{4BEB1786-9BE6-46EB-BFD0-3AD137CC4204}"/>
                </a:ext>
              </a:extLst>
            </p:cNvPr>
            <p:cNvSpPr/>
            <p:nvPr>
              <p:custDataLst>
                <p:tags r:id="rId793"/>
              </p:custDataLst>
            </p:nvPr>
          </p:nvSpPr>
          <p:spPr>
            <a:xfrm rot="8820000">
              <a:off x="12034500" y="45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7" name="PA-星星27">
              <a:extLst>
                <a:ext uri="{FF2B5EF4-FFF2-40B4-BE49-F238E27FC236}">
                  <a16:creationId xmlns:a16="http://schemas.microsoft.com/office/drawing/2014/main" id="{C5150177-CB78-4A21-9936-A0169768A672}"/>
                </a:ext>
              </a:extLst>
            </p:cNvPr>
            <p:cNvSpPr/>
            <p:nvPr>
              <p:custDataLst>
                <p:tags r:id="rId794"/>
              </p:custDataLst>
            </p:nvPr>
          </p:nvSpPr>
          <p:spPr>
            <a:xfrm rot="8700000">
              <a:off x="24061400" y="-3408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28" name="PA-星星28">
              <a:extLst>
                <a:ext uri="{FF2B5EF4-FFF2-40B4-BE49-F238E27FC236}">
                  <a16:creationId xmlns:a16="http://schemas.microsoft.com/office/drawing/2014/main" id="{DB8A296A-C06F-4B7A-9A85-ABD7FFC058BC}"/>
                </a:ext>
              </a:extLst>
            </p:cNvPr>
            <p:cNvSpPr/>
            <p:nvPr>
              <p:custDataLst>
                <p:tags r:id="rId795"/>
              </p:custDataLst>
            </p:nvPr>
          </p:nvSpPr>
          <p:spPr>
            <a:xfrm rot="20160000">
              <a:off x="18130500" y="-293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29" name="PA-星星29">
              <a:extLst>
                <a:ext uri="{FF2B5EF4-FFF2-40B4-BE49-F238E27FC236}">
                  <a16:creationId xmlns:a16="http://schemas.microsoft.com/office/drawing/2014/main" id="{BC37ED1A-9586-4DBA-928D-2B4F11B88B4E}"/>
                </a:ext>
              </a:extLst>
            </p:cNvPr>
            <p:cNvSpPr/>
            <p:nvPr>
              <p:custDataLst>
                <p:tags r:id="rId796"/>
              </p:custDataLst>
            </p:nvPr>
          </p:nvSpPr>
          <p:spPr>
            <a:xfrm rot="10020000">
              <a:off x="24417000" y="384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30" name="PA-星星30">
              <a:extLst>
                <a:ext uri="{FF2B5EF4-FFF2-40B4-BE49-F238E27FC236}">
                  <a16:creationId xmlns:a16="http://schemas.microsoft.com/office/drawing/2014/main" id="{F7496927-5EB0-4773-A94B-FA52AA4C9714}"/>
                </a:ext>
              </a:extLst>
            </p:cNvPr>
            <p:cNvSpPr/>
            <p:nvPr>
              <p:custDataLst>
                <p:tags r:id="rId797"/>
              </p:custDataLst>
            </p:nvPr>
          </p:nvSpPr>
          <p:spPr>
            <a:xfrm rot="16020000">
              <a:off x="16250900" y="-310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1" name="PA-星星31">
              <a:extLst>
                <a:ext uri="{FF2B5EF4-FFF2-40B4-BE49-F238E27FC236}">
                  <a16:creationId xmlns:a16="http://schemas.microsoft.com/office/drawing/2014/main" id="{40499643-19CC-4B12-A46D-D893C8AB3B34}"/>
                </a:ext>
              </a:extLst>
            </p:cNvPr>
            <p:cNvSpPr/>
            <p:nvPr>
              <p:custDataLst>
                <p:tags r:id="rId798"/>
              </p:custDataLst>
            </p:nvPr>
          </p:nvSpPr>
          <p:spPr>
            <a:xfrm rot="7680000">
              <a:off x="6929100" y="785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2" name="PA-星星32">
              <a:extLst>
                <a:ext uri="{FF2B5EF4-FFF2-40B4-BE49-F238E27FC236}">
                  <a16:creationId xmlns:a16="http://schemas.microsoft.com/office/drawing/2014/main" id="{895B09F7-FC0C-4925-8FFC-8B9AF6FBF86A}"/>
                </a:ext>
              </a:extLst>
            </p:cNvPr>
            <p:cNvSpPr/>
            <p:nvPr>
              <p:custDataLst>
                <p:tags r:id="rId799"/>
              </p:custDataLst>
            </p:nvPr>
          </p:nvSpPr>
          <p:spPr>
            <a:xfrm rot="11340000">
              <a:off x="12872700" y="-103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3" name="PA-星星33">
              <a:extLst>
                <a:ext uri="{FF2B5EF4-FFF2-40B4-BE49-F238E27FC236}">
                  <a16:creationId xmlns:a16="http://schemas.microsoft.com/office/drawing/2014/main" id="{2CE95903-BD38-47AE-9709-5A074CE1818E}"/>
                </a:ext>
              </a:extLst>
            </p:cNvPr>
            <p:cNvSpPr/>
            <p:nvPr>
              <p:custDataLst>
                <p:tags r:id="rId800"/>
              </p:custDataLst>
            </p:nvPr>
          </p:nvSpPr>
          <p:spPr>
            <a:xfrm rot="1200000">
              <a:off x="2192000" y="728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4" name="PA-星星34">
              <a:extLst>
                <a:ext uri="{FF2B5EF4-FFF2-40B4-BE49-F238E27FC236}">
                  <a16:creationId xmlns:a16="http://schemas.microsoft.com/office/drawing/2014/main" id="{99F6A423-7621-4298-8E7B-9DAF108443AC}"/>
                </a:ext>
              </a:extLst>
            </p:cNvPr>
            <p:cNvSpPr/>
            <p:nvPr>
              <p:custDataLst>
                <p:tags r:id="rId801"/>
              </p:custDataLst>
            </p:nvPr>
          </p:nvSpPr>
          <p:spPr>
            <a:xfrm rot="16020000">
              <a:off x="1252200" y="-518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5" name="PA-星星35">
              <a:extLst>
                <a:ext uri="{FF2B5EF4-FFF2-40B4-BE49-F238E27FC236}">
                  <a16:creationId xmlns:a16="http://schemas.microsoft.com/office/drawing/2014/main" id="{A6B808BB-545F-4ADA-8C33-8A6C7FBF14A7}"/>
                </a:ext>
              </a:extLst>
            </p:cNvPr>
            <p:cNvSpPr/>
            <p:nvPr>
              <p:custDataLst>
                <p:tags r:id="rId802"/>
              </p:custDataLst>
            </p:nvPr>
          </p:nvSpPr>
          <p:spPr>
            <a:xfrm rot="9060000">
              <a:off x="15400000" y="-545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36" name="PA-星星36">
              <a:extLst>
                <a:ext uri="{FF2B5EF4-FFF2-40B4-BE49-F238E27FC236}">
                  <a16:creationId xmlns:a16="http://schemas.microsoft.com/office/drawing/2014/main" id="{C4D1B167-38FA-4D9F-B9DF-EDBD24EE3025}"/>
                </a:ext>
              </a:extLst>
            </p:cNvPr>
            <p:cNvSpPr/>
            <p:nvPr>
              <p:custDataLst>
                <p:tags r:id="rId803"/>
              </p:custDataLst>
            </p:nvPr>
          </p:nvSpPr>
          <p:spPr>
            <a:xfrm rot="3540000">
              <a:off x="24112200" y="673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7" name="PA-星星37">
              <a:extLst>
                <a:ext uri="{FF2B5EF4-FFF2-40B4-BE49-F238E27FC236}">
                  <a16:creationId xmlns:a16="http://schemas.microsoft.com/office/drawing/2014/main" id="{2A4A8123-5199-4221-BCB4-333EC454F792}"/>
                </a:ext>
              </a:extLst>
            </p:cNvPr>
            <p:cNvSpPr/>
            <p:nvPr>
              <p:custDataLst>
                <p:tags r:id="rId804"/>
              </p:custDataLst>
            </p:nvPr>
          </p:nvSpPr>
          <p:spPr>
            <a:xfrm rot="3180000">
              <a:off x="11018500" y="388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8" name="PA-星星38">
              <a:extLst>
                <a:ext uri="{FF2B5EF4-FFF2-40B4-BE49-F238E27FC236}">
                  <a16:creationId xmlns:a16="http://schemas.microsoft.com/office/drawing/2014/main" id="{D4ACCBBC-EC25-445E-8114-7F96FDE756B3}"/>
                </a:ext>
              </a:extLst>
            </p:cNvPr>
            <p:cNvSpPr/>
            <p:nvPr>
              <p:custDataLst>
                <p:tags r:id="rId805"/>
              </p:custDataLst>
            </p:nvPr>
          </p:nvSpPr>
          <p:spPr>
            <a:xfrm rot="18600000">
              <a:off x="14777700" y="807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9" name="PA-星星39">
              <a:extLst>
                <a:ext uri="{FF2B5EF4-FFF2-40B4-BE49-F238E27FC236}">
                  <a16:creationId xmlns:a16="http://schemas.microsoft.com/office/drawing/2014/main" id="{76B1ECD0-891E-431C-8AAD-F33D6A07CC51}"/>
                </a:ext>
              </a:extLst>
            </p:cNvPr>
            <p:cNvSpPr/>
            <p:nvPr>
              <p:custDataLst>
                <p:tags r:id="rId806"/>
              </p:custDataLst>
            </p:nvPr>
          </p:nvSpPr>
          <p:spPr>
            <a:xfrm rot="4500000">
              <a:off x="16441400" y="-585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0" name="PA-星星40">
              <a:extLst>
                <a:ext uri="{FF2B5EF4-FFF2-40B4-BE49-F238E27FC236}">
                  <a16:creationId xmlns:a16="http://schemas.microsoft.com/office/drawing/2014/main" id="{18217874-EA1F-40FA-8E84-4558E5EDBC44}"/>
                </a:ext>
              </a:extLst>
            </p:cNvPr>
            <p:cNvSpPr/>
            <p:nvPr>
              <p:custDataLst>
                <p:tags r:id="rId807"/>
              </p:custDataLst>
            </p:nvPr>
          </p:nvSpPr>
          <p:spPr>
            <a:xfrm rot="11340000">
              <a:off x="18663900" y="318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1" name="PA-星星41">
              <a:extLst>
                <a:ext uri="{FF2B5EF4-FFF2-40B4-BE49-F238E27FC236}">
                  <a16:creationId xmlns:a16="http://schemas.microsoft.com/office/drawing/2014/main" id="{81406563-CD83-4701-9B0C-46D7214AB5E0}"/>
                </a:ext>
              </a:extLst>
            </p:cNvPr>
            <p:cNvSpPr/>
            <p:nvPr>
              <p:custDataLst>
                <p:tags r:id="rId808"/>
              </p:custDataLst>
            </p:nvPr>
          </p:nvSpPr>
          <p:spPr>
            <a:xfrm rot="10200000">
              <a:off x="16733500" y="390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2" name="PA-星星42">
              <a:extLst>
                <a:ext uri="{FF2B5EF4-FFF2-40B4-BE49-F238E27FC236}">
                  <a16:creationId xmlns:a16="http://schemas.microsoft.com/office/drawing/2014/main" id="{C367CA26-8A66-44A3-9B7B-D937B7DCE45D}"/>
                </a:ext>
              </a:extLst>
            </p:cNvPr>
            <p:cNvSpPr/>
            <p:nvPr>
              <p:custDataLst>
                <p:tags r:id="rId809"/>
              </p:custDataLst>
            </p:nvPr>
          </p:nvSpPr>
          <p:spPr>
            <a:xfrm rot="11220000">
              <a:off x="15831800" y="-439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3" name="PA-星星43">
              <a:extLst>
                <a:ext uri="{FF2B5EF4-FFF2-40B4-BE49-F238E27FC236}">
                  <a16:creationId xmlns:a16="http://schemas.microsoft.com/office/drawing/2014/main" id="{93FF2137-0924-4D1F-A0AB-C0873B610D81}"/>
                </a:ext>
              </a:extLst>
            </p:cNvPr>
            <p:cNvSpPr/>
            <p:nvPr>
              <p:custDataLst>
                <p:tags r:id="rId810"/>
              </p:custDataLst>
            </p:nvPr>
          </p:nvSpPr>
          <p:spPr>
            <a:xfrm rot="6480000">
              <a:off x="17787600" y="-259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44" name="PA-星星44">
              <a:extLst>
                <a:ext uri="{FF2B5EF4-FFF2-40B4-BE49-F238E27FC236}">
                  <a16:creationId xmlns:a16="http://schemas.microsoft.com/office/drawing/2014/main" id="{C208963F-09D7-469B-B7EA-08233F5D37A9}"/>
                </a:ext>
              </a:extLst>
            </p:cNvPr>
            <p:cNvSpPr/>
            <p:nvPr>
              <p:custDataLst>
                <p:tags r:id="rId811"/>
              </p:custDataLst>
            </p:nvPr>
          </p:nvSpPr>
          <p:spPr>
            <a:xfrm rot="3960000">
              <a:off x="24391600" y="-761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45" name="PA-星星1">
              <a:extLst>
                <a:ext uri="{FF2B5EF4-FFF2-40B4-BE49-F238E27FC236}">
                  <a16:creationId xmlns:a16="http://schemas.microsoft.com/office/drawing/2014/main" id="{D58E9F3E-06B3-4D69-9282-CAB03EF0BA12}"/>
                </a:ext>
              </a:extLst>
            </p:cNvPr>
            <p:cNvSpPr/>
            <p:nvPr>
              <p:custDataLst>
                <p:tags r:id="rId812"/>
              </p:custDataLst>
            </p:nvPr>
          </p:nvSpPr>
          <p:spPr>
            <a:xfrm rot="4200000">
              <a:off x="13063200" y="-465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46" name="PA-星星2">
              <a:extLst>
                <a:ext uri="{FF2B5EF4-FFF2-40B4-BE49-F238E27FC236}">
                  <a16:creationId xmlns:a16="http://schemas.microsoft.com/office/drawing/2014/main" id="{F92B0A62-7EAE-45AA-8044-734ED2EAC2BC}"/>
                </a:ext>
              </a:extLst>
            </p:cNvPr>
            <p:cNvSpPr/>
            <p:nvPr>
              <p:custDataLst>
                <p:tags r:id="rId813"/>
              </p:custDataLst>
            </p:nvPr>
          </p:nvSpPr>
          <p:spPr>
            <a:xfrm rot="12780000">
              <a:off x="3652500" y="-293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7" name="PA-星星5">
              <a:extLst>
                <a:ext uri="{FF2B5EF4-FFF2-40B4-BE49-F238E27FC236}">
                  <a16:creationId xmlns:a16="http://schemas.microsoft.com/office/drawing/2014/main" id="{C921AACA-F031-4430-8BC2-CA4831592BB9}"/>
                </a:ext>
              </a:extLst>
            </p:cNvPr>
            <p:cNvSpPr/>
            <p:nvPr>
              <p:custDataLst>
                <p:tags r:id="rId814"/>
              </p:custDataLst>
            </p:nvPr>
          </p:nvSpPr>
          <p:spPr>
            <a:xfrm rot="5220000">
              <a:off x="33000" y="-235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8" name="PA-星星6">
              <a:extLst>
                <a:ext uri="{FF2B5EF4-FFF2-40B4-BE49-F238E27FC236}">
                  <a16:creationId xmlns:a16="http://schemas.microsoft.com/office/drawing/2014/main" id="{D67CE8FF-A7D7-4DBA-B758-772D96836060}"/>
                </a:ext>
              </a:extLst>
            </p:cNvPr>
            <p:cNvSpPr/>
            <p:nvPr>
              <p:custDataLst>
                <p:tags r:id="rId815"/>
              </p:custDataLst>
            </p:nvPr>
          </p:nvSpPr>
          <p:spPr>
            <a:xfrm rot="12900000">
              <a:off x="19273500" y="143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9" name="PA-星星7">
              <a:extLst>
                <a:ext uri="{FF2B5EF4-FFF2-40B4-BE49-F238E27FC236}">
                  <a16:creationId xmlns:a16="http://schemas.microsoft.com/office/drawing/2014/main" id="{561597BB-3C8F-4073-829B-2F6340E64420}"/>
                </a:ext>
              </a:extLst>
            </p:cNvPr>
            <p:cNvSpPr/>
            <p:nvPr>
              <p:custDataLst>
                <p:tags r:id="rId816"/>
              </p:custDataLst>
            </p:nvPr>
          </p:nvSpPr>
          <p:spPr>
            <a:xfrm rot="12180000">
              <a:off x="3550900" y="-357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0" name="PA-星星8">
              <a:extLst>
                <a:ext uri="{FF2B5EF4-FFF2-40B4-BE49-F238E27FC236}">
                  <a16:creationId xmlns:a16="http://schemas.microsoft.com/office/drawing/2014/main" id="{9ED66D2F-2E17-4849-9AAE-1E0B8355ADF2}"/>
                </a:ext>
              </a:extLst>
            </p:cNvPr>
            <p:cNvSpPr/>
            <p:nvPr>
              <p:custDataLst>
                <p:tags r:id="rId817"/>
              </p:custDataLst>
            </p:nvPr>
          </p:nvSpPr>
          <p:spPr>
            <a:xfrm rot="5040000">
              <a:off x="11209000" y="424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1" name="PA-星星10">
              <a:extLst>
                <a:ext uri="{FF2B5EF4-FFF2-40B4-BE49-F238E27FC236}">
                  <a16:creationId xmlns:a16="http://schemas.microsoft.com/office/drawing/2014/main" id="{529BB4B9-0FDA-4F21-AD95-6DE267C41E32}"/>
                </a:ext>
              </a:extLst>
            </p:cNvPr>
            <p:cNvSpPr/>
            <p:nvPr>
              <p:custDataLst>
                <p:tags r:id="rId818"/>
              </p:custDataLst>
            </p:nvPr>
          </p:nvSpPr>
          <p:spPr>
            <a:xfrm rot="17100000">
              <a:off x="23489900" y="-737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2" name="PA-星星12">
              <a:extLst>
                <a:ext uri="{FF2B5EF4-FFF2-40B4-BE49-F238E27FC236}">
                  <a16:creationId xmlns:a16="http://schemas.microsoft.com/office/drawing/2014/main" id="{42332AC6-E614-4907-8FA9-BF572E645F27}"/>
                </a:ext>
              </a:extLst>
            </p:cNvPr>
            <p:cNvSpPr/>
            <p:nvPr>
              <p:custDataLst>
                <p:tags r:id="rId819"/>
              </p:custDataLst>
            </p:nvPr>
          </p:nvSpPr>
          <p:spPr>
            <a:xfrm rot="13440000">
              <a:off x="3360400" y="-79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3" name="PA-星星16">
              <a:extLst>
                <a:ext uri="{FF2B5EF4-FFF2-40B4-BE49-F238E27FC236}">
                  <a16:creationId xmlns:a16="http://schemas.microsoft.com/office/drawing/2014/main" id="{83A60626-8A0D-4FBD-AA5A-B8294E0D5299}"/>
                </a:ext>
              </a:extLst>
            </p:cNvPr>
            <p:cNvSpPr/>
            <p:nvPr>
              <p:custDataLst>
                <p:tags r:id="rId820"/>
              </p:custDataLst>
            </p:nvPr>
          </p:nvSpPr>
          <p:spPr>
            <a:xfrm rot="11940000">
              <a:off x="4147800" y="2192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4" name="PA-星星19">
              <a:extLst>
                <a:ext uri="{FF2B5EF4-FFF2-40B4-BE49-F238E27FC236}">
                  <a16:creationId xmlns:a16="http://schemas.microsoft.com/office/drawing/2014/main" id="{DEDFC593-8FE4-4783-B263-4E5FC1F1D142}"/>
                </a:ext>
              </a:extLst>
            </p:cNvPr>
            <p:cNvSpPr/>
            <p:nvPr>
              <p:custDataLst>
                <p:tags r:id="rId821"/>
              </p:custDataLst>
            </p:nvPr>
          </p:nvSpPr>
          <p:spPr>
            <a:xfrm rot="12300000">
              <a:off x="-1071900" y="-344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5" name="PA-星星22">
              <a:extLst>
                <a:ext uri="{FF2B5EF4-FFF2-40B4-BE49-F238E27FC236}">
                  <a16:creationId xmlns:a16="http://schemas.microsoft.com/office/drawing/2014/main" id="{8382C535-9121-447E-ACBF-787896F31C0A}"/>
                </a:ext>
              </a:extLst>
            </p:cNvPr>
            <p:cNvSpPr/>
            <p:nvPr>
              <p:custDataLst>
                <p:tags r:id="rId822"/>
              </p:custDataLst>
            </p:nvPr>
          </p:nvSpPr>
          <p:spPr>
            <a:xfrm rot="3840000">
              <a:off x="15273000" y="-408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6" name="PA-星星24">
              <a:extLst>
                <a:ext uri="{FF2B5EF4-FFF2-40B4-BE49-F238E27FC236}">
                  <a16:creationId xmlns:a16="http://schemas.microsoft.com/office/drawing/2014/main" id="{E70A98C4-3E29-4A7B-AA0D-71FA2F494C42}"/>
                </a:ext>
              </a:extLst>
            </p:cNvPr>
            <p:cNvSpPr/>
            <p:nvPr>
              <p:custDataLst>
                <p:tags r:id="rId823"/>
              </p:custDataLst>
            </p:nvPr>
          </p:nvSpPr>
          <p:spPr>
            <a:xfrm rot="4860000">
              <a:off x="14371300" y="651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7" name="PA-星星26">
              <a:extLst>
                <a:ext uri="{FF2B5EF4-FFF2-40B4-BE49-F238E27FC236}">
                  <a16:creationId xmlns:a16="http://schemas.microsoft.com/office/drawing/2014/main" id="{56466D63-60AF-4289-8D40-6E3EBDA19941}"/>
                </a:ext>
              </a:extLst>
            </p:cNvPr>
            <p:cNvSpPr/>
            <p:nvPr>
              <p:custDataLst>
                <p:tags r:id="rId824"/>
              </p:custDataLst>
            </p:nvPr>
          </p:nvSpPr>
          <p:spPr>
            <a:xfrm rot="8820000">
              <a:off x="23020000" y="-762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8" name="PA-星星28">
              <a:extLst>
                <a:ext uri="{FF2B5EF4-FFF2-40B4-BE49-F238E27FC236}">
                  <a16:creationId xmlns:a16="http://schemas.microsoft.com/office/drawing/2014/main" id="{E593A752-434B-4ADD-AF1B-04746B3F3F30}"/>
                </a:ext>
              </a:extLst>
            </p:cNvPr>
            <p:cNvSpPr/>
            <p:nvPr>
              <p:custDataLst>
                <p:tags r:id="rId825"/>
              </p:custDataLst>
            </p:nvPr>
          </p:nvSpPr>
          <p:spPr>
            <a:xfrm rot="20160000">
              <a:off x="13825200" y="1836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59" name="PA-星星29">
              <a:extLst>
                <a:ext uri="{FF2B5EF4-FFF2-40B4-BE49-F238E27FC236}">
                  <a16:creationId xmlns:a16="http://schemas.microsoft.com/office/drawing/2014/main" id="{F25B68AA-973C-43A0-9D8C-34188778F3C5}"/>
                </a:ext>
              </a:extLst>
            </p:cNvPr>
            <p:cNvSpPr/>
            <p:nvPr>
              <p:custDataLst>
                <p:tags r:id="rId826"/>
              </p:custDataLst>
            </p:nvPr>
          </p:nvSpPr>
          <p:spPr>
            <a:xfrm rot="10020000">
              <a:off x="6649700" y="-2151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60" name="PA-星星31">
              <a:extLst>
                <a:ext uri="{FF2B5EF4-FFF2-40B4-BE49-F238E27FC236}">
                  <a16:creationId xmlns:a16="http://schemas.microsoft.com/office/drawing/2014/main" id="{0E6E9DCA-0BCD-45FC-B766-9E04CB0B62B9}"/>
                </a:ext>
              </a:extLst>
            </p:cNvPr>
            <p:cNvSpPr/>
            <p:nvPr>
              <p:custDataLst>
                <p:tags r:id="rId827"/>
              </p:custDataLst>
            </p:nvPr>
          </p:nvSpPr>
          <p:spPr>
            <a:xfrm rot="7680000">
              <a:off x="16085800" y="539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1" name="PA-星星32">
              <a:extLst>
                <a:ext uri="{FF2B5EF4-FFF2-40B4-BE49-F238E27FC236}">
                  <a16:creationId xmlns:a16="http://schemas.microsoft.com/office/drawing/2014/main" id="{F0E29C8E-742C-49DE-8024-8459AB664814}"/>
                </a:ext>
              </a:extLst>
            </p:cNvPr>
            <p:cNvSpPr/>
            <p:nvPr>
              <p:custDataLst>
                <p:tags r:id="rId828"/>
              </p:custDataLst>
            </p:nvPr>
          </p:nvSpPr>
          <p:spPr>
            <a:xfrm rot="11340000">
              <a:off x="22791400" y="-619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2" name="PA-星星33">
              <a:extLst>
                <a:ext uri="{FF2B5EF4-FFF2-40B4-BE49-F238E27FC236}">
                  <a16:creationId xmlns:a16="http://schemas.microsoft.com/office/drawing/2014/main" id="{2797C796-9D72-4D12-88A8-80D40C13D55C}"/>
                </a:ext>
              </a:extLst>
            </p:cNvPr>
            <p:cNvSpPr/>
            <p:nvPr>
              <p:custDataLst>
                <p:tags r:id="rId829"/>
              </p:custDataLst>
            </p:nvPr>
          </p:nvSpPr>
          <p:spPr>
            <a:xfrm rot="1200000">
              <a:off x="14142700" y="-32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3" name="PA-星星38">
              <a:extLst>
                <a:ext uri="{FF2B5EF4-FFF2-40B4-BE49-F238E27FC236}">
                  <a16:creationId xmlns:a16="http://schemas.microsoft.com/office/drawing/2014/main" id="{C3D7E3EE-98D9-476D-9030-F86215EA01D1}"/>
                </a:ext>
              </a:extLst>
            </p:cNvPr>
            <p:cNvSpPr/>
            <p:nvPr>
              <p:custDataLst>
                <p:tags r:id="rId830"/>
              </p:custDataLst>
            </p:nvPr>
          </p:nvSpPr>
          <p:spPr>
            <a:xfrm rot="18600000">
              <a:off x="23134300" y="339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4" name="PA-星星40">
              <a:extLst>
                <a:ext uri="{FF2B5EF4-FFF2-40B4-BE49-F238E27FC236}">
                  <a16:creationId xmlns:a16="http://schemas.microsoft.com/office/drawing/2014/main" id="{F2A270A6-7C48-4C9F-9971-325ECB3FACAD}"/>
                </a:ext>
              </a:extLst>
            </p:cNvPr>
            <p:cNvSpPr/>
            <p:nvPr>
              <p:custDataLst>
                <p:tags r:id="rId831"/>
              </p:custDataLst>
            </p:nvPr>
          </p:nvSpPr>
          <p:spPr>
            <a:xfrm rot="11340000">
              <a:off x="20632400" y="-535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5" name="PA-星星41">
              <a:extLst>
                <a:ext uri="{FF2B5EF4-FFF2-40B4-BE49-F238E27FC236}">
                  <a16:creationId xmlns:a16="http://schemas.microsoft.com/office/drawing/2014/main" id="{23CAE97F-A6E4-436C-BF80-3110F29CC61C}"/>
                </a:ext>
              </a:extLst>
            </p:cNvPr>
            <p:cNvSpPr/>
            <p:nvPr>
              <p:custDataLst>
                <p:tags r:id="rId832"/>
              </p:custDataLst>
            </p:nvPr>
          </p:nvSpPr>
          <p:spPr>
            <a:xfrm rot="10200000">
              <a:off x="22461200" y="-678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6" name="PA-星星42">
              <a:extLst>
                <a:ext uri="{FF2B5EF4-FFF2-40B4-BE49-F238E27FC236}">
                  <a16:creationId xmlns:a16="http://schemas.microsoft.com/office/drawing/2014/main" id="{BE92EF70-948A-4332-8E8C-C7165F9110B8}"/>
                </a:ext>
              </a:extLst>
            </p:cNvPr>
            <p:cNvSpPr/>
            <p:nvPr>
              <p:custDataLst>
                <p:tags r:id="rId833"/>
              </p:custDataLst>
            </p:nvPr>
          </p:nvSpPr>
          <p:spPr>
            <a:xfrm rot="11220000">
              <a:off x="7614900" y="-754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7" name="PA-星星43">
              <a:extLst>
                <a:ext uri="{FF2B5EF4-FFF2-40B4-BE49-F238E27FC236}">
                  <a16:creationId xmlns:a16="http://schemas.microsoft.com/office/drawing/2014/main" id="{EF798605-9913-4019-B23F-5C70F9109C69}"/>
                </a:ext>
              </a:extLst>
            </p:cNvPr>
            <p:cNvSpPr/>
            <p:nvPr>
              <p:custDataLst>
                <p:tags r:id="rId834"/>
              </p:custDataLst>
            </p:nvPr>
          </p:nvSpPr>
          <p:spPr>
            <a:xfrm rot="6480000">
              <a:off x="14917400" y="-719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68" name="PA-星星44">
              <a:extLst>
                <a:ext uri="{FF2B5EF4-FFF2-40B4-BE49-F238E27FC236}">
                  <a16:creationId xmlns:a16="http://schemas.microsoft.com/office/drawing/2014/main" id="{1140A233-8900-4538-8218-4375E1F4DDE5}"/>
                </a:ext>
              </a:extLst>
            </p:cNvPr>
            <p:cNvSpPr/>
            <p:nvPr>
              <p:custDataLst>
                <p:tags r:id="rId835"/>
              </p:custDataLst>
            </p:nvPr>
          </p:nvSpPr>
          <p:spPr>
            <a:xfrm rot="3960000">
              <a:off x="17127200" y="322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69" name="PA-星星1">
              <a:extLst>
                <a:ext uri="{FF2B5EF4-FFF2-40B4-BE49-F238E27FC236}">
                  <a16:creationId xmlns:a16="http://schemas.microsoft.com/office/drawing/2014/main" id="{563D8405-1D76-4708-B8B1-1174CBD2DD06}"/>
                </a:ext>
              </a:extLst>
            </p:cNvPr>
            <p:cNvSpPr/>
            <p:nvPr>
              <p:custDataLst>
                <p:tags r:id="rId836"/>
              </p:custDataLst>
            </p:nvPr>
          </p:nvSpPr>
          <p:spPr>
            <a:xfrm rot="4200000">
              <a:off x="12783800" y="-391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70" name="PA-星星2">
              <a:extLst>
                <a:ext uri="{FF2B5EF4-FFF2-40B4-BE49-F238E27FC236}">
                  <a16:creationId xmlns:a16="http://schemas.microsoft.com/office/drawing/2014/main" id="{13AE01C6-D66E-4442-B804-BBF7585A1925}"/>
                </a:ext>
              </a:extLst>
            </p:cNvPr>
            <p:cNvSpPr/>
            <p:nvPr>
              <p:custDataLst>
                <p:tags r:id="rId837"/>
              </p:custDataLst>
            </p:nvPr>
          </p:nvSpPr>
          <p:spPr>
            <a:xfrm rot="12780000">
              <a:off x="24328100" y="-5682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1" name="PA-星星4">
              <a:extLst>
                <a:ext uri="{FF2B5EF4-FFF2-40B4-BE49-F238E27FC236}">
                  <a16:creationId xmlns:a16="http://schemas.microsoft.com/office/drawing/2014/main" id="{4D42ED9F-F663-4426-8096-55DBB884433B}"/>
                </a:ext>
              </a:extLst>
            </p:cNvPr>
            <p:cNvSpPr/>
            <p:nvPr>
              <p:custDataLst>
                <p:tags r:id="rId838"/>
              </p:custDataLst>
            </p:nvPr>
          </p:nvSpPr>
          <p:spPr>
            <a:xfrm rot="1860000">
              <a:off x="6776700" y="408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2" name="PA-星星5">
              <a:extLst>
                <a:ext uri="{FF2B5EF4-FFF2-40B4-BE49-F238E27FC236}">
                  <a16:creationId xmlns:a16="http://schemas.microsoft.com/office/drawing/2014/main" id="{57310C27-592A-418F-B9F7-BDE7EB8ADB24}"/>
                </a:ext>
              </a:extLst>
            </p:cNvPr>
            <p:cNvSpPr/>
            <p:nvPr>
              <p:custDataLst>
                <p:tags r:id="rId839"/>
              </p:custDataLst>
            </p:nvPr>
          </p:nvSpPr>
          <p:spPr>
            <a:xfrm rot="5220000">
              <a:off x="8046700" y="-235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3" name="PA-星星6">
              <a:extLst>
                <a:ext uri="{FF2B5EF4-FFF2-40B4-BE49-F238E27FC236}">
                  <a16:creationId xmlns:a16="http://schemas.microsoft.com/office/drawing/2014/main" id="{3B7DFB45-A937-428D-AF5B-3947A9DB1CC4}"/>
                </a:ext>
              </a:extLst>
            </p:cNvPr>
            <p:cNvSpPr/>
            <p:nvPr>
              <p:custDataLst>
                <p:tags r:id="rId840"/>
              </p:custDataLst>
            </p:nvPr>
          </p:nvSpPr>
          <p:spPr>
            <a:xfrm rot="12900000">
              <a:off x="13710900" y="-281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4" name="PA-星星7">
              <a:extLst>
                <a:ext uri="{FF2B5EF4-FFF2-40B4-BE49-F238E27FC236}">
                  <a16:creationId xmlns:a16="http://schemas.microsoft.com/office/drawing/2014/main" id="{34D026C8-6B08-4332-8B60-1D6CB7F3B5FC}"/>
                </a:ext>
              </a:extLst>
            </p:cNvPr>
            <p:cNvSpPr/>
            <p:nvPr>
              <p:custDataLst>
                <p:tags r:id="rId841"/>
              </p:custDataLst>
            </p:nvPr>
          </p:nvSpPr>
          <p:spPr>
            <a:xfrm rot="12180000">
              <a:off x="7792700" y="-693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5" name="PA-星星8">
              <a:extLst>
                <a:ext uri="{FF2B5EF4-FFF2-40B4-BE49-F238E27FC236}">
                  <a16:creationId xmlns:a16="http://schemas.microsoft.com/office/drawing/2014/main" id="{52EF379A-8FCC-4C8B-9A41-0FA49C44B1BA}"/>
                </a:ext>
              </a:extLst>
            </p:cNvPr>
            <p:cNvSpPr/>
            <p:nvPr>
              <p:custDataLst>
                <p:tags r:id="rId842"/>
              </p:custDataLst>
            </p:nvPr>
          </p:nvSpPr>
          <p:spPr>
            <a:xfrm rot="5040000">
              <a:off x="17927300" y="-4386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6" name="PA-星星10">
              <a:extLst>
                <a:ext uri="{FF2B5EF4-FFF2-40B4-BE49-F238E27FC236}">
                  <a16:creationId xmlns:a16="http://schemas.microsoft.com/office/drawing/2014/main" id="{3ADE5E6F-3F3B-432A-AB39-21FB67469823}"/>
                </a:ext>
              </a:extLst>
            </p:cNvPr>
            <p:cNvSpPr/>
            <p:nvPr>
              <p:custDataLst>
                <p:tags r:id="rId843"/>
              </p:custDataLst>
            </p:nvPr>
          </p:nvSpPr>
          <p:spPr>
            <a:xfrm rot="17100000">
              <a:off x="5519400" y="578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7" name="PA-星星14">
              <a:extLst>
                <a:ext uri="{FF2B5EF4-FFF2-40B4-BE49-F238E27FC236}">
                  <a16:creationId xmlns:a16="http://schemas.microsoft.com/office/drawing/2014/main" id="{A767D903-684E-4DB8-BD27-C78BAAA45007}"/>
                </a:ext>
              </a:extLst>
            </p:cNvPr>
            <p:cNvSpPr/>
            <p:nvPr>
              <p:custDataLst>
                <p:tags r:id="rId844"/>
              </p:custDataLst>
            </p:nvPr>
          </p:nvSpPr>
          <p:spPr>
            <a:xfrm rot="14520000">
              <a:off x="13710900" y="301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8" name="PA-星星15">
              <a:extLst>
                <a:ext uri="{FF2B5EF4-FFF2-40B4-BE49-F238E27FC236}">
                  <a16:creationId xmlns:a16="http://schemas.microsoft.com/office/drawing/2014/main" id="{BB3EF971-B471-4276-86F3-5BE8E21C6AE0}"/>
                </a:ext>
              </a:extLst>
            </p:cNvPr>
            <p:cNvSpPr/>
            <p:nvPr>
              <p:custDataLst>
                <p:tags r:id="rId845"/>
              </p:custDataLst>
            </p:nvPr>
          </p:nvSpPr>
          <p:spPr>
            <a:xfrm rot="4560000">
              <a:off x="19540200" y="6268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9" name="PA-星星17">
              <a:extLst>
                <a:ext uri="{FF2B5EF4-FFF2-40B4-BE49-F238E27FC236}">
                  <a16:creationId xmlns:a16="http://schemas.microsoft.com/office/drawing/2014/main" id="{02BE8362-0497-4CCD-B02E-9AE2231440DD}"/>
                </a:ext>
              </a:extLst>
            </p:cNvPr>
            <p:cNvSpPr/>
            <p:nvPr>
              <p:custDataLst>
                <p:tags r:id="rId846"/>
              </p:custDataLst>
            </p:nvPr>
          </p:nvSpPr>
          <p:spPr>
            <a:xfrm rot="20880000">
              <a:off x="9570700" y="384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0" name="PA-星星19">
              <a:extLst>
                <a:ext uri="{FF2B5EF4-FFF2-40B4-BE49-F238E27FC236}">
                  <a16:creationId xmlns:a16="http://schemas.microsoft.com/office/drawing/2014/main" id="{D654429A-3C9D-4127-8E28-7874BF33BFDF}"/>
                </a:ext>
              </a:extLst>
            </p:cNvPr>
            <p:cNvSpPr/>
            <p:nvPr>
              <p:custDataLst>
                <p:tags r:id="rId847"/>
              </p:custDataLst>
            </p:nvPr>
          </p:nvSpPr>
          <p:spPr>
            <a:xfrm rot="12300000">
              <a:off x="11107400" y="60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1" name="PA-星星21">
              <a:extLst>
                <a:ext uri="{FF2B5EF4-FFF2-40B4-BE49-F238E27FC236}">
                  <a16:creationId xmlns:a16="http://schemas.microsoft.com/office/drawing/2014/main" id="{7E635A1C-B73D-467B-A933-471298F3A2CF}"/>
                </a:ext>
              </a:extLst>
            </p:cNvPr>
            <p:cNvSpPr/>
            <p:nvPr>
              <p:custDataLst>
                <p:tags r:id="rId848"/>
              </p:custDataLst>
            </p:nvPr>
          </p:nvSpPr>
          <p:spPr>
            <a:xfrm rot="19260000">
              <a:off x="18397200" y="6103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2" name="PA-星星23">
              <a:extLst>
                <a:ext uri="{FF2B5EF4-FFF2-40B4-BE49-F238E27FC236}">
                  <a16:creationId xmlns:a16="http://schemas.microsoft.com/office/drawing/2014/main" id="{353C8A9F-7E59-44B2-87E4-3C26FA3196D0}"/>
                </a:ext>
              </a:extLst>
            </p:cNvPr>
            <p:cNvSpPr/>
            <p:nvPr>
              <p:custDataLst>
                <p:tags r:id="rId849"/>
              </p:custDataLst>
            </p:nvPr>
          </p:nvSpPr>
          <p:spPr>
            <a:xfrm rot="7140000">
              <a:off x="7538700" y="173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3" name="PA-星星24">
              <a:extLst>
                <a:ext uri="{FF2B5EF4-FFF2-40B4-BE49-F238E27FC236}">
                  <a16:creationId xmlns:a16="http://schemas.microsoft.com/office/drawing/2014/main" id="{872A09F6-70A7-414A-86A3-284E8E5A6A1C}"/>
                </a:ext>
              </a:extLst>
            </p:cNvPr>
            <p:cNvSpPr/>
            <p:nvPr>
              <p:custDataLst>
                <p:tags r:id="rId850"/>
              </p:custDataLst>
            </p:nvPr>
          </p:nvSpPr>
          <p:spPr>
            <a:xfrm rot="4860000">
              <a:off x="21369000" y="-486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4" name="PA-星星25">
              <a:extLst>
                <a:ext uri="{FF2B5EF4-FFF2-40B4-BE49-F238E27FC236}">
                  <a16:creationId xmlns:a16="http://schemas.microsoft.com/office/drawing/2014/main" id="{33A945D2-C564-4A92-86BC-93A615D5C5E1}"/>
                </a:ext>
              </a:extLst>
            </p:cNvPr>
            <p:cNvSpPr/>
            <p:nvPr>
              <p:custDataLst>
                <p:tags r:id="rId851"/>
              </p:custDataLst>
            </p:nvPr>
          </p:nvSpPr>
          <p:spPr>
            <a:xfrm rot="14160000">
              <a:off x="5392400" y="6967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5" name="PA-星星26">
              <a:extLst>
                <a:ext uri="{FF2B5EF4-FFF2-40B4-BE49-F238E27FC236}">
                  <a16:creationId xmlns:a16="http://schemas.microsoft.com/office/drawing/2014/main" id="{FE8FFAAF-4274-4D85-8B17-78A1C0ED5309}"/>
                </a:ext>
              </a:extLst>
            </p:cNvPr>
            <p:cNvSpPr/>
            <p:nvPr>
              <p:custDataLst>
                <p:tags r:id="rId852"/>
              </p:custDataLst>
            </p:nvPr>
          </p:nvSpPr>
          <p:spPr>
            <a:xfrm rot="8820000">
              <a:off x="6167100" y="681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6" name="PA-星星27">
              <a:extLst>
                <a:ext uri="{FF2B5EF4-FFF2-40B4-BE49-F238E27FC236}">
                  <a16:creationId xmlns:a16="http://schemas.microsoft.com/office/drawing/2014/main" id="{D42873D7-092F-4CCD-952D-E391442EF8D5}"/>
                </a:ext>
              </a:extLst>
            </p:cNvPr>
            <p:cNvSpPr/>
            <p:nvPr>
              <p:custDataLst>
                <p:tags r:id="rId853"/>
              </p:custDataLst>
            </p:nvPr>
          </p:nvSpPr>
          <p:spPr>
            <a:xfrm rot="8700000">
              <a:off x="33000" y="-652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87" name="PA-星星29">
              <a:extLst>
                <a:ext uri="{FF2B5EF4-FFF2-40B4-BE49-F238E27FC236}">
                  <a16:creationId xmlns:a16="http://schemas.microsoft.com/office/drawing/2014/main" id="{4892F3D4-C36C-43C6-9D22-D02AEDC182AF}"/>
                </a:ext>
              </a:extLst>
            </p:cNvPr>
            <p:cNvSpPr/>
            <p:nvPr>
              <p:custDataLst>
                <p:tags r:id="rId854"/>
              </p:custDataLst>
            </p:nvPr>
          </p:nvSpPr>
          <p:spPr>
            <a:xfrm rot="10020000">
              <a:off x="7729200" y="112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88" name="PA-星星31">
              <a:extLst>
                <a:ext uri="{FF2B5EF4-FFF2-40B4-BE49-F238E27FC236}">
                  <a16:creationId xmlns:a16="http://schemas.microsoft.com/office/drawing/2014/main" id="{30AAFC80-6837-48D2-88A2-4DB4E2C3ABF9}"/>
                </a:ext>
              </a:extLst>
            </p:cNvPr>
            <p:cNvSpPr/>
            <p:nvPr>
              <p:custDataLst>
                <p:tags r:id="rId855"/>
              </p:custDataLst>
            </p:nvPr>
          </p:nvSpPr>
          <p:spPr>
            <a:xfrm rot="7680000">
              <a:off x="11729700" y="-445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9" name="PA-星星32">
              <a:extLst>
                <a:ext uri="{FF2B5EF4-FFF2-40B4-BE49-F238E27FC236}">
                  <a16:creationId xmlns:a16="http://schemas.microsoft.com/office/drawing/2014/main" id="{403B38B8-7091-4623-96EE-3B51C3A92F3D}"/>
                </a:ext>
              </a:extLst>
            </p:cNvPr>
            <p:cNvSpPr/>
            <p:nvPr>
              <p:custDataLst>
                <p:tags r:id="rId856"/>
              </p:custDataLst>
            </p:nvPr>
          </p:nvSpPr>
          <p:spPr>
            <a:xfrm rot="11340000">
              <a:off x="17546300" y="-339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0" name="PA-星星33">
              <a:extLst>
                <a:ext uri="{FF2B5EF4-FFF2-40B4-BE49-F238E27FC236}">
                  <a16:creationId xmlns:a16="http://schemas.microsoft.com/office/drawing/2014/main" id="{0A700BFB-B8F5-491E-A585-4E07253D8D44}"/>
                </a:ext>
              </a:extLst>
            </p:cNvPr>
            <p:cNvSpPr/>
            <p:nvPr>
              <p:custDataLst>
                <p:tags r:id="rId857"/>
              </p:custDataLst>
            </p:nvPr>
          </p:nvSpPr>
          <p:spPr>
            <a:xfrm rot="1200000">
              <a:off x="21292800" y="266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1" name="PA-星星37">
              <a:extLst>
                <a:ext uri="{FF2B5EF4-FFF2-40B4-BE49-F238E27FC236}">
                  <a16:creationId xmlns:a16="http://schemas.microsoft.com/office/drawing/2014/main" id="{FD19BA0B-BCFC-4957-9F94-1E8122F7BAF3}"/>
                </a:ext>
              </a:extLst>
            </p:cNvPr>
            <p:cNvSpPr/>
            <p:nvPr>
              <p:custDataLst>
                <p:tags r:id="rId858"/>
              </p:custDataLst>
            </p:nvPr>
          </p:nvSpPr>
          <p:spPr>
            <a:xfrm rot="3180000">
              <a:off x="7538700" y="522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2" name="PA-星星39">
              <a:extLst>
                <a:ext uri="{FF2B5EF4-FFF2-40B4-BE49-F238E27FC236}">
                  <a16:creationId xmlns:a16="http://schemas.microsoft.com/office/drawing/2014/main" id="{B2D43B0E-F4B6-4EB5-B5E9-67C01DAA8C39}"/>
                </a:ext>
              </a:extLst>
            </p:cNvPr>
            <p:cNvSpPr/>
            <p:nvPr>
              <p:custDataLst>
                <p:tags r:id="rId859"/>
              </p:custDataLst>
            </p:nvPr>
          </p:nvSpPr>
          <p:spPr>
            <a:xfrm rot="4500000">
              <a:off x="9011900" y="381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3" name="PA-星星40">
              <a:extLst>
                <a:ext uri="{FF2B5EF4-FFF2-40B4-BE49-F238E27FC236}">
                  <a16:creationId xmlns:a16="http://schemas.microsoft.com/office/drawing/2014/main" id="{B77C077F-D47E-4913-8543-C3BAD4749FA4}"/>
                </a:ext>
              </a:extLst>
            </p:cNvPr>
            <p:cNvSpPr/>
            <p:nvPr>
              <p:custDataLst>
                <p:tags r:id="rId860"/>
              </p:custDataLst>
            </p:nvPr>
          </p:nvSpPr>
          <p:spPr>
            <a:xfrm rot="11340000">
              <a:off x="19121100" y="37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4" name="PA-星星41">
              <a:extLst>
                <a:ext uri="{FF2B5EF4-FFF2-40B4-BE49-F238E27FC236}">
                  <a16:creationId xmlns:a16="http://schemas.microsoft.com/office/drawing/2014/main" id="{B98F36AB-38B0-4394-9723-9E6071736857}"/>
                </a:ext>
              </a:extLst>
            </p:cNvPr>
            <p:cNvSpPr/>
            <p:nvPr>
              <p:custDataLst>
                <p:tags r:id="rId861"/>
              </p:custDataLst>
            </p:nvPr>
          </p:nvSpPr>
          <p:spPr>
            <a:xfrm rot="10200000">
              <a:off x="20607000" y="770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5" name="PA-星星42">
              <a:extLst>
                <a:ext uri="{FF2B5EF4-FFF2-40B4-BE49-F238E27FC236}">
                  <a16:creationId xmlns:a16="http://schemas.microsoft.com/office/drawing/2014/main" id="{4631BB90-2076-4CA6-8550-9AF78EAF57E1}"/>
                </a:ext>
              </a:extLst>
            </p:cNvPr>
            <p:cNvSpPr/>
            <p:nvPr>
              <p:custDataLst>
                <p:tags r:id="rId862"/>
              </p:custDataLst>
            </p:nvPr>
          </p:nvSpPr>
          <p:spPr>
            <a:xfrm rot="11220000">
              <a:off x="4452600" y="583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6" name="PA-星星43">
              <a:extLst>
                <a:ext uri="{FF2B5EF4-FFF2-40B4-BE49-F238E27FC236}">
                  <a16:creationId xmlns:a16="http://schemas.microsoft.com/office/drawing/2014/main" id="{0CC36F1C-5F4A-47B5-9AFD-CDD5E3B92188}"/>
                </a:ext>
              </a:extLst>
            </p:cNvPr>
            <p:cNvSpPr/>
            <p:nvPr>
              <p:custDataLst>
                <p:tags r:id="rId863"/>
              </p:custDataLst>
            </p:nvPr>
          </p:nvSpPr>
          <p:spPr>
            <a:xfrm rot="6480000">
              <a:off x="5468600" y="555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97" name="PA-星星5">
              <a:extLst>
                <a:ext uri="{FF2B5EF4-FFF2-40B4-BE49-F238E27FC236}">
                  <a16:creationId xmlns:a16="http://schemas.microsoft.com/office/drawing/2014/main" id="{94A34D40-54B6-4771-87FC-92C427FE88BB}"/>
                </a:ext>
              </a:extLst>
            </p:cNvPr>
            <p:cNvSpPr/>
            <p:nvPr>
              <p:custDataLst>
                <p:tags r:id="rId864"/>
              </p:custDataLst>
            </p:nvPr>
          </p:nvSpPr>
          <p:spPr>
            <a:xfrm rot="5220000">
              <a:off x="18130500" y="-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8" name="PA-星星7">
              <a:extLst>
                <a:ext uri="{FF2B5EF4-FFF2-40B4-BE49-F238E27FC236}">
                  <a16:creationId xmlns:a16="http://schemas.microsoft.com/office/drawing/2014/main" id="{C14A98C0-B6FD-41AF-AFFC-BBC5BCDEB78F}"/>
                </a:ext>
              </a:extLst>
            </p:cNvPr>
            <p:cNvSpPr/>
            <p:nvPr>
              <p:custDataLst>
                <p:tags r:id="rId865"/>
              </p:custDataLst>
            </p:nvPr>
          </p:nvSpPr>
          <p:spPr>
            <a:xfrm rot="12180000">
              <a:off x="8008600" y="-46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9" name="PA-星星8">
              <a:extLst>
                <a:ext uri="{FF2B5EF4-FFF2-40B4-BE49-F238E27FC236}">
                  <a16:creationId xmlns:a16="http://schemas.microsoft.com/office/drawing/2014/main" id="{99C35DF4-CA51-4FEB-90D3-0F49006A2122}"/>
                </a:ext>
              </a:extLst>
            </p:cNvPr>
            <p:cNvSpPr/>
            <p:nvPr>
              <p:custDataLst>
                <p:tags r:id="rId866"/>
              </p:custDataLst>
            </p:nvPr>
          </p:nvSpPr>
          <p:spPr>
            <a:xfrm rot="5040000">
              <a:off x="8884900" y="4706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0" name="PA-星星10">
              <a:extLst>
                <a:ext uri="{FF2B5EF4-FFF2-40B4-BE49-F238E27FC236}">
                  <a16:creationId xmlns:a16="http://schemas.microsoft.com/office/drawing/2014/main" id="{FFAD8BCD-E639-413E-AA7F-52E4BE4995EA}"/>
                </a:ext>
              </a:extLst>
            </p:cNvPr>
            <p:cNvSpPr/>
            <p:nvPr>
              <p:custDataLst>
                <p:tags r:id="rId867"/>
              </p:custDataLst>
            </p:nvPr>
          </p:nvSpPr>
          <p:spPr>
            <a:xfrm rot="17100000">
              <a:off x="10358100" y="-116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1" name="PA-星星16">
              <a:extLst>
                <a:ext uri="{FF2B5EF4-FFF2-40B4-BE49-F238E27FC236}">
                  <a16:creationId xmlns:a16="http://schemas.microsoft.com/office/drawing/2014/main" id="{E50D7BFB-2DDE-419B-8447-9921D2C0E4C0}"/>
                </a:ext>
              </a:extLst>
            </p:cNvPr>
            <p:cNvSpPr/>
            <p:nvPr>
              <p:custDataLst>
                <p:tags r:id="rId868"/>
              </p:custDataLst>
            </p:nvPr>
          </p:nvSpPr>
          <p:spPr>
            <a:xfrm rot="11940000">
              <a:off x="-17800" y="-69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2" name="PA-星星24">
              <a:extLst>
                <a:ext uri="{FF2B5EF4-FFF2-40B4-BE49-F238E27FC236}">
                  <a16:creationId xmlns:a16="http://schemas.microsoft.com/office/drawing/2014/main" id="{1D505CDF-A388-4912-A434-AC93C92534F2}"/>
                </a:ext>
              </a:extLst>
            </p:cNvPr>
            <p:cNvSpPr/>
            <p:nvPr>
              <p:custDataLst>
                <p:tags r:id="rId869"/>
              </p:custDataLst>
            </p:nvPr>
          </p:nvSpPr>
          <p:spPr>
            <a:xfrm rot="4860000">
              <a:off x="18244800" y="577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3" name="PA-星星26">
              <a:extLst>
                <a:ext uri="{FF2B5EF4-FFF2-40B4-BE49-F238E27FC236}">
                  <a16:creationId xmlns:a16="http://schemas.microsoft.com/office/drawing/2014/main" id="{67AB3638-A980-4645-96CF-1214E83377E1}"/>
                </a:ext>
              </a:extLst>
            </p:cNvPr>
            <p:cNvSpPr/>
            <p:nvPr>
              <p:custDataLst>
                <p:tags r:id="rId870"/>
              </p:custDataLst>
            </p:nvPr>
          </p:nvSpPr>
          <p:spPr>
            <a:xfrm rot="8820000">
              <a:off x="2814300" y="-462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4" name="PA-星星32">
              <a:extLst>
                <a:ext uri="{FF2B5EF4-FFF2-40B4-BE49-F238E27FC236}">
                  <a16:creationId xmlns:a16="http://schemas.microsoft.com/office/drawing/2014/main" id="{A092A43F-2E8F-4943-A3F1-4007E3A5C958}"/>
                </a:ext>
              </a:extLst>
            </p:cNvPr>
            <p:cNvSpPr/>
            <p:nvPr>
              <p:custDataLst>
                <p:tags r:id="rId871"/>
              </p:custDataLst>
            </p:nvPr>
          </p:nvSpPr>
          <p:spPr>
            <a:xfrm rot="11340000">
              <a:off x="11424900" y="-716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5" name="PA-星星38">
              <a:extLst>
                <a:ext uri="{FF2B5EF4-FFF2-40B4-BE49-F238E27FC236}">
                  <a16:creationId xmlns:a16="http://schemas.microsoft.com/office/drawing/2014/main" id="{702BFE1A-E146-42A2-9B99-5F2C806AC5D9}"/>
                </a:ext>
              </a:extLst>
            </p:cNvPr>
            <p:cNvSpPr/>
            <p:nvPr>
              <p:custDataLst>
                <p:tags r:id="rId872"/>
              </p:custDataLst>
            </p:nvPr>
          </p:nvSpPr>
          <p:spPr>
            <a:xfrm rot="18600000">
              <a:off x="2992100" y="205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6" name="PA-星星40">
              <a:extLst>
                <a:ext uri="{FF2B5EF4-FFF2-40B4-BE49-F238E27FC236}">
                  <a16:creationId xmlns:a16="http://schemas.microsoft.com/office/drawing/2014/main" id="{0ED42E2E-BD77-40AD-824F-85925A9C141F}"/>
                </a:ext>
              </a:extLst>
            </p:cNvPr>
            <p:cNvSpPr/>
            <p:nvPr>
              <p:custDataLst>
                <p:tags r:id="rId873"/>
              </p:custDataLst>
            </p:nvPr>
          </p:nvSpPr>
          <p:spPr>
            <a:xfrm rot="11340000">
              <a:off x="2369800" y="-521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7" name="PA-星星41">
              <a:extLst>
                <a:ext uri="{FF2B5EF4-FFF2-40B4-BE49-F238E27FC236}">
                  <a16:creationId xmlns:a16="http://schemas.microsoft.com/office/drawing/2014/main" id="{F844BB35-2205-428F-BDFD-90E7B10D00C3}"/>
                </a:ext>
              </a:extLst>
            </p:cNvPr>
            <p:cNvSpPr/>
            <p:nvPr>
              <p:custDataLst>
                <p:tags r:id="rId874"/>
              </p:custDataLst>
            </p:nvPr>
          </p:nvSpPr>
          <p:spPr>
            <a:xfrm rot="10200000">
              <a:off x="20378400" y="568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8" name="PA-星星43">
              <a:extLst>
                <a:ext uri="{FF2B5EF4-FFF2-40B4-BE49-F238E27FC236}">
                  <a16:creationId xmlns:a16="http://schemas.microsoft.com/office/drawing/2014/main" id="{9A05C466-A637-4591-90A6-8D366E0486D6}"/>
                </a:ext>
              </a:extLst>
            </p:cNvPr>
            <p:cNvSpPr/>
            <p:nvPr>
              <p:custDataLst>
                <p:tags r:id="rId875"/>
              </p:custDataLst>
            </p:nvPr>
          </p:nvSpPr>
          <p:spPr>
            <a:xfrm rot="6480000">
              <a:off x="3296900" y="767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09" name="PA-星星1">
              <a:extLst>
                <a:ext uri="{FF2B5EF4-FFF2-40B4-BE49-F238E27FC236}">
                  <a16:creationId xmlns:a16="http://schemas.microsoft.com/office/drawing/2014/main" id="{3FEFE65D-D765-4365-95E3-6432A8035A7F}"/>
                </a:ext>
              </a:extLst>
            </p:cNvPr>
            <p:cNvSpPr/>
            <p:nvPr>
              <p:custDataLst>
                <p:tags r:id="rId876"/>
              </p:custDataLst>
            </p:nvPr>
          </p:nvSpPr>
          <p:spPr>
            <a:xfrm rot="4200000">
              <a:off x="10650200" y="2293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10" name="PA-星星3">
              <a:extLst>
                <a:ext uri="{FF2B5EF4-FFF2-40B4-BE49-F238E27FC236}">
                  <a16:creationId xmlns:a16="http://schemas.microsoft.com/office/drawing/2014/main" id="{AF5218FC-BC7E-4032-BD36-5CE1CC0776F8}"/>
                </a:ext>
              </a:extLst>
            </p:cNvPr>
            <p:cNvSpPr/>
            <p:nvPr>
              <p:custDataLst>
                <p:tags r:id="rId877"/>
              </p:custDataLst>
            </p:nvPr>
          </p:nvSpPr>
          <p:spPr>
            <a:xfrm rot="20760000">
              <a:off x="19171900" y="-163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1" name="PA-星星5">
              <a:extLst>
                <a:ext uri="{FF2B5EF4-FFF2-40B4-BE49-F238E27FC236}">
                  <a16:creationId xmlns:a16="http://schemas.microsoft.com/office/drawing/2014/main" id="{D5FD7EA4-2D21-49E6-B4B1-6B74D99E5AB9}"/>
                </a:ext>
              </a:extLst>
            </p:cNvPr>
            <p:cNvSpPr/>
            <p:nvPr>
              <p:custDataLst>
                <p:tags r:id="rId878"/>
              </p:custDataLst>
            </p:nvPr>
          </p:nvSpPr>
          <p:spPr>
            <a:xfrm rot="5220000">
              <a:off x="7106900" y="-292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2" name="PA-星星6">
              <a:extLst>
                <a:ext uri="{FF2B5EF4-FFF2-40B4-BE49-F238E27FC236}">
                  <a16:creationId xmlns:a16="http://schemas.microsoft.com/office/drawing/2014/main" id="{AE2D415D-DAA5-4301-95ED-3EAFEB594DBE}"/>
                </a:ext>
              </a:extLst>
            </p:cNvPr>
            <p:cNvSpPr/>
            <p:nvPr>
              <p:custDataLst>
                <p:tags r:id="rId879"/>
              </p:custDataLst>
            </p:nvPr>
          </p:nvSpPr>
          <p:spPr>
            <a:xfrm rot="12900000">
              <a:off x="16593800" y="-576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3" name="PA-星星8">
              <a:extLst>
                <a:ext uri="{FF2B5EF4-FFF2-40B4-BE49-F238E27FC236}">
                  <a16:creationId xmlns:a16="http://schemas.microsoft.com/office/drawing/2014/main" id="{1E013849-97FC-411E-A2C6-BD3EE6D870CC}"/>
                </a:ext>
              </a:extLst>
            </p:cNvPr>
            <p:cNvSpPr/>
            <p:nvPr>
              <p:custDataLst>
                <p:tags r:id="rId880"/>
              </p:custDataLst>
            </p:nvPr>
          </p:nvSpPr>
          <p:spPr>
            <a:xfrm rot="5040000">
              <a:off x="15349200" y="-411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4" name="PA-星星10">
              <a:extLst>
                <a:ext uri="{FF2B5EF4-FFF2-40B4-BE49-F238E27FC236}">
                  <a16:creationId xmlns:a16="http://schemas.microsoft.com/office/drawing/2014/main" id="{B1A9C1E6-3B0E-4F9B-8C10-138DA3FE304D}"/>
                </a:ext>
              </a:extLst>
            </p:cNvPr>
            <p:cNvSpPr/>
            <p:nvPr>
              <p:custDataLst>
                <p:tags r:id="rId881"/>
              </p:custDataLst>
            </p:nvPr>
          </p:nvSpPr>
          <p:spPr>
            <a:xfrm rot="17100000">
              <a:off x="6929100" y="624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5" name="PA-星星11">
              <a:extLst>
                <a:ext uri="{FF2B5EF4-FFF2-40B4-BE49-F238E27FC236}">
                  <a16:creationId xmlns:a16="http://schemas.microsoft.com/office/drawing/2014/main" id="{0BF174F4-5CE1-44EF-9A30-410154960C44}"/>
                </a:ext>
              </a:extLst>
            </p:cNvPr>
            <p:cNvSpPr/>
            <p:nvPr>
              <p:custDataLst>
                <p:tags r:id="rId882"/>
              </p:custDataLst>
            </p:nvPr>
          </p:nvSpPr>
          <p:spPr>
            <a:xfrm rot="17700000">
              <a:off x="3677900" y="-6799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6" name="PA-星星14">
              <a:extLst>
                <a:ext uri="{FF2B5EF4-FFF2-40B4-BE49-F238E27FC236}">
                  <a16:creationId xmlns:a16="http://schemas.microsoft.com/office/drawing/2014/main" id="{1D24EEA0-A2BF-4655-BF28-8D193B173A19}"/>
                </a:ext>
              </a:extLst>
            </p:cNvPr>
            <p:cNvSpPr/>
            <p:nvPr>
              <p:custDataLst>
                <p:tags r:id="rId883"/>
              </p:custDataLst>
            </p:nvPr>
          </p:nvSpPr>
          <p:spPr>
            <a:xfrm rot="14520000">
              <a:off x="19514800" y="7665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7" name="PA-星星16">
              <a:extLst>
                <a:ext uri="{FF2B5EF4-FFF2-40B4-BE49-F238E27FC236}">
                  <a16:creationId xmlns:a16="http://schemas.microsoft.com/office/drawing/2014/main" id="{95B04AD3-7BF7-45F6-9410-CFCCB90E29B9}"/>
                </a:ext>
              </a:extLst>
            </p:cNvPr>
            <p:cNvSpPr/>
            <p:nvPr>
              <p:custDataLst>
                <p:tags r:id="rId884"/>
              </p:custDataLst>
            </p:nvPr>
          </p:nvSpPr>
          <p:spPr>
            <a:xfrm rot="11940000">
              <a:off x="19705300" y="-14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8" name="PA-星星20">
              <a:extLst>
                <a:ext uri="{FF2B5EF4-FFF2-40B4-BE49-F238E27FC236}">
                  <a16:creationId xmlns:a16="http://schemas.microsoft.com/office/drawing/2014/main" id="{DF738D3D-77D2-420F-9469-0C890E087084}"/>
                </a:ext>
              </a:extLst>
            </p:cNvPr>
            <p:cNvSpPr/>
            <p:nvPr>
              <p:custDataLst>
                <p:tags r:id="rId885"/>
              </p:custDataLst>
            </p:nvPr>
          </p:nvSpPr>
          <p:spPr>
            <a:xfrm rot="360000">
              <a:off x="14168100" y="681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9" name="PA-星星21">
              <a:extLst>
                <a:ext uri="{FF2B5EF4-FFF2-40B4-BE49-F238E27FC236}">
                  <a16:creationId xmlns:a16="http://schemas.microsoft.com/office/drawing/2014/main" id="{FB533E96-A280-4533-9D32-62C0DC537EEC}"/>
                </a:ext>
              </a:extLst>
            </p:cNvPr>
            <p:cNvSpPr/>
            <p:nvPr>
              <p:custDataLst>
                <p:tags r:id="rId886"/>
              </p:custDataLst>
            </p:nvPr>
          </p:nvSpPr>
          <p:spPr>
            <a:xfrm rot="19260000">
              <a:off x="7600" y="1264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0" name="PA-星星26">
              <a:extLst>
                <a:ext uri="{FF2B5EF4-FFF2-40B4-BE49-F238E27FC236}">
                  <a16:creationId xmlns:a16="http://schemas.microsoft.com/office/drawing/2014/main" id="{CDD40F6C-2598-4B4A-80FE-CA8DB3219F0A}"/>
                </a:ext>
              </a:extLst>
            </p:cNvPr>
            <p:cNvSpPr/>
            <p:nvPr>
              <p:custDataLst>
                <p:tags r:id="rId887"/>
              </p:custDataLst>
            </p:nvPr>
          </p:nvSpPr>
          <p:spPr>
            <a:xfrm rot="8820000">
              <a:off x="13190200" y="197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1" name="PA-星星27">
              <a:extLst>
                <a:ext uri="{FF2B5EF4-FFF2-40B4-BE49-F238E27FC236}">
                  <a16:creationId xmlns:a16="http://schemas.microsoft.com/office/drawing/2014/main" id="{96D6BF36-4EBD-4D06-A022-1F70AC1616EF}"/>
                </a:ext>
              </a:extLst>
            </p:cNvPr>
            <p:cNvSpPr/>
            <p:nvPr>
              <p:custDataLst>
                <p:tags r:id="rId888"/>
              </p:custDataLst>
            </p:nvPr>
          </p:nvSpPr>
          <p:spPr>
            <a:xfrm rot="8700000">
              <a:off x="-932200" y="544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22" name="PA-星星28">
              <a:extLst>
                <a:ext uri="{FF2B5EF4-FFF2-40B4-BE49-F238E27FC236}">
                  <a16:creationId xmlns:a16="http://schemas.microsoft.com/office/drawing/2014/main" id="{F7B3F2AD-78CE-4748-AAB4-02ED33ECF3FC}"/>
                </a:ext>
              </a:extLst>
            </p:cNvPr>
            <p:cNvSpPr/>
            <p:nvPr>
              <p:custDataLst>
                <p:tags r:id="rId889"/>
              </p:custDataLst>
            </p:nvPr>
          </p:nvSpPr>
          <p:spPr>
            <a:xfrm rot="20160000">
              <a:off x="19235400" y="214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23" name="PA-星星31">
              <a:extLst>
                <a:ext uri="{FF2B5EF4-FFF2-40B4-BE49-F238E27FC236}">
                  <a16:creationId xmlns:a16="http://schemas.microsoft.com/office/drawing/2014/main" id="{D9868DE1-F0F9-48FD-880B-44FC8E075FA6}"/>
                </a:ext>
              </a:extLst>
            </p:cNvPr>
            <p:cNvSpPr/>
            <p:nvPr>
              <p:custDataLst>
                <p:tags r:id="rId890"/>
              </p:custDataLst>
            </p:nvPr>
          </p:nvSpPr>
          <p:spPr>
            <a:xfrm rot="7680000">
              <a:off x="16860500" y="-5961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4" name="PA-星星32">
              <a:extLst>
                <a:ext uri="{FF2B5EF4-FFF2-40B4-BE49-F238E27FC236}">
                  <a16:creationId xmlns:a16="http://schemas.microsoft.com/office/drawing/2014/main" id="{65A0355F-799E-4C93-ACB8-8A41AD6E80B2}"/>
                </a:ext>
              </a:extLst>
            </p:cNvPr>
            <p:cNvSpPr/>
            <p:nvPr>
              <p:custDataLst>
                <p:tags r:id="rId891"/>
              </p:custDataLst>
            </p:nvPr>
          </p:nvSpPr>
          <p:spPr>
            <a:xfrm rot="11340000">
              <a:off x="24048700" y="705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5" name="PA-星星34">
              <a:extLst>
                <a:ext uri="{FF2B5EF4-FFF2-40B4-BE49-F238E27FC236}">
                  <a16:creationId xmlns:a16="http://schemas.microsoft.com/office/drawing/2014/main" id="{AB6020AC-F873-414C-8CB3-1507CF9E9DC8}"/>
                </a:ext>
              </a:extLst>
            </p:cNvPr>
            <p:cNvSpPr/>
            <p:nvPr>
              <p:custDataLst>
                <p:tags r:id="rId892"/>
              </p:custDataLst>
            </p:nvPr>
          </p:nvSpPr>
          <p:spPr>
            <a:xfrm rot="16020000">
              <a:off x="6573500" y="-126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6" name="PA-星星35">
              <a:extLst>
                <a:ext uri="{FF2B5EF4-FFF2-40B4-BE49-F238E27FC236}">
                  <a16:creationId xmlns:a16="http://schemas.microsoft.com/office/drawing/2014/main" id="{60374F29-6C7A-40B8-A37A-530E7380E031}"/>
                </a:ext>
              </a:extLst>
            </p:cNvPr>
            <p:cNvSpPr/>
            <p:nvPr>
              <p:custDataLst>
                <p:tags r:id="rId893"/>
              </p:custDataLst>
            </p:nvPr>
          </p:nvSpPr>
          <p:spPr>
            <a:xfrm rot="9060000">
              <a:off x="24124900" y="466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27" name="PA-星星36">
              <a:extLst>
                <a:ext uri="{FF2B5EF4-FFF2-40B4-BE49-F238E27FC236}">
                  <a16:creationId xmlns:a16="http://schemas.microsoft.com/office/drawing/2014/main" id="{2CCA6B88-1C9A-4030-A092-126BD79DE89C}"/>
                </a:ext>
              </a:extLst>
            </p:cNvPr>
            <p:cNvSpPr/>
            <p:nvPr>
              <p:custDataLst>
                <p:tags r:id="rId894"/>
              </p:custDataLst>
            </p:nvPr>
          </p:nvSpPr>
          <p:spPr>
            <a:xfrm rot="3540000">
              <a:off x="23883600" y="-649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8" name="PA-星星37">
              <a:extLst>
                <a:ext uri="{FF2B5EF4-FFF2-40B4-BE49-F238E27FC236}">
                  <a16:creationId xmlns:a16="http://schemas.microsoft.com/office/drawing/2014/main" id="{AA5AAA83-0D17-4E2A-9637-A89969D8B695}"/>
                </a:ext>
              </a:extLst>
            </p:cNvPr>
            <p:cNvSpPr/>
            <p:nvPr>
              <p:custDataLst>
                <p:tags r:id="rId895"/>
              </p:custDataLst>
            </p:nvPr>
          </p:nvSpPr>
          <p:spPr>
            <a:xfrm rot="3180000">
              <a:off x="909300" y="432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9" name="PA-星星38">
              <a:extLst>
                <a:ext uri="{FF2B5EF4-FFF2-40B4-BE49-F238E27FC236}">
                  <a16:creationId xmlns:a16="http://schemas.microsoft.com/office/drawing/2014/main" id="{F3ADF4BA-80DF-4E54-8313-9B3D4A1DE956}"/>
                </a:ext>
              </a:extLst>
            </p:cNvPr>
            <p:cNvSpPr/>
            <p:nvPr>
              <p:custDataLst>
                <p:tags r:id="rId896"/>
              </p:custDataLst>
            </p:nvPr>
          </p:nvSpPr>
          <p:spPr>
            <a:xfrm rot="18600000">
              <a:off x="17825700" y="-262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0" name="PA-星星39">
              <a:extLst>
                <a:ext uri="{FF2B5EF4-FFF2-40B4-BE49-F238E27FC236}">
                  <a16:creationId xmlns:a16="http://schemas.microsoft.com/office/drawing/2014/main" id="{E10B71B9-F14C-4C5C-B918-FA95BA5C9106}"/>
                </a:ext>
              </a:extLst>
            </p:cNvPr>
            <p:cNvSpPr/>
            <p:nvPr>
              <p:custDataLst>
                <p:tags r:id="rId897"/>
              </p:custDataLst>
            </p:nvPr>
          </p:nvSpPr>
          <p:spPr>
            <a:xfrm rot="4500000">
              <a:off x="3792200" y="729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1" name="PA-星星40">
              <a:extLst>
                <a:ext uri="{FF2B5EF4-FFF2-40B4-BE49-F238E27FC236}">
                  <a16:creationId xmlns:a16="http://schemas.microsoft.com/office/drawing/2014/main" id="{3671C956-B28F-4A8C-BEF2-23243D13C0A6}"/>
                </a:ext>
              </a:extLst>
            </p:cNvPr>
            <p:cNvSpPr/>
            <p:nvPr>
              <p:custDataLst>
                <p:tags r:id="rId898"/>
              </p:custDataLst>
            </p:nvPr>
          </p:nvSpPr>
          <p:spPr>
            <a:xfrm rot="11340000">
              <a:off x="21178500" y="2306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2" name="PA-星星42">
              <a:extLst>
                <a:ext uri="{FF2B5EF4-FFF2-40B4-BE49-F238E27FC236}">
                  <a16:creationId xmlns:a16="http://schemas.microsoft.com/office/drawing/2014/main" id="{D372E3DE-52F8-48B7-B50A-F4D0724999AE}"/>
                </a:ext>
              </a:extLst>
            </p:cNvPr>
            <p:cNvSpPr/>
            <p:nvPr>
              <p:custDataLst>
                <p:tags r:id="rId899"/>
              </p:custDataLst>
            </p:nvPr>
          </p:nvSpPr>
          <p:spPr>
            <a:xfrm rot="11220000">
              <a:off x="20365700" y="-592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3" name="PA-星星44">
              <a:extLst>
                <a:ext uri="{FF2B5EF4-FFF2-40B4-BE49-F238E27FC236}">
                  <a16:creationId xmlns:a16="http://schemas.microsoft.com/office/drawing/2014/main" id="{6C8A95D3-71D4-41B1-91B0-C9D69EB68E2E}"/>
                </a:ext>
              </a:extLst>
            </p:cNvPr>
            <p:cNvSpPr/>
            <p:nvPr>
              <p:custDataLst>
                <p:tags r:id="rId900"/>
              </p:custDataLst>
            </p:nvPr>
          </p:nvSpPr>
          <p:spPr>
            <a:xfrm rot="3960000">
              <a:off x="19286200" y="-476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34" name="PA-星星1">
              <a:extLst>
                <a:ext uri="{FF2B5EF4-FFF2-40B4-BE49-F238E27FC236}">
                  <a16:creationId xmlns:a16="http://schemas.microsoft.com/office/drawing/2014/main" id="{1769A5C6-B2FC-4B18-B9DA-1F45F88857D0}"/>
                </a:ext>
              </a:extLst>
            </p:cNvPr>
            <p:cNvSpPr/>
            <p:nvPr>
              <p:custDataLst>
                <p:tags r:id="rId901"/>
              </p:custDataLst>
            </p:nvPr>
          </p:nvSpPr>
          <p:spPr>
            <a:xfrm rot="4200000">
              <a:off x="7462500" y="-173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35" name="PA-星星7">
              <a:extLst>
                <a:ext uri="{FF2B5EF4-FFF2-40B4-BE49-F238E27FC236}">
                  <a16:creationId xmlns:a16="http://schemas.microsoft.com/office/drawing/2014/main" id="{9BA7FC54-D450-4070-89B4-207AA0D442F0}"/>
                </a:ext>
              </a:extLst>
            </p:cNvPr>
            <p:cNvSpPr/>
            <p:nvPr>
              <p:custDataLst>
                <p:tags r:id="rId902"/>
              </p:custDataLst>
            </p:nvPr>
          </p:nvSpPr>
          <p:spPr>
            <a:xfrm rot="12180000">
              <a:off x="4808200" y="-333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6" name="PA-星星8">
              <a:extLst>
                <a:ext uri="{FF2B5EF4-FFF2-40B4-BE49-F238E27FC236}">
                  <a16:creationId xmlns:a16="http://schemas.microsoft.com/office/drawing/2014/main" id="{EA0F6C89-5C7E-40D9-A79B-7E40A8459347}"/>
                </a:ext>
              </a:extLst>
            </p:cNvPr>
            <p:cNvSpPr/>
            <p:nvPr>
              <p:custDataLst>
                <p:tags r:id="rId903"/>
              </p:custDataLst>
            </p:nvPr>
          </p:nvSpPr>
          <p:spPr>
            <a:xfrm rot="5040000">
              <a:off x="22169100" y="680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7" name="PA-星星12">
              <a:extLst>
                <a:ext uri="{FF2B5EF4-FFF2-40B4-BE49-F238E27FC236}">
                  <a16:creationId xmlns:a16="http://schemas.microsoft.com/office/drawing/2014/main" id="{8EECE6C6-8EDF-4A73-9BAD-B0A52BDD8CBB}"/>
                </a:ext>
              </a:extLst>
            </p:cNvPr>
            <p:cNvSpPr/>
            <p:nvPr>
              <p:custDataLst>
                <p:tags r:id="rId904"/>
              </p:custDataLst>
            </p:nvPr>
          </p:nvSpPr>
          <p:spPr>
            <a:xfrm rot="13440000">
              <a:off x="375900" y="-458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8" name="PA-星星16">
              <a:extLst>
                <a:ext uri="{FF2B5EF4-FFF2-40B4-BE49-F238E27FC236}">
                  <a16:creationId xmlns:a16="http://schemas.microsoft.com/office/drawing/2014/main" id="{31F033D3-28B3-4935-8C71-AF2B334E98C8}"/>
                </a:ext>
              </a:extLst>
            </p:cNvPr>
            <p:cNvSpPr/>
            <p:nvPr>
              <p:custDataLst>
                <p:tags r:id="rId905"/>
              </p:custDataLst>
            </p:nvPr>
          </p:nvSpPr>
          <p:spPr>
            <a:xfrm rot="11940000">
              <a:off x="8211800" y="41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9" name="PA-星星26">
              <a:extLst>
                <a:ext uri="{FF2B5EF4-FFF2-40B4-BE49-F238E27FC236}">
                  <a16:creationId xmlns:a16="http://schemas.microsoft.com/office/drawing/2014/main" id="{0CDDE0D7-76BA-4D60-B362-13F36A040925}"/>
                </a:ext>
              </a:extLst>
            </p:cNvPr>
            <p:cNvSpPr/>
            <p:nvPr>
              <p:custDataLst>
                <p:tags r:id="rId906"/>
              </p:custDataLst>
            </p:nvPr>
          </p:nvSpPr>
          <p:spPr>
            <a:xfrm rot="8820000">
              <a:off x="11602700" y="-638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0" name="PA-星星29">
              <a:extLst>
                <a:ext uri="{FF2B5EF4-FFF2-40B4-BE49-F238E27FC236}">
                  <a16:creationId xmlns:a16="http://schemas.microsoft.com/office/drawing/2014/main" id="{41B6652D-EBAF-4B17-8878-519BE3C29CA1}"/>
                </a:ext>
              </a:extLst>
            </p:cNvPr>
            <p:cNvSpPr/>
            <p:nvPr>
              <p:custDataLst>
                <p:tags r:id="rId907"/>
              </p:custDataLst>
            </p:nvPr>
          </p:nvSpPr>
          <p:spPr>
            <a:xfrm rot="10020000">
              <a:off x="17736800" y="94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1" name="PA-星星31">
              <a:extLst>
                <a:ext uri="{FF2B5EF4-FFF2-40B4-BE49-F238E27FC236}">
                  <a16:creationId xmlns:a16="http://schemas.microsoft.com/office/drawing/2014/main" id="{A5EAA4CD-0A8A-4806-80F3-AC7D1BA06031}"/>
                </a:ext>
              </a:extLst>
            </p:cNvPr>
            <p:cNvSpPr/>
            <p:nvPr>
              <p:custDataLst>
                <p:tags r:id="rId908"/>
              </p:custDataLst>
            </p:nvPr>
          </p:nvSpPr>
          <p:spPr>
            <a:xfrm rot="7680000">
              <a:off x="4859000" y="-131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2" name="PA-星星32">
              <a:extLst>
                <a:ext uri="{FF2B5EF4-FFF2-40B4-BE49-F238E27FC236}">
                  <a16:creationId xmlns:a16="http://schemas.microsoft.com/office/drawing/2014/main" id="{57880B7F-67CC-48DC-AEF8-2ABE5EE940FC}"/>
                </a:ext>
              </a:extLst>
            </p:cNvPr>
            <p:cNvSpPr/>
            <p:nvPr>
              <p:custDataLst>
                <p:tags r:id="rId909"/>
              </p:custDataLst>
            </p:nvPr>
          </p:nvSpPr>
          <p:spPr>
            <a:xfrm rot="11340000">
              <a:off x="13304500" y="4960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3" name="PA-星星33">
              <a:extLst>
                <a:ext uri="{FF2B5EF4-FFF2-40B4-BE49-F238E27FC236}">
                  <a16:creationId xmlns:a16="http://schemas.microsoft.com/office/drawing/2014/main" id="{9073662D-42B5-479C-8435-6BD02B6709D7}"/>
                </a:ext>
              </a:extLst>
            </p:cNvPr>
            <p:cNvSpPr/>
            <p:nvPr>
              <p:custDataLst>
                <p:tags r:id="rId910"/>
              </p:custDataLst>
            </p:nvPr>
          </p:nvSpPr>
          <p:spPr>
            <a:xfrm rot="1200000">
              <a:off x="490200" y="-7066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4" name="PA-星星35">
              <a:extLst>
                <a:ext uri="{FF2B5EF4-FFF2-40B4-BE49-F238E27FC236}">
                  <a16:creationId xmlns:a16="http://schemas.microsoft.com/office/drawing/2014/main" id="{FF09523B-B16B-4929-BFB0-DC5D4536476B}"/>
                </a:ext>
              </a:extLst>
            </p:cNvPr>
            <p:cNvSpPr/>
            <p:nvPr>
              <p:custDataLst>
                <p:tags r:id="rId911"/>
              </p:custDataLst>
            </p:nvPr>
          </p:nvSpPr>
          <p:spPr>
            <a:xfrm rot="9060000">
              <a:off x="23909000" y="421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5" name="PA-星星38">
              <a:extLst>
                <a:ext uri="{FF2B5EF4-FFF2-40B4-BE49-F238E27FC236}">
                  <a16:creationId xmlns:a16="http://schemas.microsoft.com/office/drawing/2014/main" id="{33C0A505-5CE5-4E27-8B8F-5E1F491024BB}"/>
                </a:ext>
              </a:extLst>
            </p:cNvPr>
            <p:cNvSpPr/>
            <p:nvPr>
              <p:custDataLst>
                <p:tags r:id="rId912"/>
              </p:custDataLst>
            </p:nvPr>
          </p:nvSpPr>
          <p:spPr>
            <a:xfrm rot="18600000">
              <a:off x="8732500" y="5925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6" name="PA-星星40">
              <a:extLst>
                <a:ext uri="{FF2B5EF4-FFF2-40B4-BE49-F238E27FC236}">
                  <a16:creationId xmlns:a16="http://schemas.microsoft.com/office/drawing/2014/main" id="{7DB05AB7-00A3-4D13-B8CD-F05E10637071}"/>
                </a:ext>
              </a:extLst>
            </p:cNvPr>
            <p:cNvSpPr/>
            <p:nvPr>
              <p:custDataLst>
                <p:tags r:id="rId913"/>
              </p:custDataLst>
            </p:nvPr>
          </p:nvSpPr>
          <p:spPr>
            <a:xfrm rot="11340000">
              <a:off x="2966700" y="403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7" name="PA-星星43">
              <a:extLst>
                <a:ext uri="{FF2B5EF4-FFF2-40B4-BE49-F238E27FC236}">
                  <a16:creationId xmlns:a16="http://schemas.microsoft.com/office/drawing/2014/main" id="{6FBA8C14-69A3-4E9C-B11E-8C59C125D0C3}"/>
                </a:ext>
              </a:extLst>
            </p:cNvPr>
            <p:cNvSpPr/>
            <p:nvPr>
              <p:custDataLst>
                <p:tags r:id="rId914"/>
              </p:custDataLst>
            </p:nvPr>
          </p:nvSpPr>
          <p:spPr>
            <a:xfrm rot="6480000">
              <a:off x="8097500" y="2344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8" name="PA-星星2">
              <a:extLst>
                <a:ext uri="{FF2B5EF4-FFF2-40B4-BE49-F238E27FC236}">
                  <a16:creationId xmlns:a16="http://schemas.microsoft.com/office/drawing/2014/main" id="{0D84198D-37A5-441F-842D-FEF366F65E50}"/>
                </a:ext>
              </a:extLst>
            </p:cNvPr>
            <p:cNvSpPr/>
            <p:nvPr>
              <p:custDataLst>
                <p:tags r:id="rId915"/>
              </p:custDataLst>
            </p:nvPr>
          </p:nvSpPr>
          <p:spPr>
            <a:xfrm rot="12780000">
              <a:off x="17508200" y="-146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9" name="PA-星星24">
              <a:extLst>
                <a:ext uri="{FF2B5EF4-FFF2-40B4-BE49-F238E27FC236}">
                  <a16:creationId xmlns:a16="http://schemas.microsoft.com/office/drawing/2014/main" id="{6CE524D4-8092-411E-8FB0-ED421EA213A2}"/>
                </a:ext>
              </a:extLst>
            </p:cNvPr>
            <p:cNvSpPr/>
            <p:nvPr>
              <p:custDataLst>
                <p:tags r:id="rId916"/>
              </p:custDataLst>
            </p:nvPr>
          </p:nvSpPr>
          <p:spPr>
            <a:xfrm rot="4860000">
              <a:off x="23870900" y="333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0" name="PA-星星27">
              <a:extLst>
                <a:ext uri="{FF2B5EF4-FFF2-40B4-BE49-F238E27FC236}">
                  <a16:creationId xmlns:a16="http://schemas.microsoft.com/office/drawing/2014/main" id="{E994FF45-6A9C-49B3-9410-DD688263E11E}"/>
                </a:ext>
              </a:extLst>
            </p:cNvPr>
            <p:cNvSpPr/>
            <p:nvPr>
              <p:custDataLst>
                <p:tags r:id="rId917"/>
              </p:custDataLst>
            </p:nvPr>
          </p:nvSpPr>
          <p:spPr>
            <a:xfrm rot="8700000">
              <a:off x="19667200" y="70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51" name="PA-星星29">
              <a:extLst>
                <a:ext uri="{FF2B5EF4-FFF2-40B4-BE49-F238E27FC236}">
                  <a16:creationId xmlns:a16="http://schemas.microsoft.com/office/drawing/2014/main" id="{14276E5E-6B63-4627-8931-5DD98504D50C}"/>
                </a:ext>
              </a:extLst>
            </p:cNvPr>
            <p:cNvSpPr/>
            <p:nvPr>
              <p:custDataLst>
                <p:tags r:id="rId918"/>
              </p:custDataLst>
            </p:nvPr>
          </p:nvSpPr>
          <p:spPr>
            <a:xfrm rot="10020000">
              <a:off x="18498800" y="214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52" name="PA-星星32">
              <a:extLst>
                <a:ext uri="{FF2B5EF4-FFF2-40B4-BE49-F238E27FC236}">
                  <a16:creationId xmlns:a16="http://schemas.microsoft.com/office/drawing/2014/main" id="{B68D77CF-5ECF-48F5-B58B-5E09A4249838}"/>
                </a:ext>
              </a:extLst>
            </p:cNvPr>
            <p:cNvSpPr/>
            <p:nvPr>
              <p:custDataLst>
                <p:tags r:id="rId919"/>
              </p:custDataLst>
            </p:nvPr>
          </p:nvSpPr>
          <p:spPr>
            <a:xfrm rot="11340000">
              <a:off x="16365200" y="-714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3" name="PA-星星41">
              <a:extLst>
                <a:ext uri="{FF2B5EF4-FFF2-40B4-BE49-F238E27FC236}">
                  <a16:creationId xmlns:a16="http://schemas.microsoft.com/office/drawing/2014/main" id="{93040129-73E4-4459-A195-DC7F51344DB9}"/>
                </a:ext>
              </a:extLst>
            </p:cNvPr>
            <p:cNvSpPr/>
            <p:nvPr>
              <p:custDataLst>
                <p:tags r:id="rId920"/>
              </p:custDataLst>
            </p:nvPr>
          </p:nvSpPr>
          <p:spPr>
            <a:xfrm rot="10200000">
              <a:off x="11336000" y="-632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4" name="PA-星星42">
              <a:extLst>
                <a:ext uri="{FF2B5EF4-FFF2-40B4-BE49-F238E27FC236}">
                  <a16:creationId xmlns:a16="http://schemas.microsoft.com/office/drawing/2014/main" id="{FA44F7F0-FEE1-47FF-A0D4-FC21A56079A6}"/>
                </a:ext>
              </a:extLst>
            </p:cNvPr>
            <p:cNvSpPr/>
            <p:nvPr>
              <p:custDataLst>
                <p:tags r:id="rId921"/>
              </p:custDataLst>
            </p:nvPr>
          </p:nvSpPr>
          <p:spPr>
            <a:xfrm rot="11220000">
              <a:off x="16974800" y="490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5" name="PA-星星24">
              <a:extLst>
                <a:ext uri="{FF2B5EF4-FFF2-40B4-BE49-F238E27FC236}">
                  <a16:creationId xmlns:a16="http://schemas.microsoft.com/office/drawing/2014/main" id="{A10F6D0E-784A-4C17-9344-D5BE65E475B7}"/>
                </a:ext>
              </a:extLst>
            </p:cNvPr>
            <p:cNvSpPr/>
            <p:nvPr>
              <p:custDataLst>
                <p:tags r:id="rId922"/>
              </p:custDataLst>
            </p:nvPr>
          </p:nvSpPr>
          <p:spPr>
            <a:xfrm rot="4860000">
              <a:off x="16911300" y="156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6" name="PA-星星6">
              <a:extLst>
                <a:ext uri="{FF2B5EF4-FFF2-40B4-BE49-F238E27FC236}">
                  <a16:creationId xmlns:a16="http://schemas.microsoft.com/office/drawing/2014/main" id="{2204BF49-F9B5-4A75-8416-5D97019087E1}"/>
                </a:ext>
              </a:extLst>
            </p:cNvPr>
            <p:cNvSpPr/>
            <p:nvPr>
              <p:custDataLst>
                <p:tags r:id="rId923"/>
              </p:custDataLst>
            </p:nvPr>
          </p:nvSpPr>
          <p:spPr>
            <a:xfrm rot="12900000">
              <a:off x="5214600" y="291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7" name="PA-星星8">
              <a:extLst>
                <a:ext uri="{FF2B5EF4-FFF2-40B4-BE49-F238E27FC236}">
                  <a16:creationId xmlns:a16="http://schemas.microsoft.com/office/drawing/2014/main" id="{55BC7080-5D1C-473D-AFDF-716057FDD84D}"/>
                </a:ext>
              </a:extLst>
            </p:cNvPr>
            <p:cNvSpPr/>
            <p:nvPr>
              <p:custDataLst>
                <p:tags r:id="rId924"/>
              </p:custDataLst>
            </p:nvPr>
          </p:nvSpPr>
          <p:spPr>
            <a:xfrm rot="5040000">
              <a:off x="13583900" y="282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8" name="PA-星星11">
              <a:extLst>
                <a:ext uri="{FF2B5EF4-FFF2-40B4-BE49-F238E27FC236}">
                  <a16:creationId xmlns:a16="http://schemas.microsoft.com/office/drawing/2014/main" id="{FDB5FA87-9A8C-414C-BC90-6E09ECD20990}"/>
                </a:ext>
              </a:extLst>
            </p:cNvPr>
            <p:cNvSpPr/>
            <p:nvPr>
              <p:custDataLst>
                <p:tags r:id="rId925"/>
              </p:custDataLst>
            </p:nvPr>
          </p:nvSpPr>
          <p:spPr>
            <a:xfrm rot="17700000">
              <a:off x="16708100" y="-6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9" name="PA-星星20">
              <a:extLst>
                <a:ext uri="{FF2B5EF4-FFF2-40B4-BE49-F238E27FC236}">
                  <a16:creationId xmlns:a16="http://schemas.microsoft.com/office/drawing/2014/main" id="{A9D42B6E-EE2C-42E6-BBDF-6C96D09A9AEA}"/>
                </a:ext>
              </a:extLst>
            </p:cNvPr>
            <p:cNvSpPr/>
            <p:nvPr>
              <p:custDataLst>
                <p:tags r:id="rId926"/>
              </p:custDataLst>
            </p:nvPr>
          </p:nvSpPr>
          <p:spPr>
            <a:xfrm rot="360000">
              <a:off x="261600" y="-6837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0" name="PA-星星26">
              <a:extLst>
                <a:ext uri="{FF2B5EF4-FFF2-40B4-BE49-F238E27FC236}">
                  <a16:creationId xmlns:a16="http://schemas.microsoft.com/office/drawing/2014/main" id="{4457BFED-D91B-4B48-A37A-7AE9BE995694}"/>
                </a:ext>
              </a:extLst>
            </p:cNvPr>
            <p:cNvSpPr/>
            <p:nvPr>
              <p:custDataLst>
                <p:tags r:id="rId927"/>
              </p:custDataLst>
            </p:nvPr>
          </p:nvSpPr>
          <p:spPr>
            <a:xfrm rot="8820000">
              <a:off x="-106700" y="452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1" name="PA-星星31">
              <a:extLst>
                <a:ext uri="{FF2B5EF4-FFF2-40B4-BE49-F238E27FC236}">
                  <a16:creationId xmlns:a16="http://schemas.microsoft.com/office/drawing/2014/main" id="{B202365B-9C5A-4EEB-B248-ED7A9033595E}"/>
                </a:ext>
              </a:extLst>
            </p:cNvPr>
            <p:cNvSpPr/>
            <p:nvPr>
              <p:custDataLst>
                <p:tags r:id="rId928"/>
              </p:custDataLst>
            </p:nvPr>
          </p:nvSpPr>
          <p:spPr>
            <a:xfrm rot="7680000">
              <a:off x="3970000" y="186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2" name="PA-星星34">
              <a:extLst>
                <a:ext uri="{FF2B5EF4-FFF2-40B4-BE49-F238E27FC236}">
                  <a16:creationId xmlns:a16="http://schemas.microsoft.com/office/drawing/2014/main" id="{A68D28C7-C9C7-4E86-8448-EA9303826AD2}"/>
                </a:ext>
              </a:extLst>
            </p:cNvPr>
            <p:cNvSpPr/>
            <p:nvPr>
              <p:custDataLst>
                <p:tags r:id="rId929"/>
              </p:custDataLst>
            </p:nvPr>
          </p:nvSpPr>
          <p:spPr>
            <a:xfrm rot="16020000">
              <a:off x="24010600" y="-1516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3" name="PA-星星37">
              <a:extLst>
                <a:ext uri="{FF2B5EF4-FFF2-40B4-BE49-F238E27FC236}">
                  <a16:creationId xmlns:a16="http://schemas.microsoft.com/office/drawing/2014/main" id="{78794FB3-8540-423C-89AB-88DF28385A1E}"/>
                </a:ext>
              </a:extLst>
            </p:cNvPr>
            <p:cNvSpPr/>
            <p:nvPr>
              <p:custDataLst>
                <p:tags r:id="rId930"/>
              </p:custDataLst>
            </p:nvPr>
          </p:nvSpPr>
          <p:spPr>
            <a:xfrm rot="3180000">
              <a:off x="1569700" y="-479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4" name="PA-星星42">
              <a:extLst>
                <a:ext uri="{FF2B5EF4-FFF2-40B4-BE49-F238E27FC236}">
                  <a16:creationId xmlns:a16="http://schemas.microsoft.com/office/drawing/2014/main" id="{32AB2474-E39A-4B8B-BC85-EBFE90039991}"/>
                </a:ext>
              </a:extLst>
            </p:cNvPr>
            <p:cNvSpPr/>
            <p:nvPr>
              <p:custDataLst>
                <p:tags r:id="rId931"/>
              </p:custDataLst>
            </p:nvPr>
          </p:nvSpPr>
          <p:spPr>
            <a:xfrm rot="11220000">
              <a:off x="12682200" y="-703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5" name="PA-星星44">
              <a:extLst>
                <a:ext uri="{FF2B5EF4-FFF2-40B4-BE49-F238E27FC236}">
                  <a16:creationId xmlns:a16="http://schemas.microsoft.com/office/drawing/2014/main" id="{4E49D19E-0A83-42E7-908F-C1B9C354D628}"/>
                </a:ext>
              </a:extLst>
            </p:cNvPr>
            <p:cNvSpPr/>
            <p:nvPr>
              <p:custDataLst>
                <p:tags r:id="rId932"/>
              </p:custDataLst>
            </p:nvPr>
          </p:nvSpPr>
          <p:spPr>
            <a:xfrm rot="3960000">
              <a:off x="10650200" y="800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66" name="PA-星星26">
              <a:extLst>
                <a:ext uri="{FF2B5EF4-FFF2-40B4-BE49-F238E27FC236}">
                  <a16:creationId xmlns:a16="http://schemas.microsoft.com/office/drawing/2014/main" id="{A139EC48-47EF-4490-B1D4-E8DE7BEC8B53}"/>
                </a:ext>
              </a:extLst>
            </p:cNvPr>
            <p:cNvSpPr/>
            <p:nvPr>
              <p:custDataLst>
                <p:tags r:id="rId933"/>
              </p:custDataLst>
            </p:nvPr>
          </p:nvSpPr>
          <p:spPr>
            <a:xfrm rot="8820000">
              <a:off x="12313900" y="531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7" name="PA-星星29">
              <a:extLst>
                <a:ext uri="{FF2B5EF4-FFF2-40B4-BE49-F238E27FC236}">
                  <a16:creationId xmlns:a16="http://schemas.microsoft.com/office/drawing/2014/main" id="{7D815617-39DD-45D2-B99F-257C0F011C97}"/>
                </a:ext>
              </a:extLst>
            </p:cNvPr>
            <p:cNvSpPr/>
            <p:nvPr>
              <p:custDataLst>
                <p:tags r:id="rId934"/>
              </p:custDataLst>
            </p:nvPr>
          </p:nvSpPr>
          <p:spPr>
            <a:xfrm rot="10020000">
              <a:off x="5633700" y="-422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68" name="PA-星星31">
              <a:extLst>
                <a:ext uri="{FF2B5EF4-FFF2-40B4-BE49-F238E27FC236}">
                  <a16:creationId xmlns:a16="http://schemas.microsoft.com/office/drawing/2014/main" id="{C42D48A6-4CD7-4B49-9ACD-88A0E5D2AAA5}"/>
                </a:ext>
              </a:extLst>
            </p:cNvPr>
            <p:cNvSpPr/>
            <p:nvPr>
              <p:custDataLst>
                <p:tags r:id="rId935"/>
              </p:custDataLst>
            </p:nvPr>
          </p:nvSpPr>
          <p:spPr>
            <a:xfrm rot="7680000">
              <a:off x="18549600" y="2306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9" name="PA-星星38">
              <a:extLst>
                <a:ext uri="{FF2B5EF4-FFF2-40B4-BE49-F238E27FC236}">
                  <a16:creationId xmlns:a16="http://schemas.microsoft.com/office/drawing/2014/main" id="{8C8464AD-FD73-468D-BA08-D277AFFEA61B}"/>
                </a:ext>
              </a:extLst>
            </p:cNvPr>
            <p:cNvSpPr/>
            <p:nvPr>
              <p:custDataLst>
                <p:tags r:id="rId936"/>
              </p:custDataLst>
            </p:nvPr>
          </p:nvSpPr>
          <p:spPr>
            <a:xfrm rot="18600000">
              <a:off x="17051000" y="85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0" name="PA-星星43">
              <a:extLst>
                <a:ext uri="{FF2B5EF4-FFF2-40B4-BE49-F238E27FC236}">
                  <a16:creationId xmlns:a16="http://schemas.microsoft.com/office/drawing/2014/main" id="{58801C7D-8A85-4FC6-A435-D92832839972}"/>
                </a:ext>
              </a:extLst>
            </p:cNvPr>
            <p:cNvSpPr/>
            <p:nvPr>
              <p:custDataLst>
                <p:tags r:id="rId937"/>
              </p:custDataLst>
            </p:nvPr>
          </p:nvSpPr>
          <p:spPr>
            <a:xfrm rot="6480000">
              <a:off x="6510000" y="805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71" name="PA-星星7">
              <a:extLst>
                <a:ext uri="{FF2B5EF4-FFF2-40B4-BE49-F238E27FC236}">
                  <a16:creationId xmlns:a16="http://schemas.microsoft.com/office/drawing/2014/main" id="{E534A842-D8F9-44B2-BC53-134BFBD2EAC7}"/>
                </a:ext>
              </a:extLst>
            </p:cNvPr>
            <p:cNvSpPr/>
            <p:nvPr>
              <p:custDataLst>
                <p:tags r:id="rId938"/>
              </p:custDataLst>
            </p:nvPr>
          </p:nvSpPr>
          <p:spPr>
            <a:xfrm rot="12180000">
              <a:off x="7208500" y="-457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2" name="PA-星星15">
              <a:extLst>
                <a:ext uri="{FF2B5EF4-FFF2-40B4-BE49-F238E27FC236}">
                  <a16:creationId xmlns:a16="http://schemas.microsoft.com/office/drawing/2014/main" id="{F483F56E-6EB8-4B91-8879-BE7C6F51EBC3}"/>
                </a:ext>
              </a:extLst>
            </p:cNvPr>
            <p:cNvSpPr/>
            <p:nvPr>
              <p:custDataLst>
                <p:tags r:id="rId939"/>
              </p:custDataLst>
            </p:nvPr>
          </p:nvSpPr>
          <p:spPr>
            <a:xfrm rot="4560000">
              <a:off x="-297200" y="529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3" name="PA-星星24">
              <a:extLst>
                <a:ext uri="{FF2B5EF4-FFF2-40B4-BE49-F238E27FC236}">
                  <a16:creationId xmlns:a16="http://schemas.microsoft.com/office/drawing/2014/main" id="{31E44A2A-9C03-4447-B907-9151D8C02495}"/>
                </a:ext>
              </a:extLst>
            </p:cNvPr>
            <p:cNvSpPr/>
            <p:nvPr>
              <p:custDataLst>
                <p:tags r:id="rId940"/>
              </p:custDataLst>
            </p:nvPr>
          </p:nvSpPr>
          <p:spPr>
            <a:xfrm rot="4860000">
              <a:off x="14168100" y="35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4" name="PA-星星31">
              <a:extLst>
                <a:ext uri="{FF2B5EF4-FFF2-40B4-BE49-F238E27FC236}">
                  <a16:creationId xmlns:a16="http://schemas.microsoft.com/office/drawing/2014/main" id="{8DAF92C0-2957-4CF8-96BF-1817D06FDC2C}"/>
                </a:ext>
              </a:extLst>
            </p:cNvPr>
            <p:cNvSpPr/>
            <p:nvPr>
              <p:custDataLst>
                <p:tags r:id="rId941"/>
              </p:custDataLst>
            </p:nvPr>
          </p:nvSpPr>
          <p:spPr>
            <a:xfrm rot="7680000">
              <a:off x="2763500" y="363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5" name="PA-星星33">
              <a:extLst>
                <a:ext uri="{FF2B5EF4-FFF2-40B4-BE49-F238E27FC236}">
                  <a16:creationId xmlns:a16="http://schemas.microsoft.com/office/drawing/2014/main" id="{6D3D4C46-A07C-4965-A56A-DEA1728258BF}"/>
                </a:ext>
              </a:extLst>
            </p:cNvPr>
            <p:cNvSpPr/>
            <p:nvPr>
              <p:custDataLst>
                <p:tags r:id="rId942"/>
              </p:custDataLst>
            </p:nvPr>
          </p:nvSpPr>
          <p:spPr>
            <a:xfrm rot="1200000">
              <a:off x="22575500" y="-359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6" name="PA-星星41">
              <a:extLst>
                <a:ext uri="{FF2B5EF4-FFF2-40B4-BE49-F238E27FC236}">
                  <a16:creationId xmlns:a16="http://schemas.microsoft.com/office/drawing/2014/main" id="{4199BE16-521E-4E1C-873D-41F65E281871}"/>
                </a:ext>
              </a:extLst>
            </p:cNvPr>
            <p:cNvSpPr/>
            <p:nvPr>
              <p:custDataLst>
                <p:tags r:id="rId943"/>
              </p:custDataLst>
            </p:nvPr>
          </p:nvSpPr>
          <p:spPr>
            <a:xfrm rot="10200000">
              <a:off x="7259300" y="714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7" name="PA-星星10">
              <a:extLst>
                <a:ext uri="{FF2B5EF4-FFF2-40B4-BE49-F238E27FC236}">
                  <a16:creationId xmlns:a16="http://schemas.microsoft.com/office/drawing/2014/main" id="{8154832E-1B68-401C-9D5B-C4DA617D4AC9}"/>
                </a:ext>
              </a:extLst>
            </p:cNvPr>
            <p:cNvSpPr/>
            <p:nvPr>
              <p:custDataLst>
                <p:tags r:id="rId944"/>
              </p:custDataLst>
            </p:nvPr>
          </p:nvSpPr>
          <p:spPr>
            <a:xfrm rot="17100000">
              <a:off x="15323800" y="-6837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8" name="PA-星星16">
              <a:extLst>
                <a:ext uri="{FF2B5EF4-FFF2-40B4-BE49-F238E27FC236}">
                  <a16:creationId xmlns:a16="http://schemas.microsoft.com/office/drawing/2014/main" id="{C0CB9136-0708-4017-8B71-890476687443}"/>
                </a:ext>
              </a:extLst>
            </p:cNvPr>
            <p:cNvSpPr/>
            <p:nvPr>
              <p:custDataLst>
                <p:tags r:id="rId945"/>
              </p:custDataLst>
            </p:nvPr>
          </p:nvSpPr>
          <p:spPr>
            <a:xfrm rot="11940000">
              <a:off x="7043400" y="-490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9" name="PA-星星26">
              <a:extLst>
                <a:ext uri="{FF2B5EF4-FFF2-40B4-BE49-F238E27FC236}">
                  <a16:creationId xmlns:a16="http://schemas.microsoft.com/office/drawing/2014/main" id="{78B53087-96F7-45E6-A7F6-384CE6FC8151}"/>
                </a:ext>
              </a:extLst>
            </p:cNvPr>
            <p:cNvSpPr/>
            <p:nvPr>
              <p:custDataLst>
                <p:tags r:id="rId946"/>
              </p:custDataLst>
            </p:nvPr>
          </p:nvSpPr>
          <p:spPr>
            <a:xfrm rot="8820000">
              <a:off x="14942800" y="-286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0" name="PA-星星38">
              <a:extLst>
                <a:ext uri="{FF2B5EF4-FFF2-40B4-BE49-F238E27FC236}">
                  <a16:creationId xmlns:a16="http://schemas.microsoft.com/office/drawing/2014/main" id="{8DFF13EB-BD88-4D19-A661-354197BBCDE4}"/>
                </a:ext>
              </a:extLst>
            </p:cNvPr>
            <p:cNvSpPr/>
            <p:nvPr>
              <p:custDataLst>
                <p:tags r:id="rId947"/>
              </p:custDataLst>
            </p:nvPr>
          </p:nvSpPr>
          <p:spPr>
            <a:xfrm rot="18600000">
              <a:off x="22499300" y="-272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1" name="PA-星星43">
              <a:extLst>
                <a:ext uri="{FF2B5EF4-FFF2-40B4-BE49-F238E27FC236}">
                  <a16:creationId xmlns:a16="http://schemas.microsoft.com/office/drawing/2014/main" id="{31D94FB5-242E-4A49-AF85-F2589EDD0FA9}"/>
                </a:ext>
              </a:extLst>
            </p:cNvPr>
            <p:cNvSpPr/>
            <p:nvPr>
              <p:custDataLst>
                <p:tags r:id="rId948"/>
              </p:custDataLst>
            </p:nvPr>
          </p:nvSpPr>
          <p:spPr>
            <a:xfrm rot="6480000">
              <a:off x="12694900" y="-3294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2" name="PA-星星26">
              <a:extLst>
                <a:ext uri="{FF2B5EF4-FFF2-40B4-BE49-F238E27FC236}">
                  <a16:creationId xmlns:a16="http://schemas.microsoft.com/office/drawing/2014/main" id="{829AFE9F-918F-446E-AD4F-2A5B2D3C117A}"/>
                </a:ext>
              </a:extLst>
            </p:cNvPr>
            <p:cNvSpPr/>
            <p:nvPr>
              <p:custDataLst>
                <p:tags r:id="rId949"/>
              </p:custDataLst>
            </p:nvPr>
          </p:nvSpPr>
          <p:spPr>
            <a:xfrm rot="8820000">
              <a:off x="7106900" y="395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3" name="PA-星星35">
              <a:extLst>
                <a:ext uri="{FF2B5EF4-FFF2-40B4-BE49-F238E27FC236}">
                  <a16:creationId xmlns:a16="http://schemas.microsoft.com/office/drawing/2014/main" id="{F7962B87-5301-4D8B-A5C9-F0EC2A4F5BD2}"/>
                </a:ext>
              </a:extLst>
            </p:cNvPr>
            <p:cNvSpPr/>
            <p:nvPr>
              <p:custDataLst>
                <p:tags r:id="rId950"/>
              </p:custDataLst>
            </p:nvPr>
          </p:nvSpPr>
          <p:spPr>
            <a:xfrm rot="9060000">
              <a:off x="96500" y="-652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4" name="PA-星星1">
              <a:extLst>
                <a:ext uri="{FF2B5EF4-FFF2-40B4-BE49-F238E27FC236}">
                  <a16:creationId xmlns:a16="http://schemas.microsoft.com/office/drawing/2014/main" id="{9FF88763-B985-4B88-942F-85C694F77B55}"/>
                </a:ext>
              </a:extLst>
            </p:cNvPr>
            <p:cNvSpPr/>
            <p:nvPr>
              <p:custDataLst>
                <p:tags r:id="rId951"/>
              </p:custDataLst>
            </p:nvPr>
          </p:nvSpPr>
          <p:spPr>
            <a:xfrm rot="4200000">
              <a:off x="8923000" y="-188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5" name="PA-星星1">
              <a:extLst>
                <a:ext uri="{FF2B5EF4-FFF2-40B4-BE49-F238E27FC236}">
                  <a16:creationId xmlns:a16="http://schemas.microsoft.com/office/drawing/2014/main" id="{362DAA53-F63C-473F-A4A5-B330A81186BF}"/>
                </a:ext>
              </a:extLst>
            </p:cNvPr>
            <p:cNvSpPr/>
            <p:nvPr>
              <p:custDataLst>
                <p:tags r:id="rId952"/>
              </p:custDataLst>
            </p:nvPr>
          </p:nvSpPr>
          <p:spPr>
            <a:xfrm rot="4200000">
              <a:off x="21508700" y="-646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6" name="PA-星星2">
              <a:extLst>
                <a:ext uri="{FF2B5EF4-FFF2-40B4-BE49-F238E27FC236}">
                  <a16:creationId xmlns:a16="http://schemas.microsoft.com/office/drawing/2014/main" id="{BBFDA4C7-7D30-400B-94DC-04683DDF97BC}"/>
                </a:ext>
              </a:extLst>
            </p:cNvPr>
            <p:cNvSpPr/>
            <p:nvPr>
              <p:custDataLst>
                <p:tags r:id="rId953"/>
              </p:custDataLst>
            </p:nvPr>
          </p:nvSpPr>
          <p:spPr>
            <a:xfrm rot="12780000">
              <a:off x="18359100" y="71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7" name="PA-星星3">
              <a:extLst>
                <a:ext uri="{FF2B5EF4-FFF2-40B4-BE49-F238E27FC236}">
                  <a16:creationId xmlns:a16="http://schemas.microsoft.com/office/drawing/2014/main" id="{4F749FEA-F38D-4C97-9FE4-22FF094FCBAC}"/>
                </a:ext>
              </a:extLst>
            </p:cNvPr>
            <p:cNvSpPr/>
            <p:nvPr>
              <p:custDataLst>
                <p:tags r:id="rId954"/>
              </p:custDataLst>
            </p:nvPr>
          </p:nvSpPr>
          <p:spPr>
            <a:xfrm rot="20760000">
              <a:off x="18054300" y="-669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8" name="PA-星星4">
              <a:extLst>
                <a:ext uri="{FF2B5EF4-FFF2-40B4-BE49-F238E27FC236}">
                  <a16:creationId xmlns:a16="http://schemas.microsoft.com/office/drawing/2014/main" id="{6726FDEE-DA97-465F-B96F-CEDEBDAE6BEB}"/>
                </a:ext>
              </a:extLst>
            </p:cNvPr>
            <p:cNvSpPr/>
            <p:nvPr>
              <p:custDataLst>
                <p:tags r:id="rId955"/>
              </p:custDataLst>
            </p:nvPr>
          </p:nvSpPr>
          <p:spPr>
            <a:xfrm rot="1860000">
              <a:off x="9913600" y="-753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9" name="PA-星星5">
              <a:extLst>
                <a:ext uri="{FF2B5EF4-FFF2-40B4-BE49-F238E27FC236}">
                  <a16:creationId xmlns:a16="http://schemas.microsoft.com/office/drawing/2014/main" id="{CC838F87-94EF-4E0A-A6C1-8F93F17D317A}"/>
                </a:ext>
              </a:extLst>
            </p:cNvPr>
            <p:cNvSpPr/>
            <p:nvPr>
              <p:custDataLst>
                <p:tags r:id="rId956"/>
              </p:custDataLst>
            </p:nvPr>
          </p:nvSpPr>
          <p:spPr>
            <a:xfrm rot="5220000">
              <a:off x="13164800" y="-489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0" name="PA-星星6">
              <a:extLst>
                <a:ext uri="{FF2B5EF4-FFF2-40B4-BE49-F238E27FC236}">
                  <a16:creationId xmlns:a16="http://schemas.microsoft.com/office/drawing/2014/main" id="{7BCF7533-C7DA-4DFD-B8AB-EF170AA41C8E}"/>
                </a:ext>
              </a:extLst>
            </p:cNvPr>
            <p:cNvSpPr/>
            <p:nvPr>
              <p:custDataLst>
                <p:tags r:id="rId957"/>
              </p:custDataLst>
            </p:nvPr>
          </p:nvSpPr>
          <p:spPr>
            <a:xfrm rot="12900000">
              <a:off x="18930600" y="205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1" name="PA-星星7">
              <a:extLst>
                <a:ext uri="{FF2B5EF4-FFF2-40B4-BE49-F238E27FC236}">
                  <a16:creationId xmlns:a16="http://schemas.microsoft.com/office/drawing/2014/main" id="{74E4BFBD-C1E1-427D-92D6-C46C4C3308D4}"/>
                </a:ext>
              </a:extLst>
            </p:cNvPr>
            <p:cNvSpPr/>
            <p:nvPr>
              <p:custDataLst>
                <p:tags r:id="rId958"/>
              </p:custDataLst>
            </p:nvPr>
          </p:nvSpPr>
          <p:spPr>
            <a:xfrm rot="12180000">
              <a:off x="-551200" y="568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2" name="PA-星星8">
              <a:extLst>
                <a:ext uri="{FF2B5EF4-FFF2-40B4-BE49-F238E27FC236}">
                  <a16:creationId xmlns:a16="http://schemas.microsoft.com/office/drawing/2014/main" id="{C5FD8742-27B2-4723-A581-807220525324}"/>
                </a:ext>
              </a:extLst>
            </p:cNvPr>
            <p:cNvSpPr/>
            <p:nvPr>
              <p:custDataLst>
                <p:tags r:id="rId959"/>
              </p:custDataLst>
            </p:nvPr>
          </p:nvSpPr>
          <p:spPr>
            <a:xfrm rot="5040000">
              <a:off x="11818600" y="-4335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3" name="PA-星星9">
              <a:extLst>
                <a:ext uri="{FF2B5EF4-FFF2-40B4-BE49-F238E27FC236}">
                  <a16:creationId xmlns:a16="http://schemas.microsoft.com/office/drawing/2014/main" id="{FA54705F-0DC7-4C65-B62A-572F0ED936DC}"/>
                </a:ext>
              </a:extLst>
            </p:cNvPr>
            <p:cNvSpPr/>
            <p:nvPr>
              <p:custDataLst>
                <p:tags r:id="rId960"/>
              </p:custDataLst>
            </p:nvPr>
          </p:nvSpPr>
          <p:spPr>
            <a:xfrm rot="19140000">
              <a:off x="15438100" y="195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4" name="PA-星星10">
              <a:extLst>
                <a:ext uri="{FF2B5EF4-FFF2-40B4-BE49-F238E27FC236}">
                  <a16:creationId xmlns:a16="http://schemas.microsoft.com/office/drawing/2014/main" id="{EECA97EC-A386-448E-8F67-D870220F374F}"/>
                </a:ext>
              </a:extLst>
            </p:cNvPr>
            <p:cNvSpPr/>
            <p:nvPr>
              <p:custDataLst>
                <p:tags r:id="rId961"/>
              </p:custDataLst>
            </p:nvPr>
          </p:nvSpPr>
          <p:spPr>
            <a:xfrm rot="17100000">
              <a:off x="3081000" y="-423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5" name="PA-星星11">
              <a:extLst>
                <a:ext uri="{FF2B5EF4-FFF2-40B4-BE49-F238E27FC236}">
                  <a16:creationId xmlns:a16="http://schemas.microsoft.com/office/drawing/2014/main" id="{47323ACC-C155-4B30-BB8D-05E07FA64A86}"/>
                </a:ext>
              </a:extLst>
            </p:cNvPr>
            <p:cNvSpPr/>
            <p:nvPr>
              <p:custDataLst>
                <p:tags r:id="rId962"/>
              </p:custDataLst>
            </p:nvPr>
          </p:nvSpPr>
          <p:spPr>
            <a:xfrm rot="17700000">
              <a:off x="21711900" y="1887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6" name="PA-星星12">
              <a:extLst>
                <a:ext uri="{FF2B5EF4-FFF2-40B4-BE49-F238E27FC236}">
                  <a16:creationId xmlns:a16="http://schemas.microsoft.com/office/drawing/2014/main" id="{19030D35-F010-4AE9-BC2B-A3440F108EE0}"/>
                </a:ext>
              </a:extLst>
            </p:cNvPr>
            <p:cNvSpPr/>
            <p:nvPr>
              <p:custDataLst>
                <p:tags r:id="rId963"/>
              </p:custDataLst>
            </p:nvPr>
          </p:nvSpPr>
          <p:spPr>
            <a:xfrm rot="13440000">
              <a:off x="24264600" y="-108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7" name="PA-星星13">
              <a:extLst>
                <a:ext uri="{FF2B5EF4-FFF2-40B4-BE49-F238E27FC236}">
                  <a16:creationId xmlns:a16="http://schemas.microsoft.com/office/drawing/2014/main" id="{F6A27E08-E095-4C5B-AE39-ADD44BFEB761}"/>
                </a:ext>
              </a:extLst>
            </p:cNvPr>
            <p:cNvSpPr/>
            <p:nvPr>
              <p:custDataLst>
                <p:tags r:id="rId964"/>
              </p:custDataLst>
            </p:nvPr>
          </p:nvSpPr>
          <p:spPr>
            <a:xfrm rot="1320000">
              <a:off x="14409400" y="819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8" name="PA-星星14">
              <a:extLst>
                <a:ext uri="{FF2B5EF4-FFF2-40B4-BE49-F238E27FC236}">
                  <a16:creationId xmlns:a16="http://schemas.microsoft.com/office/drawing/2014/main" id="{64379E0D-C361-49D3-B66C-2958E6823128}"/>
                </a:ext>
              </a:extLst>
            </p:cNvPr>
            <p:cNvSpPr/>
            <p:nvPr>
              <p:custDataLst>
                <p:tags r:id="rId965"/>
              </p:custDataLst>
            </p:nvPr>
          </p:nvSpPr>
          <p:spPr>
            <a:xfrm rot="14520000">
              <a:off x="10091400" y="-678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9" name="PA-星星15">
              <a:extLst>
                <a:ext uri="{FF2B5EF4-FFF2-40B4-BE49-F238E27FC236}">
                  <a16:creationId xmlns:a16="http://schemas.microsoft.com/office/drawing/2014/main" id="{322B518A-F41A-4763-B09B-BE2285474ABD}"/>
                </a:ext>
              </a:extLst>
            </p:cNvPr>
            <p:cNvSpPr/>
            <p:nvPr>
              <p:custDataLst>
                <p:tags r:id="rId966"/>
              </p:custDataLst>
            </p:nvPr>
          </p:nvSpPr>
          <p:spPr>
            <a:xfrm rot="4560000">
              <a:off x="21076900" y="-273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0" name="PA-星星16">
              <a:extLst>
                <a:ext uri="{FF2B5EF4-FFF2-40B4-BE49-F238E27FC236}">
                  <a16:creationId xmlns:a16="http://schemas.microsoft.com/office/drawing/2014/main" id="{DDAE7DF0-863D-4A51-9023-618F0F626011}"/>
                </a:ext>
              </a:extLst>
            </p:cNvPr>
            <p:cNvSpPr/>
            <p:nvPr>
              <p:custDataLst>
                <p:tags r:id="rId967"/>
              </p:custDataLst>
            </p:nvPr>
          </p:nvSpPr>
          <p:spPr>
            <a:xfrm rot="11940000">
              <a:off x="18270200" y="-509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1" name="PA-星星17">
              <a:extLst>
                <a:ext uri="{FF2B5EF4-FFF2-40B4-BE49-F238E27FC236}">
                  <a16:creationId xmlns:a16="http://schemas.microsoft.com/office/drawing/2014/main" id="{9BA99D51-1730-42B5-98A9-AEBA17813FBA}"/>
                </a:ext>
              </a:extLst>
            </p:cNvPr>
            <p:cNvSpPr/>
            <p:nvPr>
              <p:custDataLst>
                <p:tags r:id="rId968"/>
              </p:custDataLst>
            </p:nvPr>
          </p:nvSpPr>
          <p:spPr>
            <a:xfrm rot="20880000">
              <a:off x="1518900" y="502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2" name="PA-星星18">
              <a:extLst>
                <a:ext uri="{FF2B5EF4-FFF2-40B4-BE49-F238E27FC236}">
                  <a16:creationId xmlns:a16="http://schemas.microsoft.com/office/drawing/2014/main" id="{2D42C5B0-2A79-4BDF-BE05-54C53DF26C60}"/>
                </a:ext>
              </a:extLst>
            </p:cNvPr>
            <p:cNvSpPr/>
            <p:nvPr>
              <p:custDataLst>
                <p:tags r:id="rId969"/>
              </p:custDataLst>
            </p:nvPr>
          </p:nvSpPr>
          <p:spPr>
            <a:xfrm rot="11520000">
              <a:off x="19845000" y="596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3" name="PA-星星19">
              <a:extLst>
                <a:ext uri="{FF2B5EF4-FFF2-40B4-BE49-F238E27FC236}">
                  <a16:creationId xmlns:a16="http://schemas.microsoft.com/office/drawing/2014/main" id="{5E11EC2B-5531-4B5A-B1F8-C121A8F3785E}"/>
                </a:ext>
              </a:extLst>
            </p:cNvPr>
            <p:cNvSpPr/>
            <p:nvPr>
              <p:custDataLst>
                <p:tags r:id="rId970"/>
              </p:custDataLst>
            </p:nvPr>
          </p:nvSpPr>
          <p:spPr>
            <a:xfrm rot="12300000">
              <a:off x="11386800" y="524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4" name="PA-星星20">
              <a:extLst>
                <a:ext uri="{FF2B5EF4-FFF2-40B4-BE49-F238E27FC236}">
                  <a16:creationId xmlns:a16="http://schemas.microsoft.com/office/drawing/2014/main" id="{814B5056-DE6D-41DE-AAD9-7AD33B328C99}"/>
                </a:ext>
              </a:extLst>
            </p:cNvPr>
            <p:cNvSpPr/>
            <p:nvPr>
              <p:custDataLst>
                <p:tags r:id="rId971"/>
              </p:custDataLst>
            </p:nvPr>
          </p:nvSpPr>
          <p:spPr>
            <a:xfrm rot="360000">
              <a:off x="3284200" y="168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5" name="PA-星星21">
              <a:extLst>
                <a:ext uri="{FF2B5EF4-FFF2-40B4-BE49-F238E27FC236}">
                  <a16:creationId xmlns:a16="http://schemas.microsoft.com/office/drawing/2014/main" id="{6C76422F-879B-47D9-9895-6759FB3E7F27}"/>
                </a:ext>
              </a:extLst>
            </p:cNvPr>
            <p:cNvSpPr/>
            <p:nvPr>
              <p:custDataLst>
                <p:tags r:id="rId972"/>
              </p:custDataLst>
            </p:nvPr>
          </p:nvSpPr>
          <p:spPr>
            <a:xfrm rot="19260000">
              <a:off x="14650700" y="-265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6" name="PA-星星22">
              <a:extLst>
                <a:ext uri="{FF2B5EF4-FFF2-40B4-BE49-F238E27FC236}">
                  <a16:creationId xmlns:a16="http://schemas.microsoft.com/office/drawing/2014/main" id="{F35DFD38-74EA-41F7-8DA8-08BB89C30673}"/>
                </a:ext>
              </a:extLst>
            </p:cNvPr>
            <p:cNvSpPr/>
            <p:nvPr>
              <p:custDataLst>
                <p:tags r:id="rId973"/>
              </p:custDataLst>
            </p:nvPr>
          </p:nvSpPr>
          <p:spPr>
            <a:xfrm rot="3840000">
              <a:off x="14498300" y="-36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7" name="PA-星星23">
              <a:extLst>
                <a:ext uri="{FF2B5EF4-FFF2-40B4-BE49-F238E27FC236}">
                  <a16:creationId xmlns:a16="http://schemas.microsoft.com/office/drawing/2014/main" id="{C4163E59-8BCC-41EC-BD7A-7344E5CC612E}"/>
                </a:ext>
              </a:extLst>
            </p:cNvPr>
            <p:cNvSpPr/>
            <p:nvPr>
              <p:custDataLst>
                <p:tags r:id="rId974"/>
              </p:custDataLst>
            </p:nvPr>
          </p:nvSpPr>
          <p:spPr>
            <a:xfrm rot="7140000">
              <a:off x="12021800" y="-259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8" name="PA-星星24">
              <a:extLst>
                <a:ext uri="{FF2B5EF4-FFF2-40B4-BE49-F238E27FC236}">
                  <a16:creationId xmlns:a16="http://schemas.microsoft.com/office/drawing/2014/main" id="{A40DCFDE-8DF7-4FA4-BB8D-BF0A7B2C440C}"/>
                </a:ext>
              </a:extLst>
            </p:cNvPr>
            <p:cNvSpPr/>
            <p:nvPr>
              <p:custDataLst>
                <p:tags r:id="rId975"/>
              </p:custDataLst>
            </p:nvPr>
          </p:nvSpPr>
          <p:spPr>
            <a:xfrm rot="4860000">
              <a:off x="6065500" y="365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9" name="PA-星星25">
              <a:extLst>
                <a:ext uri="{FF2B5EF4-FFF2-40B4-BE49-F238E27FC236}">
                  <a16:creationId xmlns:a16="http://schemas.microsoft.com/office/drawing/2014/main" id="{156B9762-F168-44B4-B5C6-17332157BD03}"/>
                </a:ext>
              </a:extLst>
            </p:cNvPr>
            <p:cNvSpPr/>
            <p:nvPr>
              <p:custDataLst>
                <p:tags r:id="rId976"/>
              </p:custDataLst>
            </p:nvPr>
          </p:nvSpPr>
          <p:spPr>
            <a:xfrm rot="14160000">
              <a:off x="18422600" y="-580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0" name="PA-星星26">
              <a:extLst>
                <a:ext uri="{FF2B5EF4-FFF2-40B4-BE49-F238E27FC236}">
                  <a16:creationId xmlns:a16="http://schemas.microsoft.com/office/drawing/2014/main" id="{A0FA1098-0E05-45B7-B207-386B998137B7}"/>
                </a:ext>
              </a:extLst>
            </p:cNvPr>
            <p:cNvSpPr/>
            <p:nvPr>
              <p:custDataLst>
                <p:tags r:id="rId977"/>
              </p:custDataLst>
            </p:nvPr>
          </p:nvSpPr>
          <p:spPr>
            <a:xfrm rot="8820000">
              <a:off x="782300" y="-47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1" name="PA-星星27">
              <a:extLst>
                <a:ext uri="{FF2B5EF4-FFF2-40B4-BE49-F238E27FC236}">
                  <a16:creationId xmlns:a16="http://schemas.microsoft.com/office/drawing/2014/main" id="{88F92905-2BBC-44D8-8712-D5AC64C60C42}"/>
                </a:ext>
              </a:extLst>
            </p:cNvPr>
            <p:cNvSpPr/>
            <p:nvPr>
              <p:custDataLst>
                <p:tags r:id="rId978"/>
              </p:custDataLst>
            </p:nvPr>
          </p:nvSpPr>
          <p:spPr>
            <a:xfrm rot="8700000">
              <a:off x="5760700" y="-478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2" name="PA-星星28">
              <a:extLst>
                <a:ext uri="{FF2B5EF4-FFF2-40B4-BE49-F238E27FC236}">
                  <a16:creationId xmlns:a16="http://schemas.microsoft.com/office/drawing/2014/main" id="{9DF0020D-53C1-472D-906B-87DE4B8C9439}"/>
                </a:ext>
              </a:extLst>
            </p:cNvPr>
            <p:cNvSpPr/>
            <p:nvPr>
              <p:custDataLst>
                <p:tags r:id="rId979"/>
              </p:custDataLst>
            </p:nvPr>
          </p:nvSpPr>
          <p:spPr>
            <a:xfrm rot="20160000">
              <a:off x="10802600" y="-3053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3" name="PA-星星29">
              <a:extLst>
                <a:ext uri="{FF2B5EF4-FFF2-40B4-BE49-F238E27FC236}">
                  <a16:creationId xmlns:a16="http://schemas.microsoft.com/office/drawing/2014/main" id="{D6371768-1B16-4256-BACD-DB4DE8EF41C3}"/>
                </a:ext>
              </a:extLst>
            </p:cNvPr>
            <p:cNvSpPr/>
            <p:nvPr>
              <p:custDataLst>
                <p:tags r:id="rId980"/>
              </p:custDataLst>
            </p:nvPr>
          </p:nvSpPr>
          <p:spPr>
            <a:xfrm rot="10020000">
              <a:off x="896600" y="-203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4" name="PA-星星30">
              <a:extLst>
                <a:ext uri="{FF2B5EF4-FFF2-40B4-BE49-F238E27FC236}">
                  <a16:creationId xmlns:a16="http://schemas.microsoft.com/office/drawing/2014/main" id="{29B90372-1EE4-49B3-BF50-9437D51E946F}"/>
                </a:ext>
              </a:extLst>
            </p:cNvPr>
            <p:cNvSpPr/>
            <p:nvPr>
              <p:custDataLst>
                <p:tags r:id="rId981"/>
              </p:custDataLst>
            </p:nvPr>
          </p:nvSpPr>
          <p:spPr>
            <a:xfrm rot="16020000">
              <a:off x="22258000" y="447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5" name="PA-星星31">
              <a:extLst>
                <a:ext uri="{FF2B5EF4-FFF2-40B4-BE49-F238E27FC236}">
                  <a16:creationId xmlns:a16="http://schemas.microsoft.com/office/drawing/2014/main" id="{5379412C-444A-4443-AA0E-9034F738C194}"/>
                </a:ext>
              </a:extLst>
            </p:cNvPr>
            <p:cNvSpPr/>
            <p:nvPr>
              <p:custDataLst>
                <p:tags r:id="rId982"/>
              </p:custDataLst>
            </p:nvPr>
          </p:nvSpPr>
          <p:spPr>
            <a:xfrm rot="7680000">
              <a:off x="14688800" y="-160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6" name="PA-星星32">
              <a:extLst>
                <a:ext uri="{FF2B5EF4-FFF2-40B4-BE49-F238E27FC236}">
                  <a16:creationId xmlns:a16="http://schemas.microsoft.com/office/drawing/2014/main" id="{7457774A-5EA5-40D2-8449-CF06D2221ADA}"/>
                </a:ext>
              </a:extLst>
            </p:cNvPr>
            <p:cNvSpPr/>
            <p:nvPr>
              <p:custDataLst>
                <p:tags r:id="rId983"/>
              </p:custDataLst>
            </p:nvPr>
          </p:nvSpPr>
          <p:spPr>
            <a:xfrm rot="11340000">
              <a:off x="2369800" y="-363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7" name="PA-星星33">
              <a:extLst>
                <a:ext uri="{FF2B5EF4-FFF2-40B4-BE49-F238E27FC236}">
                  <a16:creationId xmlns:a16="http://schemas.microsoft.com/office/drawing/2014/main" id="{DFA472D0-621C-40D7-8E74-6B7C95C98DBD}"/>
                </a:ext>
              </a:extLst>
            </p:cNvPr>
            <p:cNvSpPr/>
            <p:nvPr>
              <p:custDataLst>
                <p:tags r:id="rId984"/>
              </p:custDataLst>
            </p:nvPr>
          </p:nvSpPr>
          <p:spPr>
            <a:xfrm rot="1200000">
              <a:off x="9405600" y="231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8" name="PA-星星34">
              <a:extLst>
                <a:ext uri="{FF2B5EF4-FFF2-40B4-BE49-F238E27FC236}">
                  <a16:creationId xmlns:a16="http://schemas.microsoft.com/office/drawing/2014/main" id="{97CC7944-BC09-4613-910A-AA3561039D38}"/>
                </a:ext>
              </a:extLst>
            </p:cNvPr>
            <p:cNvSpPr/>
            <p:nvPr>
              <p:custDataLst>
                <p:tags r:id="rId985"/>
              </p:custDataLst>
            </p:nvPr>
          </p:nvSpPr>
          <p:spPr>
            <a:xfrm rot="16020000">
              <a:off x="11640800" y="-395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9" name="PA-星星35">
              <a:extLst>
                <a:ext uri="{FF2B5EF4-FFF2-40B4-BE49-F238E27FC236}">
                  <a16:creationId xmlns:a16="http://schemas.microsoft.com/office/drawing/2014/main" id="{E094B85E-149E-4D06-BC05-05DA9F5CCB3D}"/>
                </a:ext>
              </a:extLst>
            </p:cNvPr>
            <p:cNvSpPr/>
            <p:nvPr>
              <p:custDataLst>
                <p:tags r:id="rId986"/>
              </p:custDataLst>
            </p:nvPr>
          </p:nvSpPr>
          <p:spPr>
            <a:xfrm rot="9060000">
              <a:off x="-843300" y="282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0" name="PA-星星36">
              <a:extLst>
                <a:ext uri="{FF2B5EF4-FFF2-40B4-BE49-F238E27FC236}">
                  <a16:creationId xmlns:a16="http://schemas.microsoft.com/office/drawing/2014/main" id="{488EB4D4-46BF-4F9B-8490-C8E7D2018BAD}"/>
                </a:ext>
              </a:extLst>
            </p:cNvPr>
            <p:cNvSpPr/>
            <p:nvPr>
              <p:custDataLst>
                <p:tags r:id="rId987"/>
              </p:custDataLst>
            </p:nvPr>
          </p:nvSpPr>
          <p:spPr>
            <a:xfrm rot="3540000">
              <a:off x="17178000" y="582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1" name="PA-星星37">
              <a:extLst>
                <a:ext uri="{FF2B5EF4-FFF2-40B4-BE49-F238E27FC236}">
                  <a16:creationId xmlns:a16="http://schemas.microsoft.com/office/drawing/2014/main" id="{42A2AE6C-9EAA-4DAE-BF67-8AA3912815C4}"/>
                </a:ext>
              </a:extLst>
            </p:cNvPr>
            <p:cNvSpPr/>
            <p:nvPr>
              <p:custDataLst>
                <p:tags r:id="rId988"/>
              </p:custDataLst>
            </p:nvPr>
          </p:nvSpPr>
          <p:spPr>
            <a:xfrm rot="3180000">
              <a:off x="9710400" y="165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2" name="PA-星星38">
              <a:extLst>
                <a:ext uri="{FF2B5EF4-FFF2-40B4-BE49-F238E27FC236}">
                  <a16:creationId xmlns:a16="http://schemas.microsoft.com/office/drawing/2014/main" id="{7F6F4A19-B955-4F01-906E-69162E71B111}"/>
                </a:ext>
              </a:extLst>
            </p:cNvPr>
            <p:cNvSpPr/>
            <p:nvPr>
              <p:custDataLst>
                <p:tags r:id="rId989"/>
              </p:custDataLst>
            </p:nvPr>
          </p:nvSpPr>
          <p:spPr>
            <a:xfrm rot="18600000">
              <a:off x="14091900" y="162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3" name="PA-星星39">
              <a:extLst>
                <a:ext uri="{FF2B5EF4-FFF2-40B4-BE49-F238E27FC236}">
                  <a16:creationId xmlns:a16="http://schemas.microsoft.com/office/drawing/2014/main" id="{B65E749C-9BFC-42D0-AAD1-5099D459D42A}"/>
                </a:ext>
              </a:extLst>
            </p:cNvPr>
            <p:cNvSpPr/>
            <p:nvPr>
              <p:custDataLst>
                <p:tags r:id="rId990"/>
              </p:custDataLst>
            </p:nvPr>
          </p:nvSpPr>
          <p:spPr>
            <a:xfrm rot="4500000">
              <a:off x="24048700" y="922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4" name="PA-星星40">
              <a:extLst>
                <a:ext uri="{FF2B5EF4-FFF2-40B4-BE49-F238E27FC236}">
                  <a16:creationId xmlns:a16="http://schemas.microsoft.com/office/drawing/2014/main" id="{DD42BC78-188F-400A-9E76-0F5A6791C203}"/>
                </a:ext>
              </a:extLst>
            </p:cNvPr>
            <p:cNvSpPr/>
            <p:nvPr>
              <p:custDataLst>
                <p:tags r:id="rId991"/>
              </p:custDataLst>
            </p:nvPr>
          </p:nvSpPr>
          <p:spPr>
            <a:xfrm rot="11340000">
              <a:off x="21762700" y="-300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5" name="PA-星星41">
              <a:extLst>
                <a:ext uri="{FF2B5EF4-FFF2-40B4-BE49-F238E27FC236}">
                  <a16:creationId xmlns:a16="http://schemas.microsoft.com/office/drawing/2014/main" id="{D464EEDC-5148-4CED-B437-DF26A9CC3F03}"/>
                </a:ext>
              </a:extLst>
            </p:cNvPr>
            <p:cNvSpPr/>
            <p:nvPr>
              <p:custDataLst>
                <p:tags r:id="rId992"/>
              </p:custDataLst>
            </p:nvPr>
          </p:nvSpPr>
          <p:spPr>
            <a:xfrm rot="10200000">
              <a:off x="16949400" y="405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6" name="PA-星星42">
              <a:extLst>
                <a:ext uri="{FF2B5EF4-FFF2-40B4-BE49-F238E27FC236}">
                  <a16:creationId xmlns:a16="http://schemas.microsoft.com/office/drawing/2014/main" id="{79E83967-870E-48FB-940A-D987C94CDD2F}"/>
                </a:ext>
              </a:extLst>
            </p:cNvPr>
            <p:cNvSpPr/>
            <p:nvPr>
              <p:custDataLst>
                <p:tags r:id="rId993"/>
              </p:custDataLst>
            </p:nvPr>
          </p:nvSpPr>
          <p:spPr>
            <a:xfrm rot="11220000">
              <a:off x="6217900" y="4376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7" name="PA-星星43">
              <a:extLst>
                <a:ext uri="{FF2B5EF4-FFF2-40B4-BE49-F238E27FC236}">
                  <a16:creationId xmlns:a16="http://schemas.microsoft.com/office/drawing/2014/main" id="{A44AEDFF-C885-4A25-B11C-DD70C27794E8}"/>
                </a:ext>
              </a:extLst>
            </p:cNvPr>
            <p:cNvSpPr/>
            <p:nvPr>
              <p:custDataLst>
                <p:tags r:id="rId994"/>
              </p:custDataLst>
            </p:nvPr>
          </p:nvSpPr>
          <p:spPr>
            <a:xfrm rot="6480000">
              <a:off x="4719300" y="-271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8" name="PA-星星44">
              <a:extLst>
                <a:ext uri="{FF2B5EF4-FFF2-40B4-BE49-F238E27FC236}">
                  <a16:creationId xmlns:a16="http://schemas.microsoft.com/office/drawing/2014/main" id="{42A6520E-AF4C-4CE3-932A-F8323ECD4639}"/>
                </a:ext>
              </a:extLst>
            </p:cNvPr>
            <p:cNvSpPr/>
            <p:nvPr>
              <p:custDataLst>
                <p:tags r:id="rId995"/>
              </p:custDataLst>
            </p:nvPr>
          </p:nvSpPr>
          <p:spPr>
            <a:xfrm rot="3960000">
              <a:off x="21597600" y="714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9" name="PA-星星1">
              <a:extLst>
                <a:ext uri="{FF2B5EF4-FFF2-40B4-BE49-F238E27FC236}">
                  <a16:creationId xmlns:a16="http://schemas.microsoft.com/office/drawing/2014/main" id="{7ADBA4FA-4E1D-493F-A474-797DE2D2E6B8}"/>
                </a:ext>
              </a:extLst>
            </p:cNvPr>
            <p:cNvSpPr/>
            <p:nvPr>
              <p:custDataLst>
                <p:tags r:id="rId996"/>
              </p:custDataLst>
            </p:nvPr>
          </p:nvSpPr>
          <p:spPr>
            <a:xfrm rot="4200000">
              <a:off x="7119600" y="845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0" name="PA-星星2">
              <a:extLst>
                <a:ext uri="{FF2B5EF4-FFF2-40B4-BE49-F238E27FC236}">
                  <a16:creationId xmlns:a16="http://schemas.microsoft.com/office/drawing/2014/main" id="{72D99A45-07A5-4FC8-A3C7-6F8B935C1C2C}"/>
                </a:ext>
              </a:extLst>
            </p:cNvPr>
            <p:cNvSpPr/>
            <p:nvPr>
              <p:custDataLst>
                <p:tags r:id="rId997"/>
              </p:custDataLst>
            </p:nvPr>
          </p:nvSpPr>
          <p:spPr>
            <a:xfrm rot="12780000">
              <a:off x="18549600" y="-544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1" name="PA-星星5">
              <a:extLst>
                <a:ext uri="{FF2B5EF4-FFF2-40B4-BE49-F238E27FC236}">
                  <a16:creationId xmlns:a16="http://schemas.microsoft.com/office/drawing/2014/main" id="{0E901D31-2B96-4BFD-8C5B-ED44E952A216}"/>
                </a:ext>
              </a:extLst>
            </p:cNvPr>
            <p:cNvSpPr/>
            <p:nvPr>
              <p:custDataLst>
                <p:tags r:id="rId998"/>
              </p:custDataLst>
            </p:nvPr>
          </p:nvSpPr>
          <p:spPr>
            <a:xfrm rot="5220000">
              <a:off x="21661100" y="-100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2" name="PA-星星6">
              <a:extLst>
                <a:ext uri="{FF2B5EF4-FFF2-40B4-BE49-F238E27FC236}">
                  <a16:creationId xmlns:a16="http://schemas.microsoft.com/office/drawing/2014/main" id="{6B9B1C81-4EAD-4179-AD04-15789A222D5C}"/>
                </a:ext>
              </a:extLst>
            </p:cNvPr>
            <p:cNvSpPr/>
            <p:nvPr>
              <p:custDataLst>
                <p:tags r:id="rId999"/>
              </p:custDataLst>
            </p:nvPr>
          </p:nvSpPr>
          <p:spPr>
            <a:xfrm rot="12900000">
              <a:off x="23528000" y="-384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3" name="PA-星星8">
              <a:extLst>
                <a:ext uri="{FF2B5EF4-FFF2-40B4-BE49-F238E27FC236}">
                  <a16:creationId xmlns:a16="http://schemas.microsoft.com/office/drawing/2014/main" id="{85D85A44-4D57-4D23-823F-3B417C91030F}"/>
                </a:ext>
              </a:extLst>
            </p:cNvPr>
            <p:cNvSpPr/>
            <p:nvPr>
              <p:custDataLst>
                <p:tags r:id="rId1000"/>
              </p:custDataLst>
            </p:nvPr>
          </p:nvSpPr>
          <p:spPr>
            <a:xfrm rot="5040000">
              <a:off x="3258800" y="-189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4" name="PA-星星10">
              <a:extLst>
                <a:ext uri="{FF2B5EF4-FFF2-40B4-BE49-F238E27FC236}">
                  <a16:creationId xmlns:a16="http://schemas.microsoft.com/office/drawing/2014/main" id="{4630A687-5172-4098-9D7B-4E833FD0A138}"/>
                </a:ext>
              </a:extLst>
            </p:cNvPr>
            <p:cNvSpPr/>
            <p:nvPr>
              <p:custDataLst>
                <p:tags r:id="rId1001"/>
              </p:custDataLst>
            </p:nvPr>
          </p:nvSpPr>
          <p:spPr>
            <a:xfrm rot="17100000">
              <a:off x="-119400" y="659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5" name="PA-星星12">
              <a:extLst>
                <a:ext uri="{FF2B5EF4-FFF2-40B4-BE49-F238E27FC236}">
                  <a16:creationId xmlns:a16="http://schemas.microsoft.com/office/drawing/2014/main" id="{CCDBCFA4-1A2C-4DB1-87EB-0889655BC63E}"/>
                </a:ext>
              </a:extLst>
            </p:cNvPr>
            <p:cNvSpPr/>
            <p:nvPr>
              <p:custDataLst>
                <p:tags r:id="rId1002"/>
              </p:custDataLst>
            </p:nvPr>
          </p:nvSpPr>
          <p:spPr>
            <a:xfrm rot="13440000">
              <a:off x="19718000" y="-685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6" name="PA-星星16">
              <a:extLst>
                <a:ext uri="{FF2B5EF4-FFF2-40B4-BE49-F238E27FC236}">
                  <a16:creationId xmlns:a16="http://schemas.microsoft.com/office/drawing/2014/main" id="{ECE35258-5DDB-4051-8EFE-941630187A75}"/>
                </a:ext>
              </a:extLst>
            </p:cNvPr>
            <p:cNvSpPr/>
            <p:nvPr>
              <p:custDataLst>
                <p:tags r:id="rId1003"/>
              </p:custDataLst>
            </p:nvPr>
          </p:nvSpPr>
          <p:spPr>
            <a:xfrm rot="11940000">
              <a:off x="16581100" y="-5910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7" name="PA-星星19">
              <a:extLst>
                <a:ext uri="{FF2B5EF4-FFF2-40B4-BE49-F238E27FC236}">
                  <a16:creationId xmlns:a16="http://schemas.microsoft.com/office/drawing/2014/main" id="{C8198D27-6180-4377-AA84-5D4D21DFC5B7}"/>
                </a:ext>
              </a:extLst>
            </p:cNvPr>
            <p:cNvSpPr/>
            <p:nvPr>
              <p:custDataLst>
                <p:tags r:id="rId1004"/>
              </p:custDataLst>
            </p:nvPr>
          </p:nvSpPr>
          <p:spPr>
            <a:xfrm rot="12300000">
              <a:off x="9037300" y="-391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8" name="PA-星星22">
              <a:extLst>
                <a:ext uri="{FF2B5EF4-FFF2-40B4-BE49-F238E27FC236}">
                  <a16:creationId xmlns:a16="http://schemas.microsoft.com/office/drawing/2014/main" id="{429713C8-8169-4AD3-A742-36F5297D7AF6}"/>
                </a:ext>
              </a:extLst>
            </p:cNvPr>
            <p:cNvSpPr/>
            <p:nvPr>
              <p:custDataLst>
                <p:tags r:id="rId1005"/>
              </p:custDataLst>
            </p:nvPr>
          </p:nvSpPr>
          <p:spPr>
            <a:xfrm rot="3840000">
              <a:off x="-602000" y="336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9" name="PA-星星24">
              <a:extLst>
                <a:ext uri="{FF2B5EF4-FFF2-40B4-BE49-F238E27FC236}">
                  <a16:creationId xmlns:a16="http://schemas.microsoft.com/office/drawing/2014/main" id="{8029DBE6-5647-47AD-A5EF-DA80893CEC2C}"/>
                </a:ext>
              </a:extLst>
            </p:cNvPr>
            <p:cNvSpPr/>
            <p:nvPr>
              <p:custDataLst>
                <p:tags r:id="rId1006"/>
              </p:custDataLst>
            </p:nvPr>
          </p:nvSpPr>
          <p:spPr>
            <a:xfrm rot="4860000">
              <a:off x="13761700" y="653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0" name="PA-星星26">
              <a:extLst>
                <a:ext uri="{FF2B5EF4-FFF2-40B4-BE49-F238E27FC236}">
                  <a16:creationId xmlns:a16="http://schemas.microsoft.com/office/drawing/2014/main" id="{1AA2D792-1C75-473A-82F3-E7662325DFB5}"/>
                </a:ext>
              </a:extLst>
            </p:cNvPr>
            <p:cNvSpPr/>
            <p:nvPr>
              <p:custDataLst>
                <p:tags r:id="rId1007"/>
              </p:custDataLst>
            </p:nvPr>
          </p:nvSpPr>
          <p:spPr>
            <a:xfrm rot="8820000">
              <a:off x="6573500" y="104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1" name="PA-星星28">
              <a:extLst>
                <a:ext uri="{FF2B5EF4-FFF2-40B4-BE49-F238E27FC236}">
                  <a16:creationId xmlns:a16="http://schemas.microsoft.com/office/drawing/2014/main" id="{19A93A37-89E9-4F51-80E3-0E84C06B196E}"/>
                </a:ext>
              </a:extLst>
            </p:cNvPr>
            <p:cNvSpPr/>
            <p:nvPr>
              <p:custDataLst>
                <p:tags r:id="rId1008"/>
              </p:custDataLst>
            </p:nvPr>
          </p:nvSpPr>
          <p:spPr>
            <a:xfrm rot="20160000">
              <a:off x="10485100" y="2293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2" name="PA-星星29">
              <a:extLst>
                <a:ext uri="{FF2B5EF4-FFF2-40B4-BE49-F238E27FC236}">
                  <a16:creationId xmlns:a16="http://schemas.microsoft.com/office/drawing/2014/main" id="{D823E266-BC8D-4AB4-B105-297821550524}"/>
                </a:ext>
              </a:extLst>
            </p:cNvPr>
            <p:cNvSpPr/>
            <p:nvPr>
              <p:custDataLst>
                <p:tags r:id="rId1009"/>
              </p:custDataLst>
            </p:nvPr>
          </p:nvSpPr>
          <p:spPr>
            <a:xfrm rot="10020000">
              <a:off x="96500" y="652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3" name="PA-星星31">
              <a:extLst>
                <a:ext uri="{FF2B5EF4-FFF2-40B4-BE49-F238E27FC236}">
                  <a16:creationId xmlns:a16="http://schemas.microsoft.com/office/drawing/2014/main" id="{F35615E8-C8A0-4A2F-9BD5-8F5132936398}"/>
                </a:ext>
              </a:extLst>
            </p:cNvPr>
            <p:cNvSpPr/>
            <p:nvPr>
              <p:custDataLst>
                <p:tags r:id="rId1010"/>
              </p:custDataLst>
            </p:nvPr>
          </p:nvSpPr>
          <p:spPr>
            <a:xfrm rot="7680000">
              <a:off x="1087100" y="-149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4" name="PA-星星32">
              <a:extLst>
                <a:ext uri="{FF2B5EF4-FFF2-40B4-BE49-F238E27FC236}">
                  <a16:creationId xmlns:a16="http://schemas.microsoft.com/office/drawing/2014/main" id="{BBDD36E4-D8C9-4B39-B8CD-24DE0D93BDB7}"/>
                </a:ext>
              </a:extLst>
            </p:cNvPr>
            <p:cNvSpPr/>
            <p:nvPr>
              <p:custDataLst>
                <p:tags r:id="rId1011"/>
              </p:custDataLst>
            </p:nvPr>
          </p:nvSpPr>
          <p:spPr>
            <a:xfrm rot="11340000">
              <a:off x="-678200" y="-599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5" name="PA-星星33">
              <a:extLst>
                <a:ext uri="{FF2B5EF4-FFF2-40B4-BE49-F238E27FC236}">
                  <a16:creationId xmlns:a16="http://schemas.microsoft.com/office/drawing/2014/main" id="{B672B948-1A8E-47B1-8568-55EAD2B4C7D0}"/>
                </a:ext>
              </a:extLst>
            </p:cNvPr>
            <p:cNvSpPr/>
            <p:nvPr>
              <p:custDataLst>
                <p:tags r:id="rId1012"/>
              </p:custDataLst>
            </p:nvPr>
          </p:nvSpPr>
          <p:spPr>
            <a:xfrm rot="1200000">
              <a:off x="17647900" y="153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6" name="PA-星星35">
              <a:extLst>
                <a:ext uri="{FF2B5EF4-FFF2-40B4-BE49-F238E27FC236}">
                  <a16:creationId xmlns:a16="http://schemas.microsoft.com/office/drawing/2014/main" id="{A55C69CE-1C29-431B-9460-C389EEE944EB}"/>
                </a:ext>
              </a:extLst>
            </p:cNvPr>
            <p:cNvSpPr/>
            <p:nvPr>
              <p:custDataLst>
                <p:tags r:id="rId1013"/>
              </p:custDataLst>
            </p:nvPr>
          </p:nvSpPr>
          <p:spPr>
            <a:xfrm rot="9060000">
              <a:off x="22067500" y="45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7" name="PA-星星38">
              <a:extLst>
                <a:ext uri="{FF2B5EF4-FFF2-40B4-BE49-F238E27FC236}">
                  <a16:creationId xmlns:a16="http://schemas.microsoft.com/office/drawing/2014/main" id="{EA7AE7CA-FC22-479A-9619-74424882877F}"/>
                </a:ext>
              </a:extLst>
            </p:cNvPr>
            <p:cNvSpPr/>
            <p:nvPr>
              <p:custDataLst>
                <p:tags r:id="rId1014"/>
              </p:custDataLst>
            </p:nvPr>
          </p:nvSpPr>
          <p:spPr>
            <a:xfrm rot="18600000">
              <a:off x="21496000" y="156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8" name="PA-星星40">
              <a:extLst>
                <a:ext uri="{FF2B5EF4-FFF2-40B4-BE49-F238E27FC236}">
                  <a16:creationId xmlns:a16="http://schemas.microsoft.com/office/drawing/2014/main" id="{F0E61D1A-6ECA-4E13-9E4E-518F26DC2F1F}"/>
                </a:ext>
              </a:extLst>
            </p:cNvPr>
            <p:cNvSpPr/>
            <p:nvPr>
              <p:custDataLst>
                <p:tags r:id="rId1015"/>
              </p:custDataLst>
            </p:nvPr>
          </p:nvSpPr>
          <p:spPr>
            <a:xfrm rot="11340000">
              <a:off x="23185100" y="-751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9" name="PA-星星42">
              <a:extLst>
                <a:ext uri="{FF2B5EF4-FFF2-40B4-BE49-F238E27FC236}">
                  <a16:creationId xmlns:a16="http://schemas.microsoft.com/office/drawing/2014/main" id="{C4A8CBDE-33BE-48AA-ABE5-4816ADFA0034}"/>
                </a:ext>
              </a:extLst>
            </p:cNvPr>
            <p:cNvSpPr/>
            <p:nvPr>
              <p:custDataLst>
                <p:tags r:id="rId1016"/>
              </p:custDataLst>
            </p:nvPr>
          </p:nvSpPr>
          <p:spPr>
            <a:xfrm rot="11220000">
              <a:off x="14650700" y="-194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0" name="PA-星星43">
              <a:extLst>
                <a:ext uri="{FF2B5EF4-FFF2-40B4-BE49-F238E27FC236}">
                  <a16:creationId xmlns:a16="http://schemas.microsoft.com/office/drawing/2014/main" id="{EC310275-A3B0-4179-A1FA-6DC7B725E3B3}"/>
                </a:ext>
              </a:extLst>
            </p:cNvPr>
            <p:cNvSpPr/>
            <p:nvPr>
              <p:custDataLst>
                <p:tags r:id="rId1017"/>
              </p:custDataLst>
            </p:nvPr>
          </p:nvSpPr>
          <p:spPr>
            <a:xfrm rot="6480000">
              <a:off x="9215100" y="231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1" name="PA-星星44">
              <a:extLst>
                <a:ext uri="{FF2B5EF4-FFF2-40B4-BE49-F238E27FC236}">
                  <a16:creationId xmlns:a16="http://schemas.microsoft.com/office/drawing/2014/main" id="{1CDF7F35-8017-4CC3-9C47-41564F5AB75C}"/>
                </a:ext>
              </a:extLst>
            </p:cNvPr>
            <p:cNvSpPr/>
            <p:nvPr>
              <p:custDataLst>
                <p:tags r:id="rId1018"/>
              </p:custDataLst>
            </p:nvPr>
          </p:nvSpPr>
          <p:spPr>
            <a:xfrm rot="3960000">
              <a:off x="11475700" y="-759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2" name="PA-星星1">
              <a:extLst>
                <a:ext uri="{FF2B5EF4-FFF2-40B4-BE49-F238E27FC236}">
                  <a16:creationId xmlns:a16="http://schemas.microsoft.com/office/drawing/2014/main" id="{3B40FA74-01F3-4A0D-9FCF-EF9651444BDC}"/>
                </a:ext>
              </a:extLst>
            </p:cNvPr>
            <p:cNvSpPr/>
            <p:nvPr>
              <p:custDataLst>
                <p:tags r:id="rId1019"/>
              </p:custDataLst>
            </p:nvPr>
          </p:nvSpPr>
          <p:spPr>
            <a:xfrm rot="4200000">
              <a:off x="10993100" y="283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3" name="PA-星星2">
              <a:extLst>
                <a:ext uri="{FF2B5EF4-FFF2-40B4-BE49-F238E27FC236}">
                  <a16:creationId xmlns:a16="http://schemas.microsoft.com/office/drawing/2014/main" id="{98C7DBAD-2179-4CAF-9A6D-B99EA9EFEBFA}"/>
                </a:ext>
              </a:extLst>
            </p:cNvPr>
            <p:cNvSpPr/>
            <p:nvPr>
              <p:custDataLst>
                <p:tags r:id="rId1020"/>
              </p:custDataLst>
            </p:nvPr>
          </p:nvSpPr>
          <p:spPr>
            <a:xfrm rot="12780000">
              <a:off x="-195600" y="-479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4" name="PA-星星3">
              <a:extLst>
                <a:ext uri="{FF2B5EF4-FFF2-40B4-BE49-F238E27FC236}">
                  <a16:creationId xmlns:a16="http://schemas.microsoft.com/office/drawing/2014/main" id="{C3D1C14C-ADB5-4378-86C4-27D04DED71DF}"/>
                </a:ext>
              </a:extLst>
            </p:cNvPr>
            <p:cNvSpPr/>
            <p:nvPr>
              <p:custDataLst>
                <p:tags r:id="rId1021"/>
              </p:custDataLst>
            </p:nvPr>
          </p:nvSpPr>
          <p:spPr>
            <a:xfrm rot="20760000">
              <a:off x="7868900" y="827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5" name="PA-星星4">
              <a:extLst>
                <a:ext uri="{FF2B5EF4-FFF2-40B4-BE49-F238E27FC236}">
                  <a16:creationId xmlns:a16="http://schemas.microsoft.com/office/drawing/2014/main" id="{E076312E-308A-4094-AE68-6B53CFE6D685}"/>
                </a:ext>
              </a:extLst>
            </p:cNvPr>
            <p:cNvSpPr/>
            <p:nvPr>
              <p:custDataLst>
                <p:tags r:id="rId1022"/>
              </p:custDataLst>
            </p:nvPr>
          </p:nvSpPr>
          <p:spPr>
            <a:xfrm rot="1860000">
              <a:off x="6129000" y="-4462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6" name="PA-星星5">
              <a:extLst>
                <a:ext uri="{FF2B5EF4-FFF2-40B4-BE49-F238E27FC236}">
                  <a16:creationId xmlns:a16="http://schemas.microsoft.com/office/drawing/2014/main" id="{C5990C9F-CC1F-4EA2-A663-69E7986B4CFF}"/>
                </a:ext>
              </a:extLst>
            </p:cNvPr>
            <p:cNvSpPr/>
            <p:nvPr>
              <p:custDataLst>
                <p:tags r:id="rId1023"/>
              </p:custDataLst>
            </p:nvPr>
          </p:nvSpPr>
          <p:spPr>
            <a:xfrm rot="5220000">
              <a:off x="7576800" y="-67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7" name="PA-星星6">
              <a:extLst>
                <a:ext uri="{FF2B5EF4-FFF2-40B4-BE49-F238E27FC236}">
                  <a16:creationId xmlns:a16="http://schemas.microsoft.com/office/drawing/2014/main" id="{8D606D7A-E08E-42B1-914C-6255A76EB367}"/>
                </a:ext>
              </a:extLst>
            </p:cNvPr>
            <p:cNvSpPr/>
            <p:nvPr>
              <p:custDataLst>
                <p:tags r:id="rId1024"/>
              </p:custDataLst>
            </p:nvPr>
          </p:nvSpPr>
          <p:spPr>
            <a:xfrm rot="12900000">
              <a:off x="4655800" y="-4056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8" name="PA-星星7">
              <a:extLst>
                <a:ext uri="{FF2B5EF4-FFF2-40B4-BE49-F238E27FC236}">
                  <a16:creationId xmlns:a16="http://schemas.microsoft.com/office/drawing/2014/main" id="{7E3EDC04-9F2E-487C-B479-A9AA1FB93A20}"/>
                </a:ext>
              </a:extLst>
            </p:cNvPr>
            <p:cNvSpPr/>
            <p:nvPr>
              <p:custDataLst>
                <p:tags r:id="rId1025"/>
              </p:custDataLst>
            </p:nvPr>
          </p:nvSpPr>
          <p:spPr>
            <a:xfrm rot="12180000">
              <a:off x="16314400" y="-3370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9" name="PA-星星8">
              <a:extLst>
                <a:ext uri="{FF2B5EF4-FFF2-40B4-BE49-F238E27FC236}">
                  <a16:creationId xmlns:a16="http://schemas.microsoft.com/office/drawing/2014/main" id="{5A2DD102-39F0-4766-81A5-EE478DA9E89C}"/>
                </a:ext>
              </a:extLst>
            </p:cNvPr>
            <p:cNvSpPr/>
            <p:nvPr>
              <p:custDataLst>
                <p:tags r:id="rId1026"/>
              </p:custDataLst>
            </p:nvPr>
          </p:nvSpPr>
          <p:spPr>
            <a:xfrm rot="5040000">
              <a:off x="8161000" y="-643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0" name="PA-星星9">
              <a:extLst>
                <a:ext uri="{FF2B5EF4-FFF2-40B4-BE49-F238E27FC236}">
                  <a16:creationId xmlns:a16="http://schemas.microsoft.com/office/drawing/2014/main" id="{436987F6-3B49-46E1-B44A-DF5C475F35B8}"/>
                </a:ext>
              </a:extLst>
            </p:cNvPr>
            <p:cNvSpPr/>
            <p:nvPr>
              <p:custDataLst>
                <p:tags r:id="rId1027"/>
              </p:custDataLst>
            </p:nvPr>
          </p:nvSpPr>
          <p:spPr>
            <a:xfrm rot="19140000">
              <a:off x="2636500" y="493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1" name="PA-星星10">
              <a:extLst>
                <a:ext uri="{FF2B5EF4-FFF2-40B4-BE49-F238E27FC236}">
                  <a16:creationId xmlns:a16="http://schemas.microsoft.com/office/drawing/2014/main" id="{D58692FB-0792-40ED-A709-4AE744E2A9FD}"/>
                </a:ext>
              </a:extLst>
            </p:cNvPr>
            <p:cNvSpPr/>
            <p:nvPr>
              <p:custDataLst>
                <p:tags r:id="rId1028"/>
              </p:custDataLst>
            </p:nvPr>
          </p:nvSpPr>
          <p:spPr>
            <a:xfrm rot="17100000">
              <a:off x="7513300" y="734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2" name="PA-星星11">
              <a:extLst>
                <a:ext uri="{FF2B5EF4-FFF2-40B4-BE49-F238E27FC236}">
                  <a16:creationId xmlns:a16="http://schemas.microsoft.com/office/drawing/2014/main" id="{09EB92B5-DC08-4202-A6A9-8527610DDD0B}"/>
                </a:ext>
              </a:extLst>
            </p:cNvPr>
            <p:cNvSpPr/>
            <p:nvPr>
              <p:custDataLst>
                <p:tags r:id="rId1029"/>
              </p:custDataLst>
            </p:nvPr>
          </p:nvSpPr>
          <p:spPr>
            <a:xfrm rot="17700000">
              <a:off x="2801600" y="-381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3" name="PA-星星12">
              <a:extLst>
                <a:ext uri="{FF2B5EF4-FFF2-40B4-BE49-F238E27FC236}">
                  <a16:creationId xmlns:a16="http://schemas.microsoft.com/office/drawing/2014/main" id="{4EFB4FE6-C0CF-4135-8A45-EEC984332736}"/>
                </a:ext>
              </a:extLst>
            </p:cNvPr>
            <p:cNvSpPr/>
            <p:nvPr>
              <p:custDataLst>
                <p:tags r:id="rId1030"/>
              </p:custDataLst>
            </p:nvPr>
          </p:nvSpPr>
          <p:spPr>
            <a:xfrm rot="13440000">
              <a:off x="2471400" y="-428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4" name="PA-星星13">
              <a:extLst>
                <a:ext uri="{FF2B5EF4-FFF2-40B4-BE49-F238E27FC236}">
                  <a16:creationId xmlns:a16="http://schemas.microsoft.com/office/drawing/2014/main" id="{8341C834-ED09-4778-98C7-ADCD8EE05FAB}"/>
                </a:ext>
              </a:extLst>
            </p:cNvPr>
            <p:cNvSpPr/>
            <p:nvPr>
              <p:custDataLst>
                <p:tags r:id="rId1031"/>
              </p:custDataLst>
            </p:nvPr>
          </p:nvSpPr>
          <p:spPr>
            <a:xfrm rot="1320000">
              <a:off x="4541500" y="548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5" name="PA-星星14">
              <a:extLst>
                <a:ext uri="{FF2B5EF4-FFF2-40B4-BE49-F238E27FC236}">
                  <a16:creationId xmlns:a16="http://schemas.microsoft.com/office/drawing/2014/main" id="{5DA24085-DE18-4434-93F5-FFA933150F14}"/>
                </a:ext>
              </a:extLst>
            </p:cNvPr>
            <p:cNvSpPr/>
            <p:nvPr>
              <p:custDataLst>
                <p:tags r:id="rId1032"/>
              </p:custDataLst>
            </p:nvPr>
          </p:nvSpPr>
          <p:spPr>
            <a:xfrm rot="14520000">
              <a:off x="6065500" y="-744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6" name="PA-星星15">
              <a:extLst>
                <a:ext uri="{FF2B5EF4-FFF2-40B4-BE49-F238E27FC236}">
                  <a16:creationId xmlns:a16="http://schemas.microsoft.com/office/drawing/2014/main" id="{E63DC42F-9842-48B8-B9F9-E5FB66F11E19}"/>
                </a:ext>
              </a:extLst>
            </p:cNvPr>
            <p:cNvSpPr/>
            <p:nvPr>
              <p:custDataLst>
                <p:tags r:id="rId1033"/>
              </p:custDataLst>
            </p:nvPr>
          </p:nvSpPr>
          <p:spPr>
            <a:xfrm rot="4560000">
              <a:off x="617200" y="-4043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7" name="PA-星星16">
              <a:extLst>
                <a:ext uri="{FF2B5EF4-FFF2-40B4-BE49-F238E27FC236}">
                  <a16:creationId xmlns:a16="http://schemas.microsoft.com/office/drawing/2014/main" id="{5E976D55-D9D4-4FC3-9327-05234CEFCA08}"/>
                </a:ext>
              </a:extLst>
            </p:cNvPr>
            <p:cNvSpPr/>
            <p:nvPr>
              <p:custDataLst>
                <p:tags r:id="rId1034"/>
              </p:custDataLst>
            </p:nvPr>
          </p:nvSpPr>
          <p:spPr>
            <a:xfrm rot="11940000">
              <a:off x="11145500" y="319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8" name="PA-星星17">
              <a:extLst>
                <a:ext uri="{FF2B5EF4-FFF2-40B4-BE49-F238E27FC236}">
                  <a16:creationId xmlns:a16="http://schemas.microsoft.com/office/drawing/2014/main" id="{6ADA8428-1E6F-4FC6-B7EC-3B34A365460C}"/>
                </a:ext>
              </a:extLst>
            </p:cNvPr>
            <p:cNvSpPr/>
            <p:nvPr>
              <p:custDataLst>
                <p:tags r:id="rId1035"/>
              </p:custDataLst>
            </p:nvPr>
          </p:nvSpPr>
          <p:spPr>
            <a:xfrm rot="20880000">
              <a:off x="71100" y="-43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9" name="PA-星星18">
              <a:extLst>
                <a:ext uri="{FF2B5EF4-FFF2-40B4-BE49-F238E27FC236}">
                  <a16:creationId xmlns:a16="http://schemas.microsoft.com/office/drawing/2014/main" id="{2A5BDCA3-79D4-4098-BA77-1642A850D2A1}"/>
                </a:ext>
              </a:extLst>
            </p:cNvPr>
            <p:cNvSpPr/>
            <p:nvPr>
              <p:custDataLst>
                <p:tags r:id="rId1036"/>
              </p:custDataLst>
            </p:nvPr>
          </p:nvSpPr>
          <p:spPr>
            <a:xfrm rot="11520000">
              <a:off x="2573000" y="-136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0" name="PA-星星19">
              <a:extLst>
                <a:ext uri="{FF2B5EF4-FFF2-40B4-BE49-F238E27FC236}">
                  <a16:creationId xmlns:a16="http://schemas.microsoft.com/office/drawing/2014/main" id="{593C3AF2-07D2-4AA2-BBE7-BE1F5E36B23B}"/>
                </a:ext>
              </a:extLst>
            </p:cNvPr>
            <p:cNvSpPr/>
            <p:nvPr>
              <p:custDataLst>
                <p:tags r:id="rId1037"/>
              </p:custDataLst>
            </p:nvPr>
          </p:nvSpPr>
          <p:spPr>
            <a:xfrm rot="12300000">
              <a:off x="20530800" y="689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1" name="PA-星星21">
              <a:extLst>
                <a:ext uri="{FF2B5EF4-FFF2-40B4-BE49-F238E27FC236}">
                  <a16:creationId xmlns:a16="http://schemas.microsoft.com/office/drawing/2014/main" id="{C32DA79F-0D77-47DA-9BD6-13D7A8D70B4A}"/>
                </a:ext>
              </a:extLst>
            </p:cNvPr>
            <p:cNvSpPr/>
            <p:nvPr>
              <p:custDataLst>
                <p:tags r:id="rId1038"/>
              </p:custDataLst>
            </p:nvPr>
          </p:nvSpPr>
          <p:spPr>
            <a:xfrm rot="19260000">
              <a:off x="-373400" y="-728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2" name="PA-星星22">
              <a:extLst>
                <a:ext uri="{FF2B5EF4-FFF2-40B4-BE49-F238E27FC236}">
                  <a16:creationId xmlns:a16="http://schemas.microsoft.com/office/drawing/2014/main" id="{EDAAA695-F6AD-4A89-A55A-74223301F36B}"/>
                </a:ext>
              </a:extLst>
            </p:cNvPr>
            <p:cNvSpPr/>
            <p:nvPr>
              <p:custDataLst>
                <p:tags r:id="rId1039"/>
              </p:custDataLst>
            </p:nvPr>
          </p:nvSpPr>
          <p:spPr>
            <a:xfrm rot="3840000">
              <a:off x="19768800" y="896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3" name="PA-星星23">
              <a:extLst>
                <a:ext uri="{FF2B5EF4-FFF2-40B4-BE49-F238E27FC236}">
                  <a16:creationId xmlns:a16="http://schemas.microsoft.com/office/drawing/2014/main" id="{F017DE98-B808-414E-9E43-A0C82989C0D3}"/>
                </a:ext>
              </a:extLst>
            </p:cNvPr>
            <p:cNvSpPr/>
            <p:nvPr>
              <p:custDataLst>
                <p:tags r:id="rId1040"/>
              </p:custDataLst>
            </p:nvPr>
          </p:nvSpPr>
          <p:spPr>
            <a:xfrm rot="7140000">
              <a:off x="4757400" y="-13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4" name="PA-星星24">
              <a:extLst>
                <a:ext uri="{FF2B5EF4-FFF2-40B4-BE49-F238E27FC236}">
                  <a16:creationId xmlns:a16="http://schemas.microsoft.com/office/drawing/2014/main" id="{AD75423A-90F4-4D76-AE33-C53E2BF63262}"/>
                </a:ext>
              </a:extLst>
            </p:cNvPr>
            <p:cNvSpPr/>
            <p:nvPr>
              <p:custDataLst>
                <p:tags r:id="rId1041"/>
              </p:custDataLst>
            </p:nvPr>
          </p:nvSpPr>
          <p:spPr>
            <a:xfrm rot="4860000">
              <a:off x="5278100" y="289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5" name="PA-星星25">
              <a:extLst>
                <a:ext uri="{FF2B5EF4-FFF2-40B4-BE49-F238E27FC236}">
                  <a16:creationId xmlns:a16="http://schemas.microsoft.com/office/drawing/2014/main" id="{2C913679-7901-4079-ADB1-9A7B0BABD9B9}"/>
                </a:ext>
              </a:extLst>
            </p:cNvPr>
            <p:cNvSpPr/>
            <p:nvPr>
              <p:custDataLst>
                <p:tags r:id="rId1042"/>
              </p:custDataLst>
            </p:nvPr>
          </p:nvSpPr>
          <p:spPr>
            <a:xfrm rot="14160000">
              <a:off x="21724600" y="325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6" name="PA-星星26">
              <a:extLst>
                <a:ext uri="{FF2B5EF4-FFF2-40B4-BE49-F238E27FC236}">
                  <a16:creationId xmlns:a16="http://schemas.microsoft.com/office/drawing/2014/main" id="{45D87236-0553-4022-8781-714A5B6EAC79}"/>
                </a:ext>
              </a:extLst>
            </p:cNvPr>
            <p:cNvSpPr/>
            <p:nvPr>
              <p:custDataLst>
                <p:tags r:id="rId1043"/>
              </p:custDataLst>
            </p:nvPr>
          </p:nvSpPr>
          <p:spPr>
            <a:xfrm rot="8820000">
              <a:off x="15323800" y="98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7" name="PA-星星27">
              <a:extLst>
                <a:ext uri="{FF2B5EF4-FFF2-40B4-BE49-F238E27FC236}">
                  <a16:creationId xmlns:a16="http://schemas.microsoft.com/office/drawing/2014/main" id="{24642C29-DF15-49B8-BA60-EBCF2EFA3532}"/>
                </a:ext>
              </a:extLst>
            </p:cNvPr>
            <p:cNvSpPr/>
            <p:nvPr>
              <p:custDataLst>
                <p:tags r:id="rId1044"/>
              </p:custDataLst>
            </p:nvPr>
          </p:nvSpPr>
          <p:spPr>
            <a:xfrm rot="8700000">
              <a:off x="4122400" y="221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78" name="PA-星星28">
              <a:extLst>
                <a:ext uri="{FF2B5EF4-FFF2-40B4-BE49-F238E27FC236}">
                  <a16:creationId xmlns:a16="http://schemas.microsoft.com/office/drawing/2014/main" id="{9BC4FFB9-6EC8-47B8-A956-D1F37E05A43C}"/>
                </a:ext>
              </a:extLst>
            </p:cNvPr>
            <p:cNvSpPr/>
            <p:nvPr>
              <p:custDataLst>
                <p:tags r:id="rId1045"/>
              </p:custDataLst>
            </p:nvPr>
          </p:nvSpPr>
          <p:spPr>
            <a:xfrm rot="20160000">
              <a:off x="6090900" y="123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79" name="PA-星星29">
              <a:extLst>
                <a:ext uri="{FF2B5EF4-FFF2-40B4-BE49-F238E27FC236}">
                  <a16:creationId xmlns:a16="http://schemas.microsoft.com/office/drawing/2014/main" id="{D0D13118-E361-4C47-A90A-E1B22AF21105}"/>
                </a:ext>
              </a:extLst>
            </p:cNvPr>
            <p:cNvSpPr/>
            <p:nvPr>
              <p:custDataLst>
                <p:tags r:id="rId1046"/>
              </p:custDataLst>
            </p:nvPr>
          </p:nvSpPr>
          <p:spPr>
            <a:xfrm rot="10020000">
              <a:off x="20543500" y="-391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80" name="PA-星星30">
              <a:extLst>
                <a:ext uri="{FF2B5EF4-FFF2-40B4-BE49-F238E27FC236}">
                  <a16:creationId xmlns:a16="http://schemas.microsoft.com/office/drawing/2014/main" id="{B44828D2-5B13-46ED-955A-7A0E02DAC6F3}"/>
                </a:ext>
              </a:extLst>
            </p:cNvPr>
            <p:cNvSpPr/>
            <p:nvPr>
              <p:custDataLst>
                <p:tags r:id="rId1047"/>
              </p:custDataLst>
            </p:nvPr>
          </p:nvSpPr>
          <p:spPr>
            <a:xfrm rot="16020000">
              <a:off x="11958300" y="557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1" name="PA-星星31">
              <a:extLst>
                <a:ext uri="{FF2B5EF4-FFF2-40B4-BE49-F238E27FC236}">
                  <a16:creationId xmlns:a16="http://schemas.microsoft.com/office/drawing/2014/main" id="{03941601-0AC5-4883-9CB5-3B269818733E}"/>
                </a:ext>
              </a:extLst>
            </p:cNvPr>
            <p:cNvSpPr/>
            <p:nvPr>
              <p:custDataLst>
                <p:tags r:id="rId1048"/>
              </p:custDataLst>
            </p:nvPr>
          </p:nvSpPr>
          <p:spPr>
            <a:xfrm rot="7680000">
              <a:off x="23299400" y="845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2" name="PA-星星32">
              <a:extLst>
                <a:ext uri="{FF2B5EF4-FFF2-40B4-BE49-F238E27FC236}">
                  <a16:creationId xmlns:a16="http://schemas.microsoft.com/office/drawing/2014/main" id="{2097D4DF-9983-4A3D-9333-3183D7F1EC46}"/>
                </a:ext>
              </a:extLst>
            </p:cNvPr>
            <p:cNvSpPr/>
            <p:nvPr>
              <p:custDataLst>
                <p:tags r:id="rId1049"/>
              </p:custDataLst>
            </p:nvPr>
          </p:nvSpPr>
          <p:spPr>
            <a:xfrm rot="11340000">
              <a:off x="17076400" y="-331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3" name="PA-星星33">
              <a:extLst>
                <a:ext uri="{FF2B5EF4-FFF2-40B4-BE49-F238E27FC236}">
                  <a16:creationId xmlns:a16="http://schemas.microsoft.com/office/drawing/2014/main" id="{A266FBC8-A6A0-4BD4-8C74-AB42BCD8009E}"/>
                </a:ext>
              </a:extLst>
            </p:cNvPr>
            <p:cNvSpPr/>
            <p:nvPr>
              <p:custDataLst>
                <p:tags r:id="rId1050"/>
              </p:custDataLst>
            </p:nvPr>
          </p:nvSpPr>
          <p:spPr>
            <a:xfrm rot="1200000">
              <a:off x="2103100" y="-582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4" name="PA-星星34">
              <a:extLst>
                <a:ext uri="{FF2B5EF4-FFF2-40B4-BE49-F238E27FC236}">
                  <a16:creationId xmlns:a16="http://schemas.microsoft.com/office/drawing/2014/main" id="{6BEB801E-D663-45D0-AEDE-9688FAFB39F5}"/>
                </a:ext>
              </a:extLst>
            </p:cNvPr>
            <p:cNvSpPr/>
            <p:nvPr>
              <p:custDataLst>
                <p:tags r:id="rId1051"/>
              </p:custDataLst>
            </p:nvPr>
          </p:nvSpPr>
          <p:spPr>
            <a:xfrm rot="16020000">
              <a:off x="23286700" y="112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5" name="PA-星星35">
              <a:extLst>
                <a:ext uri="{FF2B5EF4-FFF2-40B4-BE49-F238E27FC236}">
                  <a16:creationId xmlns:a16="http://schemas.microsoft.com/office/drawing/2014/main" id="{9632371B-B46F-4FCF-B5E9-E8EEBCF43FEC}"/>
                </a:ext>
              </a:extLst>
            </p:cNvPr>
            <p:cNvSpPr/>
            <p:nvPr>
              <p:custDataLst>
                <p:tags r:id="rId1052"/>
              </p:custDataLst>
            </p:nvPr>
          </p:nvSpPr>
          <p:spPr>
            <a:xfrm rot="9060000">
              <a:off x="3296900" y="-396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86" name="PA-星星36">
              <a:extLst>
                <a:ext uri="{FF2B5EF4-FFF2-40B4-BE49-F238E27FC236}">
                  <a16:creationId xmlns:a16="http://schemas.microsoft.com/office/drawing/2014/main" id="{5F9ECD5E-2985-4B8D-B133-9B6A08240F46}"/>
                </a:ext>
              </a:extLst>
            </p:cNvPr>
            <p:cNvSpPr/>
            <p:nvPr>
              <p:custDataLst>
                <p:tags r:id="rId1053"/>
              </p:custDataLst>
            </p:nvPr>
          </p:nvSpPr>
          <p:spPr>
            <a:xfrm rot="3540000">
              <a:off x="1912600" y="786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7" name="PA-星星37">
              <a:extLst>
                <a:ext uri="{FF2B5EF4-FFF2-40B4-BE49-F238E27FC236}">
                  <a16:creationId xmlns:a16="http://schemas.microsoft.com/office/drawing/2014/main" id="{CB9B8AD4-A6FB-442D-898F-6126725ABED0}"/>
                </a:ext>
              </a:extLst>
            </p:cNvPr>
            <p:cNvSpPr/>
            <p:nvPr>
              <p:custDataLst>
                <p:tags r:id="rId1054"/>
              </p:custDataLst>
            </p:nvPr>
          </p:nvSpPr>
          <p:spPr>
            <a:xfrm rot="3180000">
              <a:off x="4693900" y="-382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8" name="PA-星星38">
              <a:extLst>
                <a:ext uri="{FF2B5EF4-FFF2-40B4-BE49-F238E27FC236}">
                  <a16:creationId xmlns:a16="http://schemas.microsoft.com/office/drawing/2014/main" id="{F77BBD60-DE8B-4B2D-BEA6-3DB6B2AC0FAC}"/>
                </a:ext>
              </a:extLst>
            </p:cNvPr>
            <p:cNvSpPr/>
            <p:nvPr>
              <p:custDataLst>
                <p:tags r:id="rId1055"/>
              </p:custDataLst>
            </p:nvPr>
          </p:nvSpPr>
          <p:spPr>
            <a:xfrm rot="18600000">
              <a:off x="18168600" y="-262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9" name="PA-星星39">
              <a:extLst>
                <a:ext uri="{FF2B5EF4-FFF2-40B4-BE49-F238E27FC236}">
                  <a16:creationId xmlns:a16="http://schemas.microsoft.com/office/drawing/2014/main" id="{E3ED6D5C-D81B-42F9-952B-CEFFBBCA7A8A}"/>
                </a:ext>
              </a:extLst>
            </p:cNvPr>
            <p:cNvSpPr/>
            <p:nvPr>
              <p:custDataLst>
                <p:tags r:id="rId1056"/>
              </p:custDataLst>
            </p:nvPr>
          </p:nvSpPr>
          <p:spPr>
            <a:xfrm rot="4500000">
              <a:off x="1874500" y="226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0" name="PA-星星40">
              <a:extLst>
                <a:ext uri="{FF2B5EF4-FFF2-40B4-BE49-F238E27FC236}">
                  <a16:creationId xmlns:a16="http://schemas.microsoft.com/office/drawing/2014/main" id="{A50E3EE2-EA1F-4E04-B4E3-68C7B7669EFE}"/>
                </a:ext>
              </a:extLst>
            </p:cNvPr>
            <p:cNvSpPr/>
            <p:nvPr>
              <p:custDataLst>
                <p:tags r:id="rId1057"/>
              </p:custDataLst>
            </p:nvPr>
          </p:nvSpPr>
          <p:spPr>
            <a:xfrm rot="11340000">
              <a:off x="-983000" y="3093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1" name="PA-星星41">
              <a:extLst>
                <a:ext uri="{FF2B5EF4-FFF2-40B4-BE49-F238E27FC236}">
                  <a16:creationId xmlns:a16="http://schemas.microsoft.com/office/drawing/2014/main" id="{C0281F72-8690-47A2-9451-B83B159CEDF9}"/>
                </a:ext>
              </a:extLst>
            </p:cNvPr>
            <p:cNvSpPr/>
            <p:nvPr>
              <p:custDataLst>
                <p:tags r:id="rId1058"/>
              </p:custDataLst>
            </p:nvPr>
          </p:nvSpPr>
          <p:spPr>
            <a:xfrm rot="10200000">
              <a:off x="23375600" y="136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2" name="PA-星星42">
              <a:extLst>
                <a:ext uri="{FF2B5EF4-FFF2-40B4-BE49-F238E27FC236}">
                  <a16:creationId xmlns:a16="http://schemas.microsoft.com/office/drawing/2014/main" id="{165F33FD-D244-4EF3-A249-7AED4A12B946}"/>
                </a:ext>
              </a:extLst>
            </p:cNvPr>
            <p:cNvSpPr/>
            <p:nvPr>
              <p:custDataLst>
                <p:tags r:id="rId1059"/>
              </p:custDataLst>
            </p:nvPr>
          </p:nvSpPr>
          <p:spPr>
            <a:xfrm rot="11220000">
              <a:off x="22575500" y="193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3" name="PA-星星43">
              <a:extLst>
                <a:ext uri="{FF2B5EF4-FFF2-40B4-BE49-F238E27FC236}">
                  <a16:creationId xmlns:a16="http://schemas.microsoft.com/office/drawing/2014/main" id="{06C91BE2-0B7E-4552-BC29-BE2CFDA4F9B3}"/>
                </a:ext>
              </a:extLst>
            </p:cNvPr>
            <p:cNvSpPr/>
            <p:nvPr>
              <p:custDataLst>
                <p:tags r:id="rId1060"/>
              </p:custDataLst>
            </p:nvPr>
          </p:nvSpPr>
          <p:spPr>
            <a:xfrm rot="6480000">
              <a:off x="8262600" y="807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94" name="PA-星星44">
              <a:extLst>
                <a:ext uri="{FF2B5EF4-FFF2-40B4-BE49-F238E27FC236}">
                  <a16:creationId xmlns:a16="http://schemas.microsoft.com/office/drawing/2014/main" id="{AF4E46C0-CF62-41F9-97AE-671B6717F5D3}"/>
                </a:ext>
              </a:extLst>
            </p:cNvPr>
            <p:cNvSpPr/>
            <p:nvPr>
              <p:custDataLst>
                <p:tags r:id="rId1061"/>
              </p:custDataLst>
            </p:nvPr>
          </p:nvSpPr>
          <p:spPr>
            <a:xfrm rot="3960000">
              <a:off x="-716300" y="6154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95" name="PA-星星1">
              <a:extLst>
                <a:ext uri="{FF2B5EF4-FFF2-40B4-BE49-F238E27FC236}">
                  <a16:creationId xmlns:a16="http://schemas.microsoft.com/office/drawing/2014/main" id="{CE7A3988-A9FE-4188-AA8B-62FF72D44653}"/>
                </a:ext>
              </a:extLst>
            </p:cNvPr>
            <p:cNvSpPr/>
            <p:nvPr>
              <p:custDataLst>
                <p:tags r:id="rId1062"/>
              </p:custDataLst>
            </p:nvPr>
          </p:nvSpPr>
          <p:spPr>
            <a:xfrm rot="4200000">
              <a:off x="8910300" y="22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96" name="PA-星星2">
              <a:extLst>
                <a:ext uri="{FF2B5EF4-FFF2-40B4-BE49-F238E27FC236}">
                  <a16:creationId xmlns:a16="http://schemas.microsoft.com/office/drawing/2014/main" id="{3EDCA330-1782-4C99-A38A-9D42B85C2F5C}"/>
                </a:ext>
              </a:extLst>
            </p:cNvPr>
            <p:cNvSpPr/>
            <p:nvPr>
              <p:custDataLst>
                <p:tags r:id="rId1063"/>
              </p:custDataLst>
            </p:nvPr>
          </p:nvSpPr>
          <p:spPr>
            <a:xfrm rot="12780000">
              <a:off x="14269700" y="692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7" name="PA-星星5">
              <a:extLst>
                <a:ext uri="{FF2B5EF4-FFF2-40B4-BE49-F238E27FC236}">
                  <a16:creationId xmlns:a16="http://schemas.microsoft.com/office/drawing/2014/main" id="{3A00252F-659E-467C-AA47-7823324E5293}"/>
                </a:ext>
              </a:extLst>
            </p:cNvPr>
            <p:cNvSpPr/>
            <p:nvPr>
              <p:custDataLst>
                <p:tags r:id="rId1064"/>
              </p:custDataLst>
            </p:nvPr>
          </p:nvSpPr>
          <p:spPr>
            <a:xfrm rot="5220000">
              <a:off x="21369000" y="-7345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8" name="PA-星星6">
              <a:extLst>
                <a:ext uri="{FF2B5EF4-FFF2-40B4-BE49-F238E27FC236}">
                  <a16:creationId xmlns:a16="http://schemas.microsoft.com/office/drawing/2014/main" id="{29869C69-1B99-481C-B7F2-8634F8D8BF43}"/>
                </a:ext>
              </a:extLst>
            </p:cNvPr>
            <p:cNvSpPr/>
            <p:nvPr>
              <p:custDataLst>
                <p:tags r:id="rId1065"/>
              </p:custDataLst>
            </p:nvPr>
          </p:nvSpPr>
          <p:spPr>
            <a:xfrm rot="12900000">
              <a:off x="23261300" y="33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9" name="PA-星星7">
              <a:extLst>
                <a:ext uri="{FF2B5EF4-FFF2-40B4-BE49-F238E27FC236}">
                  <a16:creationId xmlns:a16="http://schemas.microsoft.com/office/drawing/2014/main" id="{FBED12C8-C570-4D8A-B73F-E6913A2233D2}"/>
                </a:ext>
              </a:extLst>
            </p:cNvPr>
            <p:cNvSpPr/>
            <p:nvPr>
              <p:custDataLst>
                <p:tags r:id="rId1066"/>
              </p:custDataLst>
            </p:nvPr>
          </p:nvSpPr>
          <p:spPr>
            <a:xfrm rot="12180000">
              <a:off x="6789400" y="106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0" name="PA-星星8">
              <a:extLst>
                <a:ext uri="{FF2B5EF4-FFF2-40B4-BE49-F238E27FC236}">
                  <a16:creationId xmlns:a16="http://schemas.microsoft.com/office/drawing/2014/main" id="{B126EBEB-9742-4D69-BC2D-F4BAB7EA2D3F}"/>
                </a:ext>
              </a:extLst>
            </p:cNvPr>
            <p:cNvSpPr/>
            <p:nvPr>
              <p:custDataLst>
                <p:tags r:id="rId1067"/>
              </p:custDataLst>
            </p:nvPr>
          </p:nvSpPr>
          <p:spPr>
            <a:xfrm rot="5040000">
              <a:off x="9202400" y="-5796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1" name="PA-星星10">
              <a:extLst>
                <a:ext uri="{FF2B5EF4-FFF2-40B4-BE49-F238E27FC236}">
                  <a16:creationId xmlns:a16="http://schemas.microsoft.com/office/drawing/2014/main" id="{40DDA758-DA8E-478D-8F21-011196FB83AA}"/>
                </a:ext>
              </a:extLst>
            </p:cNvPr>
            <p:cNvSpPr/>
            <p:nvPr>
              <p:custDataLst>
                <p:tags r:id="rId1068"/>
              </p:custDataLst>
            </p:nvPr>
          </p:nvSpPr>
          <p:spPr>
            <a:xfrm rot="17100000">
              <a:off x="12009100" y="358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2" name="PA-星星12">
              <a:extLst>
                <a:ext uri="{FF2B5EF4-FFF2-40B4-BE49-F238E27FC236}">
                  <a16:creationId xmlns:a16="http://schemas.microsoft.com/office/drawing/2014/main" id="{7DBB0A1E-73C9-4AC3-9343-BE46B19CF559}"/>
                </a:ext>
              </a:extLst>
            </p:cNvPr>
            <p:cNvSpPr/>
            <p:nvPr>
              <p:custDataLst>
                <p:tags r:id="rId1069"/>
              </p:custDataLst>
            </p:nvPr>
          </p:nvSpPr>
          <p:spPr>
            <a:xfrm rot="13440000">
              <a:off x="11196300" y="294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3" name="PA-星星16">
              <a:extLst>
                <a:ext uri="{FF2B5EF4-FFF2-40B4-BE49-F238E27FC236}">
                  <a16:creationId xmlns:a16="http://schemas.microsoft.com/office/drawing/2014/main" id="{882DF848-BB9B-489E-9AC9-D206109EBFE0}"/>
                </a:ext>
              </a:extLst>
            </p:cNvPr>
            <p:cNvSpPr/>
            <p:nvPr>
              <p:custDataLst>
                <p:tags r:id="rId1070"/>
              </p:custDataLst>
            </p:nvPr>
          </p:nvSpPr>
          <p:spPr>
            <a:xfrm rot="11940000">
              <a:off x="13190200" y="3106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4" name="PA-星星19">
              <a:extLst>
                <a:ext uri="{FF2B5EF4-FFF2-40B4-BE49-F238E27FC236}">
                  <a16:creationId xmlns:a16="http://schemas.microsoft.com/office/drawing/2014/main" id="{B00C3C87-9F51-4549-815F-AC6D6BEB4931}"/>
                </a:ext>
              </a:extLst>
            </p:cNvPr>
            <p:cNvSpPr/>
            <p:nvPr>
              <p:custDataLst>
                <p:tags r:id="rId1071"/>
              </p:custDataLst>
            </p:nvPr>
          </p:nvSpPr>
          <p:spPr>
            <a:xfrm rot="12300000">
              <a:off x="6764000" y="7818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5" name="PA-星星22">
              <a:extLst>
                <a:ext uri="{FF2B5EF4-FFF2-40B4-BE49-F238E27FC236}">
                  <a16:creationId xmlns:a16="http://schemas.microsoft.com/office/drawing/2014/main" id="{8C424918-E4A2-40FA-B8CD-B09493B2BF2B}"/>
                </a:ext>
              </a:extLst>
            </p:cNvPr>
            <p:cNvSpPr/>
            <p:nvPr>
              <p:custDataLst>
                <p:tags r:id="rId1072"/>
              </p:custDataLst>
            </p:nvPr>
          </p:nvSpPr>
          <p:spPr>
            <a:xfrm rot="3840000">
              <a:off x="20911800" y="784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6" name="PA-星星24">
              <a:extLst>
                <a:ext uri="{FF2B5EF4-FFF2-40B4-BE49-F238E27FC236}">
                  <a16:creationId xmlns:a16="http://schemas.microsoft.com/office/drawing/2014/main" id="{A105E697-7086-4E53-9970-06B3D0F8D478}"/>
                </a:ext>
              </a:extLst>
            </p:cNvPr>
            <p:cNvSpPr/>
            <p:nvPr>
              <p:custDataLst>
                <p:tags r:id="rId1073"/>
              </p:custDataLst>
            </p:nvPr>
          </p:nvSpPr>
          <p:spPr>
            <a:xfrm rot="4860000">
              <a:off x="9989800" y="-4043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7" name="PA-星星26">
              <a:extLst>
                <a:ext uri="{FF2B5EF4-FFF2-40B4-BE49-F238E27FC236}">
                  <a16:creationId xmlns:a16="http://schemas.microsoft.com/office/drawing/2014/main" id="{B427AA9A-673F-4F1F-8EA7-6BC78EB3EBFF}"/>
                </a:ext>
              </a:extLst>
            </p:cNvPr>
            <p:cNvSpPr/>
            <p:nvPr>
              <p:custDataLst>
                <p:tags r:id="rId1074"/>
              </p:custDataLst>
            </p:nvPr>
          </p:nvSpPr>
          <p:spPr>
            <a:xfrm rot="8820000">
              <a:off x="4592300" y="578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8" name="PA-星星28">
              <a:extLst>
                <a:ext uri="{FF2B5EF4-FFF2-40B4-BE49-F238E27FC236}">
                  <a16:creationId xmlns:a16="http://schemas.microsoft.com/office/drawing/2014/main" id="{DB7BC18A-D521-446A-A954-50C36CE49347}"/>
                </a:ext>
              </a:extLst>
            </p:cNvPr>
            <p:cNvSpPr/>
            <p:nvPr>
              <p:custDataLst>
                <p:tags r:id="rId1075"/>
              </p:custDataLst>
            </p:nvPr>
          </p:nvSpPr>
          <p:spPr>
            <a:xfrm rot="20160000">
              <a:off x="21076900" y="-141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09" name="PA-星星29">
              <a:extLst>
                <a:ext uri="{FF2B5EF4-FFF2-40B4-BE49-F238E27FC236}">
                  <a16:creationId xmlns:a16="http://schemas.microsoft.com/office/drawing/2014/main" id="{EFF30E6A-F16B-4A98-9A06-D6136531CCF6}"/>
                </a:ext>
              </a:extLst>
            </p:cNvPr>
            <p:cNvSpPr/>
            <p:nvPr>
              <p:custDataLst>
                <p:tags r:id="rId1076"/>
              </p:custDataLst>
            </p:nvPr>
          </p:nvSpPr>
          <p:spPr>
            <a:xfrm rot="10020000">
              <a:off x="14307800" y="-587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10" name="PA-星星31">
              <a:extLst>
                <a:ext uri="{FF2B5EF4-FFF2-40B4-BE49-F238E27FC236}">
                  <a16:creationId xmlns:a16="http://schemas.microsoft.com/office/drawing/2014/main" id="{929FBB2D-0CA4-458F-9E7C-8652A2F6C30A}"/>
                </a:ext>
              </a:extLst>
            </p:cNvPr>
            <p:cNvSpPr/>
            <p:nvPr>
              <p:custDataLst>
                <p:tags r:id="rId1077"/>
              </p:custDataLst>
            </p:nvPr>
          </p:nvSpPr>
          <p:spPr>
            <a:xfrm rot="7680000">
              <a:off x="21940500" y="191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1" name="PA-星星32">
              <a:extLst>
                <a:ext uri="{FF2B5EF4-FFF2-40B4-BE49-F238E27FC236}">
                  <a16:creationId xmlns:a16="http://schemas.microsoft.com/office/drawing/2014/main" id="{D4679BB7-91DC-47F4-A1FC-FC32EE0557FA}"/>
                </a:ext>
              </a:extLst>
            </p:cNvPr>
            <p:cNvSpPr/>
            <p:nvPr>
              <p:custDataLst>
                <p:tags r:id="rId1078"/>
              </p:custDataLst>
            </p:nvPr>
          </p:nvSpPr>
          <p:spPr>
            <a:xfrm rot="11340000">
              <a:off x="1277600" y="-620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2" name="PA-星星33">
              <a:extLst>
                <a:ext uri="{FF2B5EF4-FFF2-40B4-BE49-F238E27FC236}">
                  <a16:creationId xmlns:a16="http://schemas.microsoft.com/office/drawing/2014/main" id="{A6F38E82-B4C1-4831-A880-A79491415C40}"/>
                </a:ext>
              </a:extLst>
            </p:cNvPr>
            <p:cNvSpPr/>
            <p:nvPr>
              <p:custDataLst>
                <p:tags r:id="rId1079"/>
              </p:custDataLst>
            </p:nvPr>
          </p:nvSpPr>
          <p:spPr>
            <a:xfrm rot="1200000">
              <a:off x="2776200" y="324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3" name="PA-星星38">
              <a:extLst>
                <a:ext uri="{FF2B5EF4-FFF2-40B4-BE49-F238E27FC236}">
                  <a16:creationId xmlns:a16="http://schemas.microsoft.com/office/drawing/2014/main" id="{3FBCF4EE-AA57-460A-8634-2468FA859190}"/>
                </a:ext>
              </a:extLst>
            </p:cNvPr>
            <p:cNvSpPr/>
            <p:nvPr>
              <p:custDataLst>
                <p:tags r:id="rId1080"/>
              </p:custDataLst>
            </p:nvPr>
          </p:nvSpPr>
          <p:spPr>
            <a:xfrm rot="18600000">
              <a:off x="14892000" y="-4335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4" name="PA-星星40">
              <a:extLst>
                <a:ext uri="{FF2B5EF4-FFF2-40B4-BE49-F238E27FC236}">
                  <a16:creationId xmlns:a16="http://schemas.microsoft.com/office/drawing/2014/main" id="{498347E1-A2B5-4763-8ABE-203CB0E96C6B}"/>
                </a:ext>
              </a:extLst>
            </p:cNvPr>
            <p:cNvSpPr/>
            <p:nvPr>
              <p:custDataLst>
                <p:tags r:id="rId1081"/>
              </p:custDataLst>
            </p:nvPr>
          </p:nvSpPr>
          <p:spPr>
            <a:xfrm rot="11340000">
              <a:off x="1125200" y="-431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5" name="PA-星星41">
              <a:extLst>
                <a:ext uri="{FF2B5EF4-FFF2-40B4-BE49-F238E27FC236}">
                  <a16:creationId xmlns:a16="http://schemas.microsoft.com/office/drawing/2014/main" id="{EE25C81F-6482-4C6A-B487-76551CF80E6F}"/>
                </a:ext>
              </a:extLst>
            </p:cNvPr>
            <p:cNvSpPr/>
            <p:nvPr>
              <p:custDataLst>
                <p:tags r:id="rId1082"/>
              </p:custDataLst>
            </p:nvPr>
          </p:nvSpPr>
          <p:spPr>
            <a:xfrm rot="10200000">
              <a:off x="6129000" y="-357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6" name="PA-星星42">
              <a:extLst>
                <a:ext uri="{FF2B5EF4-FFF2-40B4-BE49-F238E27FC236}">
                  <a16:creationId xmlns:a16="http://schemas.microsoft.com/office/drawing/2014/main" id="{EC16902F-7E94-4AFC-A0BE-BD755E124BBB}"/>
                </a:ext>
              </a:extLst>
            </p:cNvPr>
            <p:cNvSpPr/>
            <p:nvPr>
              <p:custDataLst>
                <p:tags r:id="rId1083"/>
              </p:custDataLst>
            </p:nvPr>
          </p:nvSpPr>
          <p:spPr>
            <a:xfrm rot="11220000">
              <a:off x="-1110000" y="151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7" name="PA-星星43">
              <a:extLst>
                <a:ext uri="{FF2B5EF4-FFF2-40B4-BE49-F238E27FC236}">
                  <a16:creationId xmlns:a16="http://schemas.microsoft.com/office/drawing/2014/main" id="{8A971E66-F055-4433-977C-28B6561CE37C}"/>
                </a:ext>
              </a:extLst>
            </p:cNvPr>
            <p:cNvSpPr/>
            <p:nvPr>
              <p:custDataLst>
                <p:tags r:id="rId1084"/>
              </p:custDataLst>
            </p:nvPr>
          </p:nvSpPr>
          <p:spPr>
            <a:xfrm rot="6480000">
              <a:off x="4312900" y="659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18" name="PA-星星44">
              <a:extLst>
                <a:ext uri="{FF2B5EF4-FFF2-40B4-BE49-F238E27FC236}">
                  <a16:creationId xmlns:a16="http://schemas.microsoft.com/office/drawing/2014/main" id="{BA865A7E-ACF3-4239-A4A9-C6DA6D579109}"/>
                </a:ext>
              </a:extLst>
            </p:cNvPr>
            <p:cNvSpPr/>
            <p:nvPr>
              <p:custDataLst>
                <p:tags r:id="rId1085"/>
              </p:custDataLst>
            </p:nvPr>
          </p:nvSpPr>
          <p:spPr>
            <a:xfrm rot="3960000">
              <a:off x="2827000" y="-358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19" name="PA-星星1">
              <a:extLst>
                <a:ext uri="{FF2B5EF4-FFF2-40B4-BE49-F238E27FC236}">
                  <a16:creationId xmlns:a16="http://schemas.microsoft.com/office/drawing/2014/main" id="{18F0D602-A8B0-424F-A4AC-F036BAADAE54}"/>
                </a:ext>
              </a:extLst>
            </p:cNvPr>
            <p:cNvSpPr/>
            <p:nvPr>
              <p:custDataLst>
                <p:tags r:id="rId1086"/>
              </p:custDataLst>
            </p:nvPr>
          </p:nvSpPr>
          <p:spPr>
            <a:xfrm rot="4200000">
              <a:off x="858500" y="-343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20" name="PA-星星2">
              <a:extLst>
                <a:ext uri="{FF2B5EF4-FFF2-40B4-BE49-F238E27FC236}">
                  <a16:creationId xmlns:a16="http://schemas.microsoft.com/office/drawing/2014/main" id="{41BB6221-A6A4-459C-B9F2-2C4A33CBE913}"/>
                </a:ext>
              </a:extLst>
            </p:cNvPr>
            <p:cNvSpPr/>
            <p:nvPr>
              <p:custDataLst>
                <p:tags r:id="rId1087"/>
              </p:custDataLst>
            </p:nvPr>
          </p:nvSpPr>
          <p:spPr>
            <a:xfrm rot="12780000">
              <a:off x="-195600" y="347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1" name="PA-星星4">
              <a:extLst>
                <a:ext uri="{FF2B5EF4-FFF2-40B4-BE49-F238E27FC236}">
                  <a16:creationId xmlns:a16="http://schemas.microsoft.com/office/drawing/2014/main" id="{CD69F3C5-0A4C-48AA-AAC9-097E5C0CDAAD}"/>
                </a:ext>
              </a:extLst>
            </p:cNvPr>
            <p:cNvSpPr/>
            <p:nvPr>
              <p:custDataLst>
                <p:tags r:id="rId1088"/>
              </p:custDataLst>
            </p:nvPr>
          </p:nvSpPr>
          <p:spPr>
            <a:xfrm rot="1860000">
              <a:off x="4414500" y="-685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2" name="PA-星星5">
              <a:extLst>
                <a:ext uri="{FF2B5EF4-FFF2-40B4-BE49-F238E27FC236}">
                  <a16:creationId xmlns:a16="http://schemas.microsoft.com/office/drawing/2014/main" id="{47A8380F-4407-4376-AF9E-D05E9FEA47C2}"/>
                </a:ext>
              </a:extLst>
            </p:cNvPr>
            <p:cNvSpPr/>
            <p:nvPr>
              <p:custDataLst>
                <p:tags r:id="rId1089"/>
              </p:custDataLst>
            </p:nvPr>
          </p:nvSpPr>
          <p:spPr>
            <a:xfrm rot="5220000">
              <a:off x="-1173500" y="-85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3" name="PA-星星6">
              <a:extLst>
                <a:ext uri="{FF2B5EF4-FFF2-40B4-BE49-F238E27FC236}">
                  <a16:creationId xmlns:a16="http://schemas.microsoft.com/office/drawing/2014/main" id="{538CDCF9-5B3F-4D3D-B704-88911D0CB26B}"/>
                </a:ext>
              </a:extLst>
            </p:cNvPr>
            <p:cNvSpPr/>
            <p:nvPr>
              <p:custDataLst>
                <p:tags r:id="rId1090"/>
              </p:custDataLst>
            </p:nvPr>
          </p:nvSpPr>
          <p:spPr>
            <a:xfrm rot="12900000">
              <a:off x="248900" y="-164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4" name="PA-星星7">
              <a:extLst>
                <a:ext uri="{FF2B5EF4-FFF2-40B4-BE49-F238E27FC236}">
                  <a16:creationId xmlns:a16="http://schemas.microsoft.com/office/drawing/2014/main" id="{3AA833BA-C5FB-4D66-AFA7-41BAA0D3402D}"/>
                </a:ext>
              </a:extLst>
            </p:cNvPr>
            <p:cNvSpPr/>
            <p:nvPr>
              <p:custDataLst>
                <p:tags r:id="rId1091"/>
              </p:custDataLst>
            </p:nvPr>
          </p:nvSpPr>
          <p:spPr>
            <a:xfrm rot="12180000">
              <a:off x="16403300" y="-702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5" name="PA-星星8">
              <a:extLst>
                <a:ext uri="{FF2B5EF4-FFF2-40B4-BE49-F238E27FC236}">
                  <a16:creationId xmlns:a16="http://schemas.microsoft.com/office/drawing/2014/main" id="{0CB9E9A3-C32E-4EFB-A0DB-89EB1E904FCA}"/>
                </a:ext>
              </a:extLst>
            </p:cNvPr>
            <p:cNvSpPr/>
            <p:nvPr>
              <p:custDataLst>
                <p:tags r:id="rId1092"/>
              </p:custDataLst>
            </p:nvPr>
          </p:nvSpPr>
          <p:spPr>
            <a:xfrm rot="5040000">
              <a:off x="2661900" y="134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6" name="PA-星星10">
              <a:extLst>
                <a:ext uri="{FF2B5EF4-FFF2-40B4-BE49-F238E27FC236}">
                  <a16:creationId xmlns:a16="http://schemas.microsoft.com/office/drawing/2014/main" id="{B2B79D4A-38F5-4ADF-BB70-9C1B1FD00250}"/>
                </a:ext>
              </a:extLst>
            </p:cNvPr>
            <p:cNvSpPr/>
            <p:nvPr>
              <p:custDataLst>
                <p:tags r:id="rId1093"/>
              </p:custDataLst>
            </p:nvPr>
          </p:nvSpPr>
          <p:spPr>
            <a:xfrm rot="17100000">
              <a:off x="21750000" y="-447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7" name="PA-星星14">
              <a:extLst>
                <a:ext uri="{FF2B5EF4-FFF2-40B4-BE49-F238E27FC236}">
                  <a16:creationId xmlns:a16="http://schemas.microsoft.com/office/drawing/2014/main" id="{F222AC5A-F839-4585-897F-93D3AEAB310A}"/>
                </a:ext>
              </a:extLst>
            </p:cNvPr>
            <p:cNvSpPr/>
            <p:nvPr>
              <p:custDataLst>
                <p:tags r:id="rId1094"/>
              </p:custDataLst>
            </p:nvPr>
          </p:nvSpPr>
          <p:spPr>
            <a:xfrm rot="14520000">
              <a:off x="15285700" y="524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8" name="PA-星星15">
              <a:extLst>
                <a:ext uri="{FF2B5EF4-FFF2-40B4-BE49-F238E27FC236}">
                  <a16:creationId xmlns:a16="http://schemas.microsoft.com/office/drawing/2014/main" id="{23C52088-E263-4459-A68F-B8D7A10C4A22}"/>
                </a:ext>
              </a:extLst>
            </p:cNvPr>
            <p:cNvSpPr/>
            <p:nvPr>
              <p:custDataLst>
                <p:tags r:id="rId1095"/>
              </p:custDataLst>
            </p:nvPr>
          </p:nvSpPr>
          <p:spPr>
            <a:xfrm rot="4560000">
              <a:off x="-690900" y="-881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9" name="PA-星星17">
              <a:extLst>
                <a:ext uri="{FF2B5EF4-FFF2-40B4-BE49-F238E27FC236}">
                  <a16:creationId xmlns:a16="http://schemas.microsoft.com/office/drawing/2014/main" id="{51138AE3-D91F-4918-9015-C92EAA0483DB}"/>
                </a:ext>
              </a:extLst>
            </p:cNvPr>
            <p:cNvSpPr/>
            <p:nvPr>
              <p:custDataLst>
                <p:tags r:id="rId1096"/>
              </p:custDataLst>
            </p:nvPr>
          </p:nvSpPr>
          <p:spPr>
            <a:xfrm rot="20880000">
              <a:off x="12847300" y="515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0" name="PA-星星19">
              <a:extLst>
                <a:ext uri="{FF2B5EF4-FFF2-40B4-BE49-F238E27FC236}">
                  <a16:creationId xmlns:a16="http://schemas.microsoft.com/office/drawing/2014/main" id="{EB25CEC6-96E9-42FF-B15F-D73241FAB4EB}"/>
                </a:ext>
              </a:extLst>
            </p:cNvPr>
            <p:cNvSpPr/>
            <p:nvPr>
              <p:custDataLst>
                <p:tags r:id="rId1097"/>
              </p:custDataLst>
            </p:nvPr>
          </p:nvSpPr>
          <p:spPr>
            <a:xfrm rot="12300000">
              <a:off x="-309900" y="-2024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1" name="PA-星星21">
              <a:extLst>
                <a:ext uri="{FF2B5EF4-FFF2-40B4-BE49-F238E27FC236}">
                  <a16:creationId xmlns:a16="http://schemas.microsoft.com/office/drawing/2014/main" id="{A877754C-3C35-4F5F-9458-CE616F3B697D}"/>
                </a:ext>
              </a:extLst>
            </p:cNvPr>
            <p:cNvSpPr/>
            <p:nvPr>
              <p:custDataLst>
                <p:tags r:id="rId1098"/>
              </p:custDataLst>
            </p:nvPr>
          </p:nvSpPr>
          <p:spPr>
            <a:xfrm rot="19260000">
              <a:off x="13723600" y="-605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2" name="PA-星星23">
              <a:extLst>
                <a:ext uri="{FF2B5EF4-FFF2-40B4-BE49-F238E27FC236}">
                  <a16:creationId xmlns:a16="http://schemas.microsoft.com/office/drawing/2014/main" id="{DF03E669-826B-4993-97D8-C85094D82ABA}"/>
                </a:ext>
              </a:extLst>
            </p:cNvPr>
            <p:cNvSpPr/>
            <p:nvPr>
              <p:custDataLst>
                <p:tags r:id="rId1099"/>
              </p:custDataLst>
            </p:nvPr>
          </p:nvSpPr>
          <p:spPr>
            <a:xfrm rot="7140000">
              <a:off x="16276300" y="2039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3" name="PA-星星24">
              <a:extLst>
                <a:ext uri="{FF2B5EF4-FFF2-40B4-BE49-F238E27FC236}">
                  <a16:creationId xmlns:a16="http://schemas.microsoft.com/office/drawing/2014/main" id="{83E8776D-9C1E-4DEE-8D11-55681421347F}"/>
                </a:ext>
              </a:extLst>
            </p:cNvPr>
            <p:cNvSpPr/>
            <p:nvPr>
              <p:custDataLst>
                <p:tags r:id="rId1100"/>
              </p:custDataLst>
            </p:nvPr>
          </p:nvSpPr>
          <p:spPr>
            <a:xfrm rot="4860000">
              <a:off x="23553400" y="612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4" name="PA-星星25">
              <a:extLst>
                <a:ext uri="{FF2B5EF4-FFF2-40B4-BE49-F238E27FC236}">
                  <a16:creationId xmlns:a16="http://schemas.microsoft.com/office/drawing/2014/main" id="{B9F53352-F05D-4CCA-8382-28823A238EC1}"/>
                </a:ext>
              </a:extLst>
            </p:cNvPr>
            <p:cNvSpPr/>
            <p:nvPr>
              <p:custDataLst>
                <p:tags r:id="rId1101"/>
              </p:custDataLst>
            </p:nvPr>
          </p:nvSpPr>
          <p:spPr>
            <a:xfrm rot="14160000">
              <a:off x="-919500" y="-231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5" name="PA-星星26">
              <a:extLst>
                <a:ext uri="{FF2B5EF4-FFF2-40B4-BE49-F238E27FC236}">
                  <a16:creationId xmlns:a16="http://schemas.microsoft.com/office/drawing/2014/main" id="{8A8A0298-0648-479B-98D8-95EA3573DDC4}"/>
                </a:ext>
              </a:extLst>
            </p:cNvPr>
            <p:cNvSpPr/>
            <p:nvPr>
              <p:custDataLst>
                <p:tags r:id="rId1102"/>
              </p:custDataLst>
            </p:nvPr>
          </p:nvSpPr>
          <p:spPr>
            <a:xfrm rot="8820000">
              <a:off x="16314400" y="215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6" name="PA-星星27">
              <a:extLst>
                <a:ext uri="{FF2B5EF4-FFF2-40B4-BE49-F238E27FC236}">
                  <a16:creationId xmlns:a16="http://schemas.microsoft.com/office/drawing/2014/main" id="{4CC3DC8C-6751-49D3-9A68-22C81CCB07F4}"/>
                </a:ext>
              </a:extLst>
            </p:cNvPr>
            <p:cNvSpPr/>
            <p:nvPr>
              <p:custDataLst>
                <p:tags r:id="rId1103"/>
              </p:custDataLst>
            </p:nvPr>
          </p:nvSpPr>
          <p:spPr>
            <a:xfrm rot="8700000">
              <a:off x="6751300" y="-222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37" name="PA-星星29">
              <a:extLst>
                <a:ext uri="{FF2B5EF4-FFF2-40B4-BE49-F238E27FC236}">
                  <a16:creationId xmlns:a16="http://schemas.microsoft.com/office/drawing/2014/main" id="{B99EAFA9-96B0-41F1-A9D1-6F165D45269A}"/>
                </a:ext>
              </a:extLst>
            </p:cNvPr>
            <p:cNvSpPr/>
            <p:nvPr>
              <p:custDataLst>
                <p:tags r:id="rId1104"/>
              </p:custDataLst>
            </p:nvPr>
          </p:nvSpPr>
          <p:spPr>
            <a:xfrm rot="10020000">
              <a:off x="655300" y="-436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38" name="PA-星星31">
              <a:extLst>
                <a:ext uri="{FF2B5EF4-FFF2-40B4-BE49-F238E27FC236}">
                  <a16:creationId xmlns:a16="http://schemas.microsoft.com/office/drawing/2014/main" id="{022724F7-2C3D-4386-A6CD-CFC8E3A595E6}"/>
                </a:ext>
              </a:extLst>
            </p:cNvPr>
            <p:cNvSpPr/>
            <p:nvPr>
              <p:custDataLst>
                <p:tags r:id="rId1105"/>
              </p:custDataLst>
            </p:nvPr>
          </p:nvSpPr>
          <p:spPr>
            <a:xfrm rot="7680000">
              <a:off x="8529300" y="-693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9" name="PA-星星32">
              <a:extLst>
                <a:ext uri="{FF2B5EF4-FFF2-40B4-BE49-F238E27FC236}">
                  <a16:creationId xmlns:a16="http://schemas.microsoft.com/office/drawing/2014/main" id="{571980C3-C3C5-4A7D-B195-F8C8672ADAD6}"/>
                </a:ext>
              </a:extLst>
            </p:cNvPr>
            <p:cNvSpPr/>
            <p:nvPr>
              <p:custDataLst>
                <p:tags r:id="rId1106"/>
              </p:custDataLst>
            </p:nvPr>
          </p:nvSpPr>
          <p:spPr>
            <a:xfrm rot="11340000">
              <a:off x="1112500" y="4008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0" name="PA-星星33">
              <a:extLst>
                <a:ext uri="{FF2B5EF4-FFF2-40B4-BE49-F238E27FC236}">
                  <a16:creationId xmlns:a16="http://schemas.microsoft.com/office/drawing/2014/main" id="{FED89489-B4DB-453A-9F2F-A8CDD79491C5}"/>
                </a:ext>
              </a:extLst>
            </p:cNvPr>
            <p:cNvSpPr/>
            <p:nvPr>
              <p:custDataLst>
                <p:tags r:id="rId1107"/>
              </p:custDataLst>
            </p:nvPr>
          </p:nvSpPr>
          <p:spPr>
            <a:xfrm rot="1200000">
              <a:off x="14828500" y="-365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1" name="PA-星星37">
              <a:extLst>
                <a:ext uri="{FF2B5EF4-FFF2-40B4-BE49-F238E27FC236}">
                  <a16:creationId xmlns:a16="http://schemas.microsoft.com/office/drawing/2014/main" id="{C92E53E3-4D90-441D-9BA6-58E1DB74FA5C}"/>
                </a:ext>
              </a:extLst>
            </p:cNvPr>
            <p:cNvSpPr/>
            <p:nvPr>
              <p:custDataLst>
                <p:tags r:id="rId1108"/>
              </p:custDataLst>
            </p:nvPr>
          </p:nvSpPr>
          <p:spPr>
            <a:xfrm rot="3180000">
              <a:off x="12186900" y="-685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2" name="PA-星星39">
              <a:extLst>
                <a:ext uri="{FF2B5EF4-FFF2-40B4-BE49-F238E27FC236}">
                  <a16:creationId xmlns:a16="http://schemas.microsoft.com/office/drawing/2014/main" id="{EF67A455-A48C-45B8-871B-99E236E0A679}"/>
                </a:ext>
              </a:extLst>
            </p:cNvPr>
            <p:cNvSpPr/>
            <p:nvPr>
              <p:custDataLst>
                <p:tags r:id="rId1109"/>
              </p:custDataLst>
            </p:nvPr>
          </p:nvSpPr>
          <p:spPr>
            <a:xfrm rot="4500000">
              <a:off x="312400" y="389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3" name="PA-星星40">
              <a:extLst>
                <a:ext uri="{FF2B5EF4-FFF2-40B4-BE49-F238E27FC236}">
                  <a16:creationId xmlns:a16="http://schemas.microsoft.com/office/drawing/2014/main" id="{6D89FD3A-C675-4967-96F9-9D8A62F7D37D}"/>
                </a:ext>
              </a:extLst>
            </p:cNvPr>
            <p:cNvSpPr/>
            <p:nvPr>
              <p:custDataLst>
                <p:tags r:id="rId1110"/>
              </p:custDataLst>
            </p:nvPr>
          </p:nvSpPr>
          <p:spPr>
            <a:xfrm rot="11340000">
              <a:off x="8034000" y="518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4" name="PA-星星41">
              <a:extLst>
                <a:ext uri="{FF2B5EF4-FFF2-40B4-BE49-F238E27FC236}">
                  <a16:creationId xmlns:a16="http://schemas.microsoft.com/office/drawing/2014/main" id="{0B872264-3DA6-4B95-8650-027DC508EA34}"/>
                </a:ext>
              </a:extLst>
            </p:cNvPr>
            <p:cNvSpPr/>
            <p:nvPr>
              <p:custDataLst>
                <p:tags r:id="rId1111"/>
              </p:custDataLst>
            </p:nvPr>
          </p:nvSpPr>
          <p:spPr>
            <a:xfrm rot="10200000">
              <a:off x="22664400" y="-113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5" name="PA-星星42">
              <a:extLst>
                <a:ext uri="{FF2B5EF4-FFF2-40B4-BE49-F238E27FC236}">
                  <a16:creationId xmlns:a16="http://schemas.microsoft.com/office/drawing/2014/main" id="{562C04DD-956D-4B68-8320-56900097B044}"/>
                </a:ext>
              </a:extLst>
            </p:cNvPr>
            <p:cNvSpPr/>
            <p:nvPr>
              <p:custDataLst>
                <p:tags r:id="rId1112"/>
              </p:custDataLst>
            </p:nvPr>
          </p:nvSpPr>
          <p:spPr>
            <a:xfrm rot="11220000">
              <a:off x="21140400" y="405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6" name="PA-星星43">
              <a:extLst>
                <a:ext uri="{FF2B5EF4-FFF2-40B4-BE49-F238E27FC236}">
                  <a16:creationId xmlns:a16="http://schemas.microsoft.com/office/drawing/2014/main" id="{16583F5C-169E-42DC-9A02-0E9AF5DAF604}"/>
                </a:ext>
              </a:extLst>
            </p:cNvPr>
            <p:cNvSpPr/>
            <p:nvPr>
              <p:custDataLst>
                <p:tags r:id="rId1113"/>
              </p:custDataLst>
            </p:nvPr>
          </p:nvSpPr>
          <p:spPr>
            <a:xfrm rot="6480000">
              <a:off x="16936700" y="-320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47" name="PA-星星5">
              <a:extLst>
                <a:ext uri="{FF2B5EF4-FFF2-40B4-BE49-F238E27FC236}">
                  <a16:creationId xmlns:a16="http://schemas.microsoft.com/office/drawing/2014/main" id="{75209162-A3BA-4A4F-8148-7523CE25E068}"/>
                </a:ext>
              </a:extLst>
            </p:cNvPr>
            <p:cNvSpPr/>
            <p:nvPr>
              <p:custDataLst>
                <p:tags r:id="rId1114"/>
              </p:custDataLst>
            </p:nvPr>
          </p:nvSpPr>
          <p:spPr>
            <a:xfrm rot="5220000">
              <a:off x="4693900" y="332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8" name="PA-星星7">
              <a:extLst>
                <a:ext uri="{FF2B5EF4-FFF2-40B4-BE49-F238E27FC236}">
                  <a16:creationId xmlns:a16="http://schemas.microsoft.com/office/drawing/2014/main" id="{80A621D3-EB1F-4418-83C0-702D96F9A417}"/>
                </a:ext>
              </a:extLst>
            </p:cNvPr>
            <p:cNvSpPr/>
            <p:nvPr>
              <p:custDataLst>
                <p:tags r:id="rId1115"/>
              </p:custDataLst>
            </p:nvPr>
          </p:nvSpPr>
          <p:spPr>
            <a:xfrm rot="12180000">
              <a:off x="1722100" y="-577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9" name="PA-星星8">
              <a:extLst>
                <a:ext uri="{FF2B5EF4-FFF2-40B4-BE49-F238E27FC236}">
                  <a16:creationId xmlns:a16="http://schemas.microsoft.com/office/drawing/2014/main" id="{63998B33-EB1A-453E-875B-831407BE4BCB}"/>
                </a:ext>
              </a:extLst>
            </p:cNvPr>
            <p:cNvSpPr/>
            <p:nvPr>
              <p:custDataLst>
                <p:tags r:id="rId1116"/>
              </p:custDataLst>
            </p:nvPr>
          </p:nvSpPr>
          <p:spPr>
            <a:xfrm rot="5040000">
              <a:off x="8275300" y="-136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0" name="PA-星星10">
              <a:extLst>
                <a:ext uri="{FF2B5EF4-FFF2-40B4-BE49-F238E27FC236}">
                  <a16:creationId xmlns:a16="http://schemas.microsoft.com/office/drawing/2014/main" id="{E16A3C50-C580-42E1-951F-FF67DEBBCF90}"/>
                </a:ext>
              </a:extLst>
            </p:cNvPr>
            <p:cNvSpPr/>
            <p:nvPr>
              <p:custDataLst>
                <p:tags r:id="rId1117"/>
              </p:custDataLst>
            </p:nvPr>
          </p:nvSpPr>
          <p:spPr>
            <a:xfrm rot="17100000">
              <a:off x="10586700" y="-455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1" name="PA-星星16">
              <a:extLst>
                <a:ext uri="{FF2B5EF4-FFF2-40B4-BE49-F238E27FC236}">
                  <a16:creationId xmlns:a16="http://schemas.microsoft.com/office/drawing/2014/main" id="{B539594A-4F57-43CC-8183-6D9485CCDA05}"/>
                </a:ext>
              </a:extLst>
            </p:cNvPr>
            <p:cNvSpPr/>
            <p:nvPr>
              <p:custDataLst>
                <p:tags r:id="rId1118"/>
              </p:custDataLst>
            </p:nvPr>
          </p:nvSpPr>
          <p:spPr>
            <a:xfrm rot="11940000">
              <a:off x="8173700" y="-203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2" name="PA-星星24">
              <a:extLst>
                <a:ext uri="{FF2B5EF4-FFF2-40B4-BE49-F238E27FC236}">
                  <a16:creationId xmlns:a16="http://schemas.microsoft.com/office/drawing/2014/main" id="{0A372EE9-2604-4BDC-B5E3-FD48BEC78ABA}"/>
                </a:ext>
              </a:extLst>
            </p:cNvPr>
            <p:cNvSpPr/>
            <p:nvPr>
              <p:custDataLst>
                <p:tags r:id="rId1119"/>
              </p:custDataLst>
            </p:nvPr>
          </p:nvSpPr>
          <p:spPr>
            <a:xfrm rot="4860000">
              <a:off x="7945100" y="922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3" name="PA-星星26">
              <a:extLst>
                <a:ext uri="{FF2B5EF4-FFF2-40B4-BE49-F238E27FC236}">
                  <a16:creationId xmlns:a16="http://schemas.microsoft.com/office/drawing/2014/main" id="{8A011EFF-A029-4E80-8176-1D6D2F447B54}"/>
                </a:ext>
              </a:extLst>
            </p:cNvPr>
            <p:cNvSpPr/>
            <p:nvPr>
              <p:custDataLst>
                <p:tags r:id="rId1120"/>
              </p:custDataLst>
            </p:nvPr>
          </p:nvSpPr>
          <p:spPr>
            <a:xfrm rot="8820000">
              <a:off x="5278100" y="121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4" name="PA-星星32">
              <a:extLst>
                <a:ext uri="{FF2B5EF4-FFF2-40B4-BE49-F238E27FC236}">
                  <a16:creationId xmlns:a16="http://schemas.microsoft.com/office/drawing/2014/main" id="{52939EF4-A6E6-47D2-B361-F6A810F71D03}"/>
                </a:ext>
              </a:extLst>
            </p:cNvPr>
            <p:cNvSpPr/>
            <p:nvPr>
              <p:custDataLst>
                <p:tags r:id="rId1121"/>
              </p:custDataLst>
            </p:nvPr>
          </p:nvSpPr>
          <p:spPr>
            <a:xfrm rot="11340000">
              <a:off x="2052300" y="-67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5" name="PA-星星38">
              <a:extLst>
                <a:ext uri="{FF2B5EF4-FFF2-40B4-BE49-F238E27FC236}">
                  <a16:creationId xmlns:a16="http://schemas.microsoft.com/office/drawing/2014/main" id="{2E5A93E5-EC96-4B51-96C0-798D4F052F6F}"/>
                </a:ext>
              </a:extLst>
            </p:cNvPr>
            <p:cNvSpPr/>
            <p:nvPr>
              <p:custDataLst>
                <p:tags r:id="rId1122"/>
              </p:custDataLst>
            </p:nvPr>
          </p:nvSpPr>
          <p:spPr>
            <a:xfrm rot="18600000">
              <a:off x="9748500" y="793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6" name="PA-星星40">
              <a:extLst>
                <a:ext uri="{FF2B5EF4-FFF2-40B4-BE49-F238E27FC236}">
                  <a16:creationId xmlns:a16="http://schemas.microsoft.com/office/drawing/2014/main" id="{CCE48425-3C15-4EAB-B148-B3FB7C7595AF}"/>
                </a:ext>
              </a:extLst>
            </p:cNvPr>
            <p:cNvSpPr/>
            <p:nvPr>
              <p:custDataLst>
                <p:tags r:id="rId1123"/>
              </p:custDataLst>
            </p:nvPr>
          </p:nvSpPr>
          <p:spPr>
            <a:xfrm rot="11340000">
              <a:off x="7348200" y="543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7" name="PA-星星41">
              <a:extLst>
                <a:ext uri="{FF2B5EF4-FFF2-40B4-BE49-F238E27FC236}">
                  <a16:creationId xmlns:a16="http://schemas.microsoft.com/office/drawing/2014/main" id="{99D4BA1A-7446-44E9-82B9-DF57E4D413A8}"/>
                </a:ext>
              </a:extLst>
            </p:cNvPr>
            <p:cNvSpPr/>
            <p:nvPr>
              <p:custDataLst>
                <p:tags r:id="rId1124"/>
              </p:custDataLst>
            </p:nvPr>
          </p:nvSpPr>
          <p:spPr>
            <a:xfrm rot="10200000">
              <a:off x="3309600" y="487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8" name="PA-星星43">
              <a:extLst>
                <a:ext uri="{FF2B5EF4-FFF2-40B4-BE49-F238E27FC236}">
                  <a16:creationId xmlns:a16="http://schemas.microsoft.com/office/drawing/2014/main" id="{2F06082A-7FAC-461D-BB2D-D458045E206A}"/>
                </a:ext>
              </a:extLst>
            </p:cNvPr>
            <p:cNvSpPr/>
            <p:nvPr>
              <p:custDataLst>
                <p:tags r:id="rId1125"/>
              </p:custDataLst>
            </p:nvPr>
          </p:nvSpPr>
          <p:spPr>
            <a:xfrm rot="6480000">
              <a:off x="20086300" y="833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59" name="PA-星星1">
              <a:extLst>
                <a:ext uri="{FF2B5EF4-FFF2-40B4-BE49-F238E27FC236}">
                  <a16:creationId xmlns:a16="http://schemas.microsoft.com/office/drawing/2014/main" id="{58B7B573-A1A0-49B6-A42D-87BE76993CC7}"/>
                </a:ext>
              </a:extLst>
            </p:cNvPr>
            <p:cNvSpPr/>
            <p:nvPr>
              <p:custDataLst>
                <p:tags r:id="rId1126"/>
              </p:custDataLst>
            </p:nvPr>
          </p:nvSpPr>
          <p:spPr>
            <a:xfrm rot="4200000">
              <a:off x="-132100" y="767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60" name="PA-星星3">
              <a:extLst>
                <a:ext uri="{FF2B5EF4-FFF2-40B4-BE49-F238E27FC236}">
                  <a16:creationId xmlns:a16="http://schemas.microsoft.com/office/drawing/2014/main" id="{87DE5BDF-CCE1-4136-812C-28B2392E8EDD}"/>
                </a:ext>
              </a:extLst>
            </p:cNvPr>
            <p:cNvSpPr/>
            <p:nvPr>
              <p:custDataLst>
                <p:tags r:id="rId1127"/>
              </p:custDataLst>
            </p:nvPr>
          </p:nvSpPr>
          <p:spPr>
            <a:xfrm rot="20760000">
              <a:off x="5100300" y="-508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1" name="PA-星星5">
              <a:extLst>
                <a:ext uri="{FF2B5EF4-FFF2-40B4-BE49-F238E27FC236}">
                  <a16:creationId xmlns:a16="http://schemas.microsoft.com/office/drawing/2014/main" id="{4350DC0B-4F83-4730-B5D7-003BA24B9EDD}"/>
                </a:ext>
              </a:extLst>
            </p:cNvPr>
            <p:cNvSpPr/>
            <p:nvPr>
              <p:custDataLst>
                <p:tags r:id="rId1128"/>
              </p:custDataLst>
            </p:nvPr>
          </p:nvSpPr>
          <p:spPr>
            <a:xfrm rot="5220000">
              <a:off x="22677100" y="197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2" name="PA-星星6">
              <a:extLst>
                <a:ext uri="{FF2B5EF4-FFF2-40B4-BE49-F238E27FC236}">
                  <a16:creationId xmlns:a16="http://schemas.microsoft.com/office/drawing/2014/main" id="{E977FA19-C348-45BF-BED9-7824C0E73404}"/>
                </a:ext>
              </a:extLst>
            </p:cNvPr>
            <p:cNvSpPr/>
            <p:nvPr>
              <p:custDataLst>
                <p:tags r:id="rId1129"/>
              </p:custDataLst>
            </p:nvPr>
          </p:nvSpPr>
          <p:spPr>
            <a:xfrm rot="12900000">
              <a:off x="10662900" y="752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3" name="PA-星星8">
              <a:extLst>
                <a:ext uri="{FF2B5EF4-FFF2-40B4-BE49-F238E27FC236}">
                  <a16:creationId xmlns:a16="http://schemas.microsoft.com/office/drawing/2014/main" id="{A45E7D15-CAD9-4E56-93BC-24C6DE5F9646}"/>
                </a:ext>
              </a:extLst>
            </p:cNvPr>
            <p:cNvSpPr/>
            <p:nvPr>
              <p:custDataLst>
                <p:tags r:id="rId1130"/>
              </p:custDataLst>
            </p:nvPr>
          </p:nvSpPr>
          <p:spPr>
            <a:xfrm rot="5040000">
              <a:off x="22029400" y="-716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4" name="PA-星星10">
              <a:extLst>
                <a:ext uri="{FF2B5EF4-FFF2-40B4-BE49-F238E27FC236}">
                  <a16:creationId xmlns:a16="http://schemas.microsoft.com/office/drawing/2014/main" id="{9E99C8EF-744F-49F6-9A30-9A31578A0B22}"/>
                </a:ext>
              </a:extLst>
            </p:cNvPr>
            <p:cNvSpPr/>
            <p:nvPr>
              <p:custDataLst>
                <p:tags r:id="rId1131"/>
              </p:custDataLst>
            </p:nvPr>
          </p:nvSpPr>
          <p:spPr>
            <a:xfrm rot="17100000">
              <a:off x="1620500" y="-149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5" name="PA-星星11">
              <a:extLst>
                <a:ext uri="{FF2B5EF4-FFF2-40B4-BE49-F238E27FC236}">
                  <a16:creationId xmlns:a16="http://schemas.microsoft.com/office/drawing/2014/main" id="{9C4F21E8-397B-481B-B220-26680A8B670B}"/>
                </a:ext>
              </a:extLst>
            </p:cNvPr>
            <p:cNvSpPr/>
            <p:nvPr>
              <p:custDataLst>
                <p:tags r:id="rId1132"/>
              </p:custDataLst>
            </p:nvPr>
          </p:nvSpPr>
          <p:spPr>
            <a:xfrm rot="17700000">
              <a:off x="1163300" y="-3484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6" name="PA-星星14">
              <a:extLst>
                <a:ext uri="{FF2B5EF4-FFF2-40B4-BE49-F238E27FC236}">
                  <a16:creationId xmlns:a16="http://schemas.microsoft.com/office/drawing/2014/main" id="{122696BC-0A90-4B1E-A2EF-2F48C0FCE4B4}"/>
                </a:ext>
              </a:extLst>
            </p:cNvPr>
            <p:cNvSpPr/>
            <p:nvPr>
              <p:custDataLst>
                <p:tags r:id="rId1133"/>
              </p:custDataLst>
            </p:nvPr>
          </p:nvSpPr>
          <p:spPr>
            <a:xfrm rot="14520000">
              <a:off x="16111200" y="347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7" name="PA-星星16">
              <a:extLst>
                <a:ext uri="{FF2B5EF4-FFF2-40B4-BE49-F238E27FC236}">
                  <a16:creationId xmlns:a16="http://schemas.microsoft.com/office/drawing/2014/main" id="{B2BB48CB-6E29-4550-AFA1-83D116CEEAA3}"/>
                </a:ext>
              </a:extLst>
            </p:cNvPr>
            <p:cNvSpPr/>
            <p:nvPr>
              <p:custDataLst>
                <p:tags r:id="rId1134"/>
              </p:custDataLst>
            </p:nvPr>
          </p:nvSpPr>
          <p:spPr>
            <a:xfrm rot="11940000">
              <a:off x="5709900" y="-77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8" name="PA-星星20">
              <a:extLst>
                <a:ext uri="{FF2B5EF4-FFF2-40B4-BE49-F238E27FC236}">
                  <a16:creationId xmlns:a16="http://schemas.microsoft.com/office/drawing/2014/main" id="{124751E1-CE8A-45D1-82E2-00280AF8B9E4}"/>
                </a:ext>
              </a:extLst>
            </p:cNvPr>
            <p:cNvSpPr/>
            <p:nvPr>
              <p:custDataLst>
                <p:tags r:id="rId1135"/>
              </p:custDataLst>
            </p:nvPr>
          </p:nvSpPr>
          <p:spPr>
            <a:xfrm rot="360000">
              <a:off x="21496000" y="-4958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9" name="PA-星星21">
              <a:extLst>
                <a:ext uri="{FF2B5EF4-FFF2-40B4-BE49-F238E27FC236}">
                  <a16:creationId xmlns:a16="http://schemas.microsoft.com/office/drawing/2014/main" id="{076A7D0D-C06B-47D2-A3DF-E255A797D2A1}"/>
                </a:ext>
              </a:extLst>
            </p:cNvPr>
            <p:cNvSpPr/>
            <p:nvPr>
              <p:custDataLst>
                <p:tags r:id="rId1136"/>
              </p:custDataLst>
            </p:nvPr>
          </p:nvSpPr>
          <p:spPr>
            <a:xfrm rot="19260000">
              <a:off x="16593800" y="68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0" name="PA-星星26">
              <a:extLst>
                <a:ext uri="{FF2B5EF4-FFF2-40B4-BE49-F238E27FC236}">
                  <a16:creationId xmlns:a16="http://schemas.microsoft.com/office/drawing/2014/main" id="{D2E0FD6A-2EE3-422A-876A-317906AC1A54}"/>
                </a:ext>
              </a:extLst>
            </p:cNvPr>
            <p:cNvSpPr/>
            <p:nvPr>
              <p:custDataLst>
                <p:tags r:id="rId1137"/>
              </p:custDataLst>
            </p:nvPr>
          </p:nvSpPr>
          <p:spPr>
            <a:xfrm rot="8820000">
              <a:off x="10840700" y="521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1" name="PA-星星27">
              <a:extLst>
                <a:ext uri="{FF2B5EF4-FFF2-40B4-BE49-F238E27FC236}">
                  <a16:creationId xmlns:a16="http://schemas.microsoft.com/office/drawing/2014/main" id="{2B60E676-97BA-4136-87E5-0F4FE8203B0E}"/>
                </a:ext>
              </a:extLst>
            </p:cNvPr>
            <p:cNvSpPr/>
            <p:nvPr>
              <p:custDataLst>
                <p:tags r:id="rId1138"/>
              </p:custDataLst>
            </p:nvPr>
          </p:nvSpPr>
          <p:spPr>
            <a:xfrm rot="8700000">
              <a:off x="16149300" y="23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72" name="PA-星星28">
              <a:extLst>
                <a:ext uri="{FF2B5EF4-FFF2-40B4-BE49-F238E27FC236}">
                  <a16:creationId xmlns:a16="http://schemas.microsoft.com/office/drawing/2014/main" id="{FCCE4B02-DC06-4638-8F6E-7656E17E1DA3}"/>
                </a:ext>
              </a:extLst>
            </p:cNvPr>
            <p:cNvSpPr/>
            <p:nvPr>
              <p:custDataLst>
                <p:tags r:id="rId1139"/>
              </p:custDataLst>
            </p:nvPr>
          </p:nvSpPr>
          <p:spPr>
            <a:xfrm rot="20160000">
              <a:off x="23959800" y="668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73" name="PA-星星31">
              <a:extLst>
                <a:ext uri="{FF2B5EF4-FFF2-40B4-BE49-F238E27FC236}">
                  <a16:creationId xmlns:a16="http://schemas.microsoft.com/office/drawing/2014/main" id="{B9A5346E-AAA2-4123-AB50-2F1B6924990D}"/>
                </a:ext>
              </a:extLst>
            </p:cNvPr>
            <p:cNvSpPr/>
            <p:nvPr>
              <p:custDataLst>
                <p:tags r:id="rId1140"/>
              </p:custDataLst>
            </p:nvPr>
          </p:nvSpPr>
          <p:spPr>
            <a:xfrm rot="7680000">
              <a:off x="9050000" y="656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4" name="PA-星星32">
              <a:extLst>
                <a:ext uri="{FF2B5EF4-FFF2-40B4-BE49-F238E27FC236}">
                  <a16:creationId xmlns:a16="http://schemas.microsoft.com/office/drawing/2014/main" id="{21C16B32-ADE4-40E8-A1EF-F51FCC7C62FF}"/>
                </a:ext>
              </a:extLst>
            </p:cNvPr>
            <p:cNvSpPr/>
            <p:nvPr>
              <p:custDataLst>
                <p:tags r:id="rId1141"/>
              </p:custDataLst>
            </p:nvPr>
          </p:nvSpPr>
          <p:spPr>
            <a:xfrm rot="11340000">
              <a:off x="1442700" y="-53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5" name="PA-星星34">
              <a:extLst>
                <a:ext uri="{FF2B5EF4-FFF2-40B4-BE49-F238E27FC236}">
                  <a16:creationId xmlns:a16="http://schemas.microsoft.com/office/drawing/2014/main" id="{3DDDC981-1F9B-4742-BCF6-9A0141584540}"/>
                </a:ext>
              </a:extLst>
            </p:cNvPr>
            <p:cNvSpPr/>
            <p:nvPr>
              <p:custDataLst>
                <p:tags r:id="rId1142"/>
              </p:custDataLst>
            </p:nvPr>
          </p:nvSpPr>
          <p:spPr>
            <a:xfrm rot="16020000">
              <a:off x="20746700" y="165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6" name="PA-星星35">
              <a:extLst>
                <a:ext uri="{FF2B5EF4-FFF2-40B4-BE49-F238E27FC236}">
                  <a16:creationId xmlns:a16="http://schemas.microsoft.com/office/drawing/2014/main" id="{C001F2ED-930B-4A92-9251-CB95816AADE2}"/>
                </a:ext>
              </a:extLst>
            </p:cNvPr>
            <p:cNvSpPr/>
            <p:nvPr>
              <p:custDataLst>
                <p:tags r:id="rId1143"/>
              </p:custDataLst>
            </p:nvPr>
          </p:nvSpPr>
          <p:spPr>
            <a:xfrm rot="9060000">
              <a:off x="756900" y="-109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77" name="PA-星星36">
              <a:extLst>
                <a:ext uri="{FF2B5EF4-FFF2-40B4-BE49-F238E27FC236}">
                  <a16:creationId xmlns:a16="http://schemas.microsoft.com/office/drawing/2014/main" id="{561E28D2-551D-4C10-A4AC-8576B94E1B56}"/>
                </a:ext>
              </a:extLst>
            </p:cNvPr>
            <p:cNvSpPr/>
            <p:nvPr>
              <p:custDataLst>
                <p:tags r:id="rId1144"/>
              </p:custDataLst>
            </p:nvPr>
          </p:nvSpPr>
          <p:spPr>
            <a:xfrm rot="3540000">
              <a:off x="2598400" y="-290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8" name="PA-星星37">
              <a:extLst>
                <a:ext uri="{FF2B5EF4-FFF2-40B4-BE49-F238E27FC236}">
                  <a16:creationId xmlns:a16="http://schemas.microsoft.com/office/drawing/2014/main" id="{411A35D3-1E10-43D9-A1E1-33DB5A036F85}"/>
                </a:ext>
              </a:extLst>
            </p:cNvPr>
            <p:cNvSpPr/>
            <p:nvPr>
              <p:custDataLst>
                <p:tags r:id="rId1145"/>
              </p:custDataLst>
            </p:nvPr>
          </p:nvSpPr>
          <p:spPr>
            <a:xfrm rot="3180000">
              <a:off x="5544800" y="454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9" name="PA-星星38">
              <a:extLst>
                <a:ext uri="{FF2B5EF4-FFF2-40B4-BE49-F238E27FC236}">
                  <a16:creationId xmlns:a16="http://schemas.microsoft.com/office/drawing/2014/main" id="{D83444A4-67E0-4E25-A8BC-88F3BC050612}"/>
                </a:ext>
              </a:extLst>
            </p:cNvPr>
            <p:cNvSpPr/>
            <p:nvPr>
              <p:custDataLst>
                <p:tags r:id="rId1146"/>
              </p:custDataLst>
            </p:nvPr>
          </p:nvSpPr>
          <p:spPr>
            <a:xfrm rot="18600000">
              <a:off x="21597600" y="-116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0" name="PA-星星39">
              <a:extLst>
                <a:ext uri="{FF2B5EF4-FFF2-40B4-BE49-F238E27FC236}">
                  <a16:creationId xmlns:a16="http://schemas.microsoft.com/office/drawing/2014/main" id="{D4AD8A96-BFDB-430C-A5C7-632D6A105711}"/>
                </a:ext>
              </a:extLst>
            </p:cNvPr>
            <p:cNvSpPr/>
            <p:nvPr>
              <p:custDataLst>
                <p:tags r:id="rId1147"/>
              </p:custDataLst>
            </p:nvPr>
          </p:nvSpPr>
          <p:spPr>
            <a:xfrm rot="4500000">
              <a:off x="14968200" y="-411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1" name="PA-星星40">
              <a:extLst>
                <a:ext uri="{FF2B5EF4-FFF2-40B4-BE49-F238E27FC236}">
                  <a16:creationId xmlns:a16="http://schemas.microsoft.com/office/drawing/2014/main" id="{7F4FA832-085C-4D70-BFAA-D1610B3F8227}"/>
                </a:ext>
              </a:extLst>
            </p:cNvPr>
            <p:cNvSpPr/>
            <p:nvPr>
              <p:custDataLst>
                <p:tags r:id="rId1148"/>
              </p:custDataLst>
            </p:nvPr>
          </p:nvSpPr>
          <p:spPr>
            <a:xfrm rot="11340000">
              <a:off x="10205700" y="419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2" name="PA-星星42">
              <a:extLst>
                <a:ext uri="{FF2B5EF4-FFF2-40B4-BE49-F238E27FC236}">
                  <a16:creationId xmlns:a16="http://schemas.microsoft.com/office/drawing/2014/main" id="{FA8F98B1-5816-446C-A707-AB8BBEC1CB8C}"/>
                </a:ext>
              </a:extLst>
            </p:cNvPr>
            <p:cNvSpPr/>
            <p:nvPr>
              <p:custDataLst>
                <p:tags r:id="rId1149"/>
              </p:custDataLst>
            </p:nvPr>
          </p:nvSpPr>
          <p:spPr>
            <a:xfrm rot="11220000">
              <a:off x="7627600" y="-502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3" name="PA-星星44">
              <a:extLst>
                <a:ext uri="{FF2B5EF4-FFF2-40B4-BE49-F238E27FC236}">
                  <a16:creationId xmlns:a16="http://schemas.microsoft.com/office/drawing/2014/main" id="{089DB0F9-2042-491F-BA57-D7F44F22E386}"/>
                </a:ext>
              </a:extLst>
            </p:cNvPr>
            <p:cNvSpPr/>
            <p:nvPr>
              <p:custDataLst>
                <p:tags r:id="rId1150"/>
              </p:custDataLst>
            </p:nvPr>
          </p:nvSpPr>
          <p:spPr>
            <a:xfrm rot="3960000">
              <a:off x="6459200" y="2534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84" name="PA-星星1">
              <a:extLst>
                <a:ext uri="{FF2B5EF4-FFF2-40B4-BE49-F238E27FC236}">
                  <a16:creationId xmlns:a16="http://schemas.microsoft.com/office/drawing/2014/main" id="{8CE837A0-2894-452E-9274-E55839A830DF}"/>
                </a:ext>
              </a:extLst>
            </p:cNvPr>
            <p:cNvSpPr/>
            <p:nvPr>
              <p:custDataLst>
                <p:tags r:id="rId1151"/>
              </p:custDataLst>
            </p:nvPr>
          </p:nvSpPr>
          <p:spPr>
            <a:xfrm rot="4200000">
              <a:off x="12860000" y="424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85" name="PA-星星7">
              <a:extLst>
                <a:ext uri="{FF2B5EF4-FFF2-40B4-BE49-F238E27FC236}">
                  <a16:creationId xmlns:a16="http://schemas.microsoft.com/office/drawing/2014/main" id="{2A617E4A-3D66-417A-B722-C503A93E80E9}"/>
                </a:ext>
              </a:extLst>
            </p:cNvPr>
            <p:cNvSpPr/>
            <p:nvPr>
              <p:custDataLst>
                <p:tags r:id="rId1152"/>
              </p:custDataLst>
            </p:nvPr>
          </p:nvSpPr>
          <p:spPr>
            <a:xfrm rot="12180000">
              <a:off x="21838900" y="290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6" name="PA-星星8">
              <a:extLst>
                <a:ext uri="{FF2B5EF4-FFF2-40B4-BE49-F238E27FC236}">
                  <a16:creationId xmlns:a16="http://schemas.microsoft.com/office/drawing/2014/main" id="{BB825F6D-7D8D-4AB7-AB62-F174A56F398D}"/>
                </a:ext>
              </a:extLst>
            </p:cNvPr>
            <p:cNvSpPr/>
            <p:nvPr>
              <p:custDataLst>
                <p:tags r:id="rId1153"/>
              </p:custDataLst>
            </p:nvPr>
          </p:nvSpPr>
          <p:spPr>
            <a:xfrm rot="5040000">
              <a:off x="20251400" y="64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7" name="PA-星星12">
              <a:extLst>
                <a:ext uri="{FF2B5EF4-FFF2-40B4-BE49-F238E27FC236}">
                  <a16:creationId xmlns:a16="http://schemas.microsoft.com/office/drawing/2014/main" id="{03C6ADAF-2C5A-41C5-AC68-D860397B62A0}"/>
                </a:ext>
              </a:extLst>
            </p:cNvPr>
            <p:cNvSpPr/>
            <p:nvPr>
              <p:custDataLst>
                <p:tags r:id="rId1154"/>
              </p:custDataLst>
            </p:nvPr>
          </p:nvSpPr>
          <p:spPr>
            <a:xfrm rot="13440000">
              <a:off x="11323300" y="-61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8" name="PA-星星16">
              <a:extLst>
                <a:ext uri="{FF2B5EF4-FFF2-40B4-BE49-F238E27FC236}">
                  <a16:creationId xmlns:a16="http://schemas.microsoft.com/office/drawing/2014/main" id="{D2993741-03AD-47D5-86ED-D42DCEEF8FD0}"/>
                </a:ext>
              </a:extLst>
            </p:cNvPr>
            <p:cNvSpPr/>
            <p:nvPr>
              <p:custDataLst>
                <p:tags r:id="rId1155"/>
              </p:custDataLst>
            </p:nvPr>
          </p:nvSpPr>
          <p:spPr>
            <a:xfrm rot="11940000">
              <a:off x="11234400" y="-66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9" name="PA-星星26">
              <a:extLst>
                <a:ext uri="{FF2B5EF4-FFF2-40B4-BE49-F238E27FC236}">
                  <a16:creationId xmlns:a16="http://schemas.microsoft.com/office/drawing/2014/main" id="{C4EC5D6D-D00F-4610-BE49-461CA4E5F8FA}"/>
                </a:ext>
              </a:extLst>
            </p:cNvPr>
            <p:cNvSpPr/>
            <p:nvPr>
              <p:custDataLst>
                <p:tags r:id="rId1156"/>
              </p:custDataLst>
            </p:nvPr>
          </p:nvSpPr>
          <p:spPr>
            <a:xfrm rot="8820000">
              <a:off x="14726900" y="1391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0" name="PA-星星29">
              <a:extLst>
                <a:ext uri="{FF2B5EF4-FFF2-40B4-BE49-F238E27FC236}">
                  <a16:creationId xmlns:a16="http://schemas.microsoft.com/office/drawing/2014/main" id="{2990E976-2411-45A0-9B56-526496936091}"/>
                </a:ext>
              </a:extLst>
            </p:cNvPr>
            <p:cNvSpPr/>
            <p:nvPr>
              <p:custDataLst>
                <p:tags r:id="rId1157"/>
              </p:custDataLst>
            </p:nvPr>
          </p:nvSpPr>
          <p:spPr>
            <a:xfrm rot="10020000">
              <a:off x="12898100" y="-739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91" name="PA-星星31">
              <a:extLst>
                <a:ext uri="{FF2B5EF4-FFF2-40B4-BE49-F238E27FC236}">
                  <a16:creationId xmlns:a16="http://schemas.microsoft.com/office/drawing/2014/main" id="{E5571020-A47F-4011-8A3F-94F910DBEA56}"/>
                </a:ext>
              </a:extLst>
            </p:cNvPr>
            <p:cNvSpPr/>
            <p:nvPr>
              <p:custDataLst>
                <p:tags r:id="rId1158"/>
              </p:custDataLst>
            </p:nvPr>
          </p:nvSpPr>
          <p:spPr>
            <a:xfrm rot="7680000">
              <a:off x="22588200" y="296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2" name="PA-星星32">
              <a:extLst>
                <a:ext uri="{FF2B5EF4-FFF2-40B4-BE49-F238E27FC236}">
                  <a16:creationId xmlns:a16="http://schemas.microsoft.com/office/drawing/2014/main" id="{D53EF7D2-4111-403B-82A6-134EEAC0F47E}"/>
                </a:ext>
              </a:extLst>
            </p:cNvPr>
            <p:cNvSpPr/>
            <p:nvPr>
              <p:custDataLst>
                <p:tags r:id="rId1159"/>
              </p:custDataLst>
            </p:nvPr>
          </p:nvSpPr>
          <p:spPr>
            <a:xfrm rot="11340000">
              <a:off x="12364700" y="49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3" name="PA-星星33">
              <a:extLst>
                <a:ext uri="{FF2B5EF4-FFF2-40B4-BE49-F238E27FC236}">
                  <a16:creationId xmlns:a16="http://schemas.microsoft.com/office/drawing/2014/main" id="{DD458799-F291-4C01-89D0-FB3321140BEE}"/>
                </a:ext>
              </a:extLst>
            </p:cNvPr>
            <p:cNvSpPr/>
            <p:nvPr>
              <p:custDataLst>
                <p:tags r:id="rId1160"/>
              </p:custDataLst>
            </p:nvPr>
          </p:nvSpPr>
          <p:spPr>
            <a:xfrm rot="1200000">
              <a:off x="3538200" y="-343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4" name="PA-星星35">
              <a:extLst>
                <a:ext uri="{FF2B5EF4-FFF2-40B4-BE49-F238E27FC236}">
                  <a16:creationId xmlns:a16="http://schemas.microsoft.com/office/drawing/2014/main" id="{788228FA-F889-418F-A8C6-4ECFFBE2A7D1}"/>
                </a:ext>
              </a:extLst>
            </p:cNvPr>
            <p:cNvSpPr/>
            <p:nvPr>
              <p:custDataLst>
                <p:tags r:id="rId1161"/>
              </p:custDataLst>
            </p:nvPr>
          </p:nvSpPr>
          <p:spPr>
            <a:xfrm rot="9060000">
              <a:off x="12847300" y="788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95" name="PA-星星38">
              <a:extLst>
                <a:ext uri="{FF2B5EF4-FFF2-40B4-BE49-F238E27FC236}">
                  <a16:creationId xmlns:a16="http://schemas.microsoft.com/office/drawing/2014/main" id="{F66B9217-0C9B-4D47-8FF7-26124F4FAF56}"/>
                </a:ext>
              </a:extLst>
            </p:cNvPr>
            <p:cNvSpPr/>
            <p:nvPr>
              <p:custDataLst>
                <p:tags r:id="rId1162"/>
              </p:custDataLst>
            </p:nvPr>
          </p:nvSpPr>
          <p:spPr>
            <a:xfrm rot="18600000">
              <a:off x="3093700" y="-570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6" name="PA-星星40">
              <a:extLst>
                <a:ext uri="{FF2B5EF4-FFF2-40B4-BE49-F238E27FC236}">
                  <a16:creationId xmlns:a16="http://schemas.microsoft.com/office/drawing/2014/main" id="{5C77CA21-4280-421A-BCC6-A0E521085298}"/>
                </a:ext>
              </a:extLst>
            </p:cNvPr>
            <p:cNvSpPr/>
            <p:nvPr>
              <p:custDataLst>
                <p:tags r:id="rId1163"/>
              </p:custDataLst>
            </p:nvPr>
          </p:nvSpPr>
          <p:spPr>
            <a:xfrm rot="11340000">
              <a:off x="5976600" y="-3065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7" name="PA-星星43">
              <a:extLst>
                <a:ext uri="{FF2B5EF4-FFF2-40B4-BE49-F238E27FC236}">
                  <a16:creationId xmlns:a16="http://schemas.microsoft.com/office/drawing/2014/main" id="{F0EF4828-AB64-4A51-A83E-059A8A7BD649}"/>
                </a:ext>
              </a:extLst>
            </p:cNvPr>
            <p:cNvSpPr/>
            <p:nvPr>
              <p:custDataLst>
                <p:tags r:id="rId1164"/>
              </p:custDataLst>
            </p:nvPr>
          </p:nvSpPr>
          <p:spPr>
            <a:xfrm rot="6480000">
              <a:off x="21635700" y="-370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98" name="PA-星星2">
              <a:extLst>
                <a:ext uri="{FF2B5EF4-FFF2-40B4-BE49-F238E27FC236}">
                  <a16:creationId xmlns:a16="http://schemas.microsoft.com/office/drawing/2014/main" id="{5F71736F-6EE5-4DAE-AD5B-9E17D5BC5CE0}"/>
                </a:ext>
              </a:extLst>
            </p:cNvPr>
            <p:cNvSpPr/>
            <p:nvPr>
              <p:custDataLst>
                <p:tags r:id="rId1165"/>
              </p:custDataLst>
            </p:nvPr>
          </p:nvSpPr>
          <p:spPr>
            <a:xfrm rot="12780000">
              <a:off x="8046700" y="729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9" name="PA-星星24">
              <a:extLst>
                <a:ext uri="{FF2B5EF4-FFF2-40B4-BE49-F238E27FC236}">
                  <a16:creationId xmlns:a16="http://schemas.microsoft.com/office/drawing/2014/main" id="{807EA56D-F5E3-4B3A-A19D-33C2E1282814}"/>
                </a:ext>
              </a:extLst>
            </p:cNvPr>
            <p:cNvSpPr/>
            <p:nvPr>
              <p:custDataLst>
                <p:tags r:id="rId1166"/>
              </p:custDataLst>
            </p:nvPr>
          </p:nvSpPr>
          <p:spPr>
            <a:xfrm rot="4860000">
              <a:off x="2623800" y="5392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0" name="PA-星星27">
              <a:extLst>
                <a:ext uri="{FF2B5EF4-FFF2-40B4-BE49-F238E27FC236}">
                  <a16:creationId xmlns:a16="http://schemas.microsoft.com/office/drawing/2014/main" id="{EB0A8E2B-48BA-4A4F-A234-5CE107E61BC2}"/>
                </a:ext>
              </a:extLst>
            </p:cNvPr>
            <p:cNvSpPr/>
            <p:nvPr>
              <p:custDataLst>
                <p:tags r:id="rId1167"/>
              </p:custDataLst>
            </p:nvPr>
          </p:nvSpPr>
          <p:spPr>
            <a:xfrm rot="8700000">
              <a:off x="14117300" y="452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01" name="PA-星星29">
              <a:extLst>
                <a:ext uri="{FF2B5EF4-FFF2-40B4-BE49-F238E27FC236}">
                  <a16:creationId xmlns:a16="http://schemas.microsoft.com/office/drawing/2014/main" id="{470E5E93-EB66-4992-9CB2-C0BC7057D609}"/>
                </a:ext>
              </a:extLst>
            </p:cNvPr>
            <p:cNvSpPr/>
            <p:nvPr>
              <p:custDataLst>
                <p:tags r:id="rId1168"/>
              </p:custDataLst>
            </p:nvPr>
          </p:nvSpPr>
          <p:spPr>
            <a:xfrm rot="10020000">
              <a:off x="7526000" y="-193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02" name="PA-星星32">
              <a:extLst>
                <a:ext uri="{FF2B5EF4-FFF2-40B4-BE49-F238E27FC236}">
                  <a16:creationId xmlns:a16="http://schemas.microsoft.com/office/drawing/2014/main" id="{8D36CD53-F8F8-44C0-BA69-F353F617FB30}"/>
                </a:ext>
              </a:extLst>
            </p:cNvPr>
            <p:cNvSpPr/>
            <p:nvPr>
              <p:custDataLst>
                <p:tags r:id="rId1169"/>
              </p:custDataLst>
            </p:nvPr>
          </p:nvSpPr>
          <p:spPr>
            <a:xfrm rot="11340000">
              <a:off x="12821900" y="-453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3" name="PA-星星41">
              <a:extLst>
                <a:ext uri="{FF2B5EF4-FFF2-40B4-BE49-F238E27FC236}">
                  <a16:creationId xmlns:a16="http://schemas.microsoft.com/office/drawing/2014/main" id="{598ADE27-B5DA-496C-BA8F-067B8122515B}"/>
                </a:ext>
              </a:extLst>
            </p:cNvPr>
            <p:cNvSpPr/>
            <p:nvPr>
              <p:custDataLst>
                <p:tags r:id="rId1170"/>
              </p:custDataLst>
            </p:nvPr>
          </p:nvSpPr>
          <p:spPr>
            <a:xfrm rot="10200000">
              <a:off x="17914600" y="123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4" name="PA-星星42">
              <a:extLst>
                <a:ext uri="{FF2B5EF4-FFF2-40B4-BE49-F238E27FC236}">
                  <a16:creationId xmlns:a16="http://schemas.microsoft.com/office/drawing/2014/main" id="{0AE10C08-BC0D-47C1-9CE9-301F63909D0D}"/>
                </a:ext>
              </a:extLst>
            </p:cNvPr>
            <p:cNvSpPr/>
            <p:nvPr>
              <p:custDataLst>
                <p:tags r:id="rId1171"/>
              </p:custDataLst>
            </p:nvPr>
          </p:nvSpPr>
          <p:spPr>
            <a:xfrm rot="11220000">
              <a:off x="22448500" y="365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5" name="PA-星星24">
              <a:extLst>
                <a:ext uri="{FF2B5EF4-FFF2-40B4-BE49-F238E27FC236}">
                  <a16:creationId xmlns:a16="http://schemas.microsoft.com/office/drawing/2014/main" id="{3330D476-337F-4EFE-986D-07563A4965FE}"/>
                </a:ext>
              </a:extLst>
            </p:cNvPr>
            <p:cNvSpPr/>
            <p:nvPr>
              <p:custDataLst>
                <p:tags r:id="rId1172"/>
              </p:custDataLst>
            </p:nvPr>
          </p:nvSpPr>
          <p:spPr>
            <a:xfrm rot="4860000">
              <a:off x="19654500" y="554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6" name="PA-星星6">
              <a:extLst>
                <a:ext uri="{FF2B5EF4-FFF2-40B4-BE49-F238E27FC236}">
                  <a16:creationId xmlns:a16="http://schemas.microsoft.com/office/drawing/2014/main" id="{AB4CB00B-B9B9-4129-AA93-DCF485F55405}"/>
                </a:ext>
              </a:extLst>
            </p:cNvPr>
            <p:cNvSpPr/>
            <p:nvPr>
              <p:custDataLst>
                <p:tags r:id="rId1173"/>
              </p:custDataLst>
            </p:nvPr>
          </p:nvSpPr>
          <p:spPr>
            <a:xfrm rot="12900000">
              <a:off x="2420600" y="-249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7" name="PA-星星8">
              <a:extLst>
                <a:ext uri="{FF2B5EF4-FFF2-40B4-BE49-F238E27FC236}">
                  <a16:creationId xmlns:a16="http://schemas.microsoft.com/office/drawing/2014/main" id="{377888A9-C9FA-4B15-801D-5DDCA96537E3}"/>
                </a:ext>
              </a:extLst>
            </p:cNvPr>
            <p:cNvSpPr/>
            <p:nvPr>
              <p:custDataLst>
                <p:tags r:id="rId1174"/>
              </p:custDataLst>
            </p:nvPr>
          </p:nvSpPr>
          <p:spPr>
            <a:xfrm rot="5040000">
              <a:off x="20759400" y="2153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8" name="PA-星星11">
              <a:extLst>
                <a:ext uri="{FF2B5EF4-FFF2-40B4-BE49-F238E27FC236}">
                  <a16:creationId xmlns:a16="http://schemas.microsoft.com/office/drawing/2014/main" id="{F127CC26-D0B6-4590-AB54-FFBF4F9A891F}"/>
                </a:ext>
              </a:extLst>
            </p:cNvPr>
            <p:cNvSpPr/>
            <p:nvPr>
              <p:custDataLst>
                <p:tags r:id="rId1175"/>
              </p:custDataLst>
            </p:nvPr>
          </p:nvSpPr>
          <p:spPr>
            <a:xfrm rot="17700000">
              <a:off x="6332200" y="482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9" name="PA-星星20">
              <a:extLst>
                <a:ext uri="{FF2B5EF4-FFF2-40B4-BE49-F238E27FC236}">
                  <a16:creationId xmlns:a16="http://schemas.microsoft.com/office/drawing/2014/main" id="{3BF6E360-BEC0-4AC9-AFFC-BAB3C32DDC24}"/>
                </a:ext>
              </a:extLst>
            </p:cNvPr>
            <p:cNvSpPr/>
            <p:nvPr>
              <p:custDataLst>
                <p:tags r:id="rId1176"/>
              </p:custDataLst>
            </p:nvPr>
          </p:nvSpPr>
          <p:spPr>
            <a:xfrm rot="360000">
              <a:off x="4236700" y="568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0" name="PA-星星26">
              <a:extLst>
                <a:ext uri="{FF2B5EF4-FFF2-40B4-BE49-F238E27FC236}">
                  <a16:creationId xmlns:a16="http://schemas.microsoft.com/office/drawing/2014/main" id="{9CC470D1-3446-4F5D-8EA0-DE0A0DAFD849}"/>
                </a:ext>
              </a:extLst>
            </p:cNvPr>
            <p:cNvSpPr/>
            <p:nvPr>
              <p:custDataLst>
                <p:tags r:id="rId1177"/>
              </p:custDataLst>
            </p:nvPr>
          </p:nvSpPr>
          <p:spPr>
            <a:xfrm rot="8820000">
              <a:off x="23934400" y="-711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1" name="PA-星星31">
              <a:extLst>
                <a:ext uri="{FF2B5EF4-FFF2-40B4-BE49-F238E27FC236}">
                  <a16:creationId xmlns:a16="http://schemas.microsoft.com/office/drawing/2014/main" id="{1A96C77E-B562-4933-AA75-481DE272B624}"/>
                </a:ext>
              </a:extLst>
            </p:cNvPr>
            <p:cNvSpPr/>
            <p:nvPr>
              <p:custDataLst>
                <p:tags r:id="rId1178"/>
              </p:custDataLst>
            </p:nvPr>
          </p:nvSpPr>
          <p:spPr>
            <a:xfrm rot="7680000">
              <a:off x="1087100" y="156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2" name="PA-星星34">
              <a:extLst>
                <a:ext uri="{FF2B5EF4-FFF2-40B4-BE49-F238E27FC236}">
                  <a16:creationId xmlns:a16="http://schemas.microsoft.com/office/drawing/2014/main" id="{F261F7B5-169D-4A08-8875-9D577FA0D097}"/>
                </a:ext>
              </a:extLst>
            </p:cNvPr>
            <p:cNvSpPr/>
            <p:nvPr>
              <p:custDataLst>
                <p:tags r:id="rId1179"/>
              </p:custDataLst>
            </p:nvPr>
          </p:nvSpPr>
          <p:spPr>
            <a:xfrm rot="16020000">
              <a:off x="13596600" y="475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3" name="PA-星星37">
              <a:extLst>
                <a:ext uri="{FF2B5EF4-FFF2-40B4-BE49-F238E27FC236}">
                  <a16:creationId xmlns:a16="http://schemas.microsoft.com/office/drawing/2014/main" id="{EEA49570-4E29-4C9F-987E-1B3899EA7C0C}"/>
                </a:ext>
              </a:extLst>
            </p:cNvPr>
            <p:cNvSpPr/>
            <p:nvPr>
              <p:custDataLst>
                <p:tags r:id="rId1180"/>
              </p:custDataLst>
            </p:nvPr>
          </p:nvSpPr>
          <p:spPr>
            <a:xfrm rot="3180000">
              <a:off x="8554700" y="112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4" name="PA-星星42">
              <a:extLst>
                <a:ext uri="{FF2B5EF4-FFF2-40B4-BE49-F238E27FC236}">
                  <a16:creationId xmlns:a16="http://schemas.microsoft.com/office/drawing/2014/main" id="{A0C48A1B-BE80-4028-943A-0A395717B639}"/>
                </a:ext>
              </a:extLst>
            </p:cNvPr>
            <p:cNvSpPr/>
            <p:nvPr>
              <p:custDataLst>
                <p:tags r:id="rId1181"/>
              </p:custDataLst>
            </p:nvPr>
          </p:nvSpPr>
          <p:spPr>
            <a:xfrm rot="11220000">
              <a:off x="14917400" y="-381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5" name="PA-星星44">
              <a:extLst>
                <a:ext uri="{FF2B5EF4-FFF2-40B4-BE49-F238E27FC236}">
                  <a16:creationId xmlns:a16="http://schemas.microsoft.com/office/drawing/2014/main" id="{D30ED2E1-5F3E-4F36-99FF-7E25544C37A0}"/>
                </a:ext>
              </a:extLst>
            </p:cNvPr>
            <p:cNvSpPr/>
            <p:nvPr>
              <p:custDataLst>
                <p:tags r:id="rId1182"/>
              </p:custDataLst>
            </p:nvPr>
          </p:nvSpPr>
          <p:spPr>
            <a:xfrm rot="3960000">
              <a:off x="845800" y="112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16" name="PA-星星26">
              <a:extLst>
                <a:ext uri="{FF2B5EF4-FFF2-40B4-BE49-F238E27FC236}">
                  <a16:creationId xmlns:a16="http://schemas.microsoft.com/office/drawing/2014/main" id="{216D6CBE-7F1C-4F5E-8133-70B76D2612F1}"/>
                </a:ext>
              </a:extLst>
            </p:cNvPr>
            <p:cNvSpPr/>
            <p:nvPr>
              <p:custDataLst>
                <p:tags r:id="rId1183"/>
              </p:custDataLst>
            </p:nvPr>
          </p:nvSpPr>
          <p:spPr>
            <a:xfrm rot="8820000">
              <a:off x="6179800" y="521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7" name="PA-星星29">
              <a:extLst>
                <a:ext uri="{FF2B5EF4-FFF2-40B4-BE49-F238E27FC236}">
                  <a16:creationId xmlns:a16="http://schemas.microsoft.com/office/drawing/2014/main" id="{82A2C572-B0E6-4E79-B735-D6C6A7496CA7}"/>
                </a:ext>
              </a:extLst>
            </p:cNvPr>
            <p:cNvSpPr/>
            <p:nvPr>
              <p:custDataLst>
                <p:tags r:id="rId1184"/>
              </p:custDataLst>
            </p:nvPr>
          </p:nvSpPr>
          <p:spPr>
            <a:xfrm rot="10020000">
              <a:off x="23616900" y="493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18" name="PA-星星31">
              <a:extLst>
                <a:ext uri="{FF2B5EF4-FFF2-40B4-BE49-F238E27FC236}">
                  <a16:creationId xmlns:a16="http://schemas.microsoft.com/office/drawing/2014/main" id="{1625B794-394F-4C4F-9148-5025E4897FB7}"/>
                </a:ext>
              </a:extLst>
            </p:cNvPr>
            <p:cNvSpPr/>
            <p:nvPr>
              <p:custDataLst>
                <p:tags r:id="rId1185"/>
              </p:custDataLst>
            </p:nvPr>
          </p:nvSpPr>
          <p:spPr>
            <a:xfrm rot="7680000">
              <a:off x="16149300" y="144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9" name="PA-星星38">
              <a:extLst>
                <a:ext uri="{FF2B5EF4-FFF2-40B4-BE49-F238E27FC236}">
                  <a16:creationId xmlns:a16="http://schemas.microsoft.com/office/drawing/2014/main" id="{90BC3135-2786-4BDB-9B6C-73772768DBD0}"/>
                </a:ext>
              </a:extLst>
            </p:cNvPr>
            <p:cNvSpPr/>
            <p:nvPr>
              <p:custDataLst>
                <p:tags r:id="rId1186"/>
              </p:custDataLst>
            </p:nvPr>
          </p:nvSpPr>
          <p:spPr>
            <a:xfrm rot="18600000">
              <a:off x="1798300" y="-232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0" name="PA-星星43">
              <a:extLst>
                <a:ext uri="{FF2B5EF4-FFF2-40B4-BE49-F238E27FC236}">
                  <a16:creationId xmlns:a16="http://schemas.microsoft.com/office/drawing/2014/main" id="{73006CC3-F4AC-4E3E-9AE5-5ABB6FAD1DFE}"/>
                </a:ext>
              </a:extLst>
            </p:cNvPr>
            <p:cNvSpPr/>
            <p:nvPr>
              <p:custDataLst>
                <p:tags r:id="rId1187"/>
              </p:custDataLst>
            </p:nvPr>
          </p:nvSpPr>
          <p:spPr>
            <a:xfrm rot="6480000">
              <a:off x="18384500" y="238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21" name="PA-星星7">
              <a:extLst>
                <a:ext uri="{FF2B5EF4-FFF2-40B4-BE49-F238E27FC236}">
                  <a16:creationId xmlns:a16="http://schemas.microsoft.com/office/drawing/2014/main" id="{637CACE1-2C70-4797-9C57-2CFD68FB6766}"/>
                </a:ext>
              </a:extLst>
            </p:cNvPr>
            <p:cNvSpPr/>
            <p:nvPr>
              <p:custDataLst>
                <p:tags r:id="rId1188"/>
              </p:custDataLst>
            </p:nvPr>
          </p:nvSpPr>
          <p:spPr>
            <a:xfrm rot="12180000">
              <a:off x="7564100" y="577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2" name="PA-星星15">
              <a:extLst>
                <a:ext uri="{FF2B5EF4-FFF2-40B4-BE49-F238E27FC236}">
                  <a16:creationId xmlns:a16="http://schemas.microsoft.com/office/drawing/2014/main" id="{0679AA2A-A688-49CB-88AF-B93AF0F45142}"/>
                </a:ext>
              </a:extLst>
            </p:cNvPr>
            <p:cNvSpPr/>
            <p:nvPr>
              <p:custDataLst>
                <p:tags r:id="rId1189"/>
              </p:custDataLst>
            </p:nvPr>
          </p:nvSpPr>
          <p:spPr>
            <a:xfrm rot="4560000">
              <a:off x="2852400" y="-218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3" name="PA-星星24">
              <a:extLst>
                <a:ext uri="{FF2B5EF4-FFF2-40B4-BE49-F238E27FC236}">
                  <a16:creationId xmlns:a16="http://schemas.microsoft.com/office/drawing/2014/main" id="{6BA1CDF3-A8F0-4C44-A9AE-8FCD8AB68636}"/>
                </a:ext>
              </a:extLst>
            </p:cNvPr>
            <p:cNvSpPr/>
            <p:nvPr>
              <p:custDataLst>
                <p:tags r:id="rId1190"/>
              </p:custDataLst>
            </p:nvPr>
          </p:nvSpPr>
          <p:spPr>
            <a:xfrm rot="4860000">
              <a:off x="23947100" y="764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4" name="PA-星星31">
              <a:extLst>
                <a:ext uri="{FF2B5EF4-FFF2-40B4-BE49-F238E27FC236}">
                  <a16:creationId xmlns:a16="http://schemas.microsoft.com/office/drawing/2014/main" id="{6CFC50C5-618C-419A-8C56-4689825765BF}"/>
                </a:ext>
              </a:extLst>
            </p:cNvPr>
            <p:cNvSpPr/>
            <p:nvPr>
              <p:custDataLst>
                <p:tags r:id="rId1191"/>
              </p:custDataLst>
            </p:nvPr>
          </p:nvSpPr>
          <p:spPr>
            <a:xfrm rot="7680000">
              <a:off x="9837400" y="-323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5" name="PA-星星33">
              <a:extLst>
                <a:ext uri="{FF2B5EF4-FFF2-40B4-BE49-F238E27FC236}">
                  <a16:creationId xmlns:a16="http://schemas.microsoft.com/office/drawing/2014/main" id="{C9423803-26DD-49FF-AD0A-73179193FA6F}"/>
                </a:ext>
              </a:extLst>
            </p:cNvPr>
            <p:cNvSpPr/>
            <p:nvPr>
              <p:custDataLst>
                <p:tags r:id="rId1192"/>
              </p:custDataLst>
            </p:nvPr>
          </p:nvSpPr>
          <p:spPr>
            <a:xfrm rot="1200000">
              <a:off x="23261300" y="162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6" name="PA-星星41">
              <a:extLst>
                <a:ext uri="{FF2B5EF4-FFF2-40B4-BE49-F238E27FC236}">
                  <a16:creationId xmlns:a16="http://schemas.microsoft.com/office/drawing/2014/main" id="{B06A1E54-662B-49F2-BEE0-C7B44E42582A}"/>
                </a:ext>
              </a:extLst>
            </p:cNvPr>
            <p:cNvSpPr/>
            <p:nvPr>
              <p:custDataLst>
                <p:tags r:id="rId1193"/>
              </p:custDataLst>
            </p:nvPr>
          </p:nvSpPr>
          <p:spPr>
            <a:xfrm rot="10200000">
              <a:off x="17343100" y="-263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7" name="PA-星星10">
              <a:extLst>
                <a:ext uri="{FF2B5EF4-FFF2-40B4-BE49-F238E27FC236}">
                  <a16:creationId xmlns:a16="http://schemas.microsoft.com/office/drawing/2014/main" id="{1A58A398-4AF5-493C-858B-64E4AA749798}"/>
                </a:ext>
              </a:extLst>
            </p:cNvPr>
            <p:cNvSpPr/>
            <p:nvPr>
              <p:custDataLst>
                <p:tags r:id="rId1194"/>
              </p:custDataLst>
            </p:nvPr>
          </p:nvSpPr>
          <p:spPr>
            <a:xfrm rot="17100000">
              <a:off x="20226000" y="134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8" name="PA-星星16">
              <a:extLst>
                <a:ext uri="{FF2B5EF4-FFF2-40B4-BE49-F238E27FC236}">
                  <a16:creationId xmlns:a16="http://schemas.microsoft.com/office/drawing/2014/main" id="{6AC569FF-4A50-4E5B-A9D5-A0E6F510832C}"/>
                </a:ext>
              </a:extLst>
            </p:cNvPr>
            <p:cNvSpPr/>
            <p:nvPr>
              <p:custDataLst>
                <p:tags r:id="rId1195"/>
              </p:custDataLst>
            </p:nvPr>
          </p:nvSpPr>
          <p:spPr>
            <a:xfrm rot="11940000">
              <a:off x="16047700" y="454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9" name="PA-星星26">
              <a:extLst>
                <a:ext uri="{FF2B5EF4-FFF2-40B4-BE49-F238E27FC236}">
                  <a16:creationId xmlns:a16="http://schemas.microsoft.com/office/drawing/2014/main" id="{ABFB809D-FE33-4886-A96F-5C0F0AD5D5DE}"/>
                </a:ext>
              </a:extLst>
            </p:cNvPr>
            <p:cNvSpPr/>
            <p:nvPr>
              <p:custDataLst>
                <p:tags r:id="rId1196"/>
              </p:custDataLst>
            </p:nvPr>
          </p:nvSpPr>
          <p:spPr>
            <a:xfrm rot="8820000">
              <a:off x="18816300" y="466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0" name="PA-星星38">
              <a:extLst>
                <a:ext uri="{FF2B5EF4-FFF2-40B4-BE49-F238E27FC236}">
                  <a16:creationId xmlns:a16="http://schemas.microsoft.com/office/drawing/2014/main" id="{A8E7A5AA-2E1C-4EB5-B2FF-98AD96C20C89}"/>
                </a:ext>
              </a:extLst>
            </p:cNvPr>
            <p:cNvSpPr/>
            <p:nvPr>
              <p:custDataLst>
                <p:tags r:id="rId1197"/>
              </p:custDataLst>
            </p:nvPr>
          </p:nvSpPr>
          <p:spPr>
            <a:xfrm rot="18600000">
              <a:off x="19692600" y="-4526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1" name="PA-星星43">
              <a:extLst>
                <a:ext uri="{FF2B5EF4-FFF2-40B4-BE49-F238E27FC236}">
                  <a16:creationId xmlns:a16="http://schemas.microsoft.com/office/drawing/2014/main" id="{A9D7A5EC-7288-4156-B2E9-07EB3BE91D55}"/>
                </a:ext>
              </a:extLst>
            </p:cNvPr>
            <p:cNvSpPr/>
            <p:nvPr>
              <p:custDataLst>
                <p:tags r:id="rId1198"/>
              </p:custDataLst>
            </p:nvPr>
          </p:nvSpPr>
          <p:spPr>
            <a:xfrm rot="6480000">
              <a:off x="22588200" y="324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32" name="PA-星星26">
              <a:extLst>
                <a:ext uri="{FF2B5EF4-FFF2-40B4-BE49-F238E27FC236}">
                  <a16:creationId xmlns:a16="http://schemas.microsoft.com/office/drawing/2014/main" id="{3FF78980-6E45-4394-A254-30AF92D56391}"/>
                </a:ext>
              </a:extLst>
            </p:cNvPr>
            <p:cNvSpPr/>
            <p:nvPr>
              <p:custDataLst>
                <p:tags r:id="rId1199"/>
              </p:custDataLst>
            </p:nvPr>
          </p:nvSpPr>
          <p:spPr>
            <a:xfrm rot="8820000">
              <a:off x="14879300" y="-344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3" name="PA-星星35">
              <a:extLst>
                <a:ext uri="{FF2B5EF4-FFF2-40B4-BE49-F238E27FC236}">
                  <a16:creationId xmlns:a16="http://schemas.microsoft.com/office/drawing/2014/main" id="{88E4CEEE-6392-47F5-A2CF-1448AA42056A}"/>
                </a:ext>
              </a:extLst>
            </p:cNvPr>
            <p:cNvSpPr/>
            <p:nvPr>
              <p:custDataLst>
                <p:tags r:id="rId1200"/>
              </p:custDataLst>
            </p:nvPr>
          </p:nvSpPr>
          <p:spPr>
            <a:xfrm rot="9060000">
              <a:off x="12580600" y="-229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34" name="PA-星星1">
              <a:extLst>
                <a:ext uri="{FF2B5EF4-FFF2-40B4-BE49-F238E27FC236}">
                  <a16:creationId xmlns:a16="http://schemas.microsoft.com/office/drawing/2014/main" id="{D823116F-1B0C-4F97-AF90-0D9FC94CC8F3}"/>
                </a:ext>
              </a:extLst>
            </p:cNvPr>
            <p:cNvSpPr/>
            <p:nvPr>
              <p:custDataLst>
                <p:tags r:id="rId1201"/>
              </p:custDataLst>
            </p:nvPr>
          </p:nvSpPr>
          <p:spPr>
            <a:xfrm rot="4200000">
              <a:off x="7907000" y="-655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35" name="PA-星星1">
              <a:extLst>
                <a:ext uri="{FF2B5EF4-FFF2-40B4-BE49-F238E27FC236}">
                  <a16:creationId xmlns:a16="http://schemas.microsoft.com/office/drawing/2014/main" id="{480E7315-5FB2-46AB-855C-1E00FEAD1645}"/>
                </a:ext>
              </a:extLst>
            </p:cNvPr>
            <p:cNvSpPr/>
            <p:nvPr>
              <p:custDataLst>
                <p:tags r:id="rId1202"/>
              </p:custDataLst>
            </p:nvPr>
          </p:nvSpPr>
          <p:spPr>
            <a:xfrm rot="4200000">
              <a:off x="22804100" y="391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36" name="PA-星星2">
              <a:extLst>
                <a:ext uri="{FF2B5EF4-FFF2-40B4-BE49-F238E27FC236}">
                  <a16:creationId xmlns:a16="http://schemas.microsoft.com/office/drawing/2014/main" id="{25A854B4-1476-4F8C-A3D5-DB0D1632FEEB}"/>
                </a:ext>
              </a:extLst>
            </p:cNvPr>
            <p:cNvSpPr/>
            <p:nvPr>
              <p:custDataLst>
                <p:tags r:id="rId1203"/>
              </p:custDataLst>
            </p:nvPr>
          </p:nvSpPr>
          <p:spPr>
            <a:xfrm rot="12780000">
              <a:off x="15806400" y="638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7" name="PA-星星3">
              <a:extLst>
                <a:ext uri="{FF2B5EF4-FFF2-40B4-BE49-F238E27FC236}">
                  <a16:creationId xmlns:a16="http://schemas.microsoft.com/office/drawing/2014/main" id="{44B9C3F0-17A0-4707-A964-AD084FDAA695}"/>
                </a:ext>
              </a:extLst>
            </p:cNvPr>
            <p:cNvSpPr/>
            <p:nvPr>
              <p:custDataLst>
                <p:tags r:id="rId1204"/>
              </p:custDataLst>
            </p:nvPr>
          </p:nvSpPr>
          <p:spPr>
            <a:xfrm rot="20760000">
              <a:off x="604500" y="-203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8" name="PA-星星4">
              <a:extLst>
                <a:ext uri="{FF2B5EF4-FFF2-40B4-BE49-F238E27FC236}">
                  <a16:creationId xmlns:a16="http://schemas.microsoft.com/office/drawing/2014/main" id="{42093F87-D2A7-44BF-8E16-D823218143F3}"/>
                </a:ext>
              </a:extLst>
            </p:cNvPr>
            <p:cNvSpPr/>
            <p:nvPr>
              <p:custDataLst>
                <p:tags r:id="rId1205"/>
              </p:custDataLst>
            </p:nvPr>
          </p:nvSpPr>
          <p:spPr>
            <a:xfrm rot="1860000">
              <a:off x="16555700" y="-3688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9" name="PA-星星5">
              <a:extLst>
                <a:ext uri="{FF2B5EF4-FFF2-40B4-BE49-F238E27FC236}">
                  <a16:creationId xmlns:a16="http://schemas.microsoft.com/office/drawing/2014/main" id="{5BB4761C-6B36-4F93-ACF9-E212A557B6F1}"/>
                </a:ext>
              </a:extLst>
            </p:cNvPr>
            <p:cNvSpPr/>
            <p:nvPr>
              <p:custDataLst>
                <p:tags r:id="rId1206"/>
              </p:custDataLst>
            </p:nvPr>
          </p:nvSpPr>
          <p:spPr>
            <a:xfrm rot="5220000">
              <a:off x="9532600" y="-390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0" name="PA-星星6">
              <a:extLst>
                <a:ext uri="{FF2B5EF4-FFF2-40B4-BE49-F238E27FC236}">
                  <a16:creationId xmlns:a16="http://schemas.microsoft.com/office/drawing/2014/main" id="{9E83C586-9206-4F38-B271-1A5C5C768569}"/>
                </a:ext>
              </a:extLst>
            </p:cNvPr>
            <p:cNvSpPr/>
            <p:nvPr>
              <p:custDataLst>
                <p:tags r:id="rId1207"/>
              </p:custDataLst>
            </p:nvPr>
          </p:nvSpPr>
          <p:spPr>
            <a:xfrm rot="12900000">
              <a:off x="19184600" y="-89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1" name="PA-星星7">
              <a:extLst>
                <a:ext uri="{FF2B5EF4-FFF2-40B4-BE49-F238E27FC236}">
                  <a16:creationId xmlns:a16="http://schemas.microsoft.com/office/drawing/2014/main" id="{F84459DC-75BE-45AE-B762-1D62B49BB10A}"/>
                </a:ext>
              </a:extLst>
            </p:cNvPr>
            <p:cNvSpPr/>
            <p:nvPr>
              <p:custDataLst>
                <p:tags r:id="rId1208"/>
              </p:custDataLst>
            </p:nvPr>
          </p:nvSpPr>
          <p:spPr>
            <a:xfrm rot="12180000">
              <a:off x="1836400" y="-2049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2" name="PA-星星8">
              <a:extLst>
                <a:ext uri="{FF2B5EF4-FFF2-40B4-BE49-F238E27FC236}">
                  <a16:creationId xmlns:a16="http://schemas.microsoft.com/office/drawing/2014/main" id="{BAF2543E-B3C8-4874-99F4-72592FD34F08}"/>
                </a:ext>
              </a:extLst>
            </p:cNvPr>
            <p:cNvSpPr/>
            <p:nvPr>
              <p:custDataLst>
                <p:tags r:id="rId1209"/>
              </p:custDataLst>
            </p:nvPr>
          </p:nvSpPr>
          <p:spPr>
            <a:xfrm rot="5040000">
              <a:off x="6129000" y="32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3" name="PA-星星9">
              <a:extLst>
                <a:ext uri="{FF2B5EF4-FFF2-40B4-BE49-F238E27FC236}">
                  <a16:creationId xmlns:a16="http://schemas.microsoft.com/office/drawing/2014/main" id="{15DC403E-ADF7-4C97-8923-6AFA6155948F}"/>
                </a:ext>
              </a:extLst>
            </p:cNvPr>
            <p:cNvSpPr/>
            <p:nvPr>
              <p:custDataLst>
                <p:tags r:id="rId1210"/>
              </p:custDataLst>
            </p:nvPr>
          </p:nvSpPr>
          <p:spPr>
            <a:xfrm rot="19140000">
              <a:off x="19984700" y="790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4" name="PA-星星10">
              <a:extLst>
                <a:ext uri="{FF2B5EF4-FFF2-40B4-BE49-F238E27FC236}">
                  <a16:creationId xmlns:a16="http://schemas.microsoft.com/office/drawing/2014/main" id="{68C10EBC-E939-4BDE-A204-3DDFF6C60C23}"/>
                </a:ext>
              </a:extLst>
            </p:cNvPr>
            <p:cNvSpPr/>
            <p:nvPr>
              <p:custDataLst>
                <p:tags r:id="rId1211"/>
              </p:custDataLst>
            </p:nvPr>
          </p:nvSpPr>
          <p:spPr>
            <a:xfrm rot="17100000">
              <a:off x="23655000" y="-118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5" name="PA-星星11">
              <a:extLst>
                <a:ext uri="{FF2B5EF4-FFF2-40B4-BE49-F238E27FC236}">
                  <a16:creationId xmlns:a16="http://schemas.microsoft.com/office/drawing/2014/main" id="{4BF744A9-11A2-49B6-BF94-268219A8FD45}"/>
                </a:ext>
              </a:extLst>
            </p:cNvPr>
            <p:cNvSpPr/>
            <p:nvPr>
              <p:custDataLst>
                <p:tags r:id="rId1212"/>
              </p:custDataLst>
            </p:nvPr>
          </p:nvSpPr>
          <p:spPr>
            <a:xfrm rot="17700000">
              <a:off x="1734800" y="695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6" name="PA-星星12">
              <a:extLst>
                <a:ext uri="{FF2B5EF4-FFF2-40B4-BE49-F238E27FC236}">
                  <a16:creationId xmlns:a16="http://schemas.microsoft.com/office/drawing/2014/main" id="{12B9A277-29D4-49D7-85C2-62441E829DAD}"/>
                </a:ext>
              </a:extLst>
            </p:cNvPr>
            <p:cNvSpPr/>
            <p:nvPr>
              <p:custDataLst>
                <p:tags r:id="rId1213"/>
              </p:custDataLst>
            </p:nvPr>
          </p:nvSpPr>
          <p:spPr>
            <a:xfrm rot="13440000">
              <a:off x="19019500" y="-2138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7" name="PA-星星13">
              <a:extLst>
                <a:ext uri="{FF2B5EF4-FFF2-40B4-BE49-F238E27FC236}">
                  <a16:creationId xmlns:a16="http://schemas.microsoft.com/office/drawing/2014/main" id="{34BD581B-5A98-42B4-9EA6-F85BF12D32C2}"/>
                </a:ext>
              </a:extLst>
            </p:cNvPr>
            <p:cNvSpPr/>
            <p:nvPr>
              <p:custDataLst>
                <p:tags r:id="rId1214"/>
              </p:custDataLst>
            </p:nvPr>
          </p:nvSpPr>
          <p:spPr>
            <a:xfrm rot="1320000">
              <a:off x="12098000" y="141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8" name="PA-星星14">
              <a:extLst>
                <a:ext uri="{FF2B5EF4-FFF2-40B4-BE49-F238E27FC236}">
                  <a16:creationId xmlns:a16="http://schemas.microsoft.com/office/drawing/2014/main" id="{CD91734B-9C79-4EA6-8360-890F96C852D3}"/>
                </a:ext>
              </a:extLst>
            </p:cNvPr>
            <p:cNvSpPr/>
            <p:nvPr>
              <p:custDataLst>
                <p:tags r:id="rId1215"/>
              </p:custDataLst>
            </p:nvPr>
          </p:nvSpPr>
          <p:spPr>
            <a:xfrm rot="14520000">
              <a:off x="16746200" y="290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9" name="PA-星星15">
              <a:extLst>
                <a:ext uri="{FF2B5EF4-FFF2-40B4-BE49-F238E27FC236}">
                  <a16:creationId xmlns:a16="http://schemas.microsoft.com/office/drawing/2014/main" id="{1FCA1A9A-62AA-4CD6-B3CB-49640098DB72}"/>
                </a:ext>
              </a:extLst>
            </p:cNvPr>
            <p:cNvSpPr/>
            <p:nvPr>
              <p:custDataLst>
                <p:tags r:id="rId1216"/>
              </p:custDataLst>
            </p:nvPr>
          </p:nvSpPr>
          <p:spPr>
            <a:xfrm rot="4560000">
              <a:off x="4249400" y="664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0" name="PA-星星16">
              <a:extLst>
                <a:ext uri="{FF2B5EF4-FFF2-40B4-BE49-F238E27FC236}">
                  <a16:creationId xmlns:a16="http://schemas.microsoft.com/office/drawing/2014/main" id="{1F004F8E-8DDD-4173-8026-006029E3624B}"/>
                </a:ext>
              </a:extLst>
            </p:cNvPr>
            <p:cNvSpPr/>
            <p:nvPr>
              <p:custDataLst>
                <p:tags r:id="rId1217"/>
              </p:custDataLst>
            </p:nvPr>
          </p:nvSpPr>
          <p:spPr>
            <a:xfrm rot="11940000">
              <a:off x="19425900" y="264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1" name="PA-星星17">
              <a:extLst>
                <a:ext uri="{FF2B5EF4-FFF2-40B4-BE49-F238E27FC236}">
                  <a16:creationId xmlns:a16="http://schemas.microsoft.com/office/drawing/2014/main" id="{F7661E61-9BB5-4244-964E-77AA49A32551}"/>
                </a:ext>
              </a:extLst>
            </p:cNvPr>
            <p:cNvSpPr/>
            <p:nvPr>
              <p:custDataLst>
                <p:tags r:id="rId1218"/>
              </p:custDataLst>
            </p:nvPr>
          </p:nvSpPr>
          <p:spPr>
            <a:xfrm rot="20880000">
              <a:off x="14218900" y="-188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2" name="PA-星星18">
              <a:extLst>
                <a:ext uri="{FF2B5EF4-FFF2-40B4-BE49-F238E27FC236}">
                  <a16:creationId xmlns:a16="http://schemas.microsoft.com/office/drawing/2014/main" id="{E11B48B0-9BE0-4BA1-B211-1A38ADC6313A}"/>
                </a:ext>
              </a:extLst>
            </p:cNvPr>
            <p:cNvSpPr/>
            <p:nvPr>
              <p:custDataLst>
                <p:tags r:id="rId1219"/>
              </p:custDataLst>
            </p:nvPr>
          </p:nvSpPr>
          <p:spPr>
            <a:xfrm rot="11520000">
              <a:off x="7526000" y="-399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3" name="PA-星星19">
              <a:extLst>
                <a:ext uri="{FF2B5EF4-FFF2-40B4-BE49-F238E27FC236}">
                  <a16:creationId xmlns:a16="http://schemas.microsoft.com/office/drawing/2014/main" id="{D140E96D-22BE-4E71-8D39-61C791DC386B}"/>
                </a:ext>
              </a:extLst>
            </p:cNvPr>
            <p:cNvSpPr/>
            <p:nvPr>
              <p:custDataLst>
                <p:tags r:id="rId1220"/>
              </p:custDataLst>
            </p:nvPr>
          </p:nvSpPr>
          <p:spPr>
            <a:xfrm rot="12300000">
              <a:off x="22308800" y="5849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4" name="PA-星星20">
              <a:extLst>
                <a:ext uri="{FF2B5EF4-FFF2-40B4-BE49-F238E27FC236}">
                  <a16:creationId xmlns:a16="http://schemas.microsoft.com/office/drawing/2014/main" id="{791E0D29-594B-4C1B-A30E-3EE4DBE5C950}"/>
                </a:ext>
              </a:extLst>
            </p:cNvPr>
            <p:cNvSpPr/>
            <p:nvPr>
              <p:custDataLst>
                <p:tags r:id="rId1221"/>
              </p:custDataLst>
            </p:nvPr>
          </p:nvSpPr>
          <p:spPr>
            <a:xfrm rot="360000">
              <a:off x="5049500" y="7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5" name="PA-星星21">
              <a:extLst>
                <a:ext uri="{FF2B5EF4-FFF2-40B4-BE49-F238E27FC236}">
                  <a16:creationId xmlns:a16="http://schemas.microsoft.com/office/drawing/2014/main" id="{D1398F05-EF9E-4E6E-A573-E37392C5CACA}"/>
                </a:ext>
              </a:extLst>
            </p:cNvPr>
            <p:cNvSpPr/>
            <p:nvPr>
              <p:custDataLst>
                <p:tags r:id="rId1222"/>
              </p:custDataLst>
            </p:nvPr>
          </p:nvSpPr>
          <p:spPr>
            <a:xfrm rot="19260000">
              <a:off x="21115000" y="-881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6" name="PA-星星22">
              <a:extLst>
                <a:ext uri="{FF2B5EF4-FFF2-40B4-BE49-F238E27FC236}">
                  <a16:creationId xmlns:a16="http://schemas.microsoft.com/office/drawing/2014/main" id="{85F41DAF-BEE2-40B8-A174-7237B7CEFB1F}"/>
                </a:ext>
              </a:extLst>
            </p:cNvPr>
            <p:cNvSpPr/>
            <p:nvPr>
              <p:custDataLst>
                <p:tags r:id="rId1223"/>
              </p:custDataLst>
            </p:nvPr>
          </p:nvSpPr>
          <p:spPr>
            <a:xfrm rot="3840000">
              <a:off x="7627600" y="106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7" name="PA-星星23">
              <a:extLst>
                <a:ext uri="{FF2B5EF4-FFF2-40B4-BE49-F238E27FC236}">
                  <a16:creationId xmlns:a16="http://schemas.microsoft.com/office/drawing/2014/main" id="{22A8B615-2B72-49FB-8289-D2DC75E8E27D}"/>
                </a:ext>
              </a:extLst>
            </p:cNvPr>
            <p:cNvSpPr/>
            <p:nvPr>
              <p:custDataLst>
                <p:tags r:id="rId1224"/>
              </p:custDataLst>
            </p:nvPr>
          </p:nvSpPr>
          <p:spPr>
            <a:xfrm rot="7140000">
              <a:off x="23807400" y="-140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8" name="PA-星星24">
              <a:extLst>
                <a:ext uri="{FF2B5EF4-FFF2-40B4-BE49-F238E27FC236}">
                  <a16:creationId xmlns:a16="http://schemas.microsoft.com/office/drawing/2014/main" id="{B342C64E-3171-4DAB-934D-73C58EFFFD97}"/>
                </a:ext>
              </a:extLst>
            </p:cNvPr>
            <p:cNvSpPr/>
            <p:nvPr>
              <p:custDataLst>
                <p:tags r:id="rId1225"/>
              </p:custDataLst>
            </p:nvPr>
          </p:nvSpPr>
          <p:spPr>
            <a:xfrm rot="4860000">
              <a:off x="782300" y="155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9" name="PA-星星25">
              <a:extLst>
                <a:ext uri="{FF2B5EF4-FFF2-40B4-BE49-F238E27FC236}">
                  <a16:creationId xmlns:a16="http://schemas.microsoft.com/office/drawing/2014/main" id="{C1916E43-966B-4C71-B4D9-FECBF3DFE31F}"/>
                </a:ext>
              </a:extLst>
            </p:cNvPr>
            <p:cNvSpPr/>
            <p:nvPr>
              <p:custDataLst>
                <p:tags r:id="rId1226"/>
              </p:custDataLst>
            </p:nvPr>
          </p:nvSpPr>
          <p:spPr>
            <a:xfrm rot="14160000">
              <a:off x="8935700" y="-563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0" name="PA-星星26">
              <a:extLst>
                <a:ext uri="{FF2B5EF4-FFF2-40B4-BE49-F238E27FC236}">
                  <a16:creationId xmlns:a16="http://schemas.microsoft.com/office/drawing/2014/main" id="{EC37BA14-1C26-4C0E-AD2D-8A746EA913B1}"/>
                </a:ext>
              </a:extLst>
            </p:cNvPr>
            <p:cNvSpPr/>
            <p:nvPr>
              <p:custDataLst>
                <p:tags r:id="rId1227"/>
              </p:custDataLst>
            </p:nvPr>
          </p:nvSpPr>
          <p:spPr>
            <a:xfrm rot="8820000">
              <a:off x="10002500" y="135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1" name="PA-星星27">
              <a:extLst>
                <a:ext uri="{FF2B5EF4-FFF2-40B4-BE49-F238E27FC236}">
                  <a16:creationId xmlns:a16="http://schemas.microsoft.com/office/drawing/2014/main" id="{B636C65C-1869-4286-8301-6D14DFDDCA46}"/>
                </a:ext>
              </a:extLst>
            </p:cNvPr>
            <p:cNvSpPr/>
            <p:nvPr>
              <p:custDataLst>
                <p:tags r:id="rId1228"/>
              </p:custDataLst>
            </p:nvPr>
          </p:nvSpPr>
          <p:spPr>
            <a:xfrm rot="8700000">
              <a:off x="8186400" y="7538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62" name="PA-星星28">
              <a:extLst>
                <a:ext uri="{FF2B5EF4-FFF2-40B4-BE49-F238E27FC236}">
                  <a16:creationId xmlns:a16="http://schemas.microsoft.com/office/drawing/2014/main" id="{689E44A6-A41A-4091-9F5F-EF9C47B40AF0}"/>
                </a:ext>
              </a:extLst>
            </p:cNvPr>
            <p:cNvSpPr/>
            <p:nvPr>
              <p:custDataLst>
                <p:tags r:id="rId1229"/>
              </p:custDataLst>
            </p:nvPr>
          </p:nvSpPr>
          <p:spPr>
            <a:xfrm rot="20160000">
              <a:off x="23274000" y="-730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63" name="PA-星星29">
              <a:extLst>
                <a:ext uri="{FF2B5EF4-FFF2-40B4-BE49-F238E27FC236}">
                  <a16:creationId xmlns:a16="http://schemas.microsoft.com/office/drawing/2014/main" id="{CC17DD0E-B89C-47E5-88B4-7185AAC3BE21}"/>
                </a:ext>
              </a:extLst>
            </p:cNvPr>
            <p:cNvSpPr/>
            <p:nvPr>
              <p:custDataLst>
                <p:tags r:id="rId1230"/>
              </p:custDataLst>
            </p:nvPr>
          </p:nvSpPr>
          <p:spPr>
            <a:xfrm rot="10020000">
              <a:off x="22778700" y="-259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64" name="PA-星星30">
              <a:extLst>
                <a:ext uri="{FF2B5EF4-FFF2-40B4-BE49-F238E27FC236}">
                  <a16:creationId xmlns:a16="http://schemas.microsoft.com/office/drawing/2014/main" id="{2C18F0F3-5D4A-4DEA-853F-9376E19E616F}"/>
                </a:ext>
              </a:extLst>
            </p:cNvPr>
            <p:cNvSpPr/>
            <p:nvPr>
              <p:custDataLst>
                <p:tags r:id="rId1231"/>
              </p:custDataLst>
            </p:nvPr>
          </p:nvSpPr>
          <p:spPr>
            <a:xfrm rot="16020000">
              <a:off x="8021300" y="37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5" name="PA-星星31">
              <a:extLst>
                <a:ext uri="{FF2B5EF4-FFF2-40B4-BE49-F238E27FC236}">
                  <a16:creationId xmlns:a16="http://schemas.microsoft.com/office/drawing/2014/main" id="{EC9A7C9C-DDB6-4DF1-B119-21D047C53F91}"/>
                </a:ext>
              </a:extLst>
            </p:cNvPr>
            <p:cNvSpPr/>
            <p:nvPr>
              <p:custDataLst>
                <p:tags r:id="rId1232"/>
              </p:custDataLst>
            </p:nvPr>
          </p:nvSpPr>
          <p:spPr>
            <a:xfrm rot="7680000">
              <a:off x="15514300" y="-7155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6" name="PA-星星32">
              <a:extLst>
                <a:ext uri="{FF2B5EF4-FFF2-40B4-BE49-F238E27FC236}">
                  <a16:creationId xmlns:a16="http://schemas.microsoft.com/office/drawing/2014/main" id="{8F56581B-FFE9-4D34-85A7-6F02FF6D0DA8}"/>
                </a:ext>
              </a:extLst>
            </p:cNvPr>
            <p:cNvSpPr/>
            <p:nvPr>
              <p:custDataLst>
                <p:tags r:id="rId1233"/>
              </p:custDataLst>
            </p:nvPr>
          </p:nvSpPr>
          <p:spPr>
            <a:xfrm rot="11340000">
              <a:off x="-271800" y="71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7" name="PA-星星33">
              <a:extLst>
                <a:ext uri="{FF2B5EF4-FFF2-40B4-BE49-F238E27FC236}">
                  <a16:creationId xmlns:a16="http://schemas.microsoft.com/office/drawing/2014/main" id="{D17AE8C0-269E-45F7-B956-1F2D71ED930D}"/>
                </a:ext>
              </a:extLst>
            </p:cNvPr>
            <p:cNvSpPr/>
            <p:nvPr>
              <p:custDataLst>
                <p:tags r:id="rId1234"/>
              </p:custDataLst>
            </p:nvPr>
          </p:nvSpPr>
          <p:spPr>
            <a:xfrm rot="1200000">
              <a:off x="9837400" y="-526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8" name="PA-星星34">
              <a:extLst>
                <a:ext uri="{FF2B5EF4-FFF2-40B4-BE49-F238E27FC236}">
                  <a16:creationId xmlns:a16="http://schemas.microsoft.com/office/drawing/2014/main" id="{A0144C51-51CD-47B1-9C8E-D9088AF21B17}"/>
                </a:ext>
              </a:extLst>
            </p:cNvPr>
            <p:cNvSpPr/>
            <p:nvPr>
              <p:custDataLst>
                <p:tags r:id="rId1235"/>
              </p:custDataLst>
            </p:nvPr>
          </p:nvSpPr>
          <p:spPr>
            <a:xfrm rot="16020000">
              <a:off x="19870400" y="445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9" name="PA-星星35">
              <a:extLst>
                <a:ext uri="{FF2B5EF4-FFF2-40B4-BE49-F238E27FC236}">
                  <a16:creationId xmlns:a16="http://schemas.microsoft.com/office/drawing/2014/main" id="{3F40793D-8E92-4309-B2B2-D95A69A72EF4}"/>
                </a:ext>
              </a:extLst>
            </p:cNvPr>
            <p:cNvSpPr/>
            <p:nvPr>
              <p:custDataLst>
                <p:tags r:id="rId1236"/>
              </p:custDataLst>
            </p:nvPr>
          </p:nvSpPr>
          <p:spPr>
            <a:xfrm rot="9060000">
              <a:off x="-932200" y="-677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70" name="PA-星星36">
              <a:extLst>
                <a:ext uri="{FF2B5EF4-FFF2-40B4-BE49-F238E27FC236}">
                  <a16:creationId xmlns:a16="http://schemas.microsoft.com/office/drawing/2014/main" id="{3BDBCD8B-4332-4E6C-9DA1-1D6F735A420B}"/>
                </a:ext>
              </a:extLst>
            </p:cNvPr>
            <p:cNvSpPr/>
            <p:nvPr>
              <p:custDataLst>
                <p:tags r:id="rId1237"/>
              </p:custDataLst>
            </p:nvPr>
          </p:nvSpPr>
          <p:spPr>
            <a:xfrm rot="3540000">
              <a:off x="13736300" y="803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1" name="PA-星星37">
              <a:extLst>
                <a:ext uri="{FF2B5EF4-FFF2-40B4-BE49-F238E27FC236}">
                  <a16:creationId xmlns:a16="http://schemas.microsoft.com/office/drawing/2014/main" id="{BC9B50B1-01F4-4968-9C55-1F335113618E}"/>
                </a:ext>
              </a:extLst>
            </p:cNvPr>
            <p:cNvSpPr/>
            <p:nvPr>
              <p:custDataLst>
                <p:tags r:id="rId1238"/>
              </p:custDataLst>
            </p:nvPr>
          </p:nvSpPr>
          <p:spPr>
            <a:xfrm rot="3180000">
              <a:off x="17495500" y="10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2" name="PA-星星38">
              <a:extLst>
                <a:ext uri="{FF2B5EF4-FFF2-40B4-BE49-F238E27FC236}">
                  <a16:creationId xmlns:a16="http://schemas.microsoft.com/office/drawing/2014/main" id="{5D32BC8E-DC17-4928-B1DB-EC3663B41405}"/>
                </a:ext>
              </a:extLst>
            </p:cNvPr>
            <p:cNvSpPr/>
            <p:nvPr>
              <p:custDataLst>
                <p:tags r:id="rId1239"/>
              </p:custDataLst>
            </p:nvPr>
          </p:nvSpPr>
          <p:spPr>
            <a:xfrm rot="18600000">
              <a:off x="12491700" y="3385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3" name="PA-星星39">
              <a:extLst>
                <a:ext uri="{FF2B5EF4-FFF2-40B4-BE49-F238E27FC236}">
                  <a16:creationId xmlns:a16="http://schemas.microsoft.com/office/drawing/2014/main" id="{502778E5-7EB6-4A4F-B5ED-423DFD247763}"/>
                </a:ext>
              </a:extLst>
            </p:cNvPr>
            <p:cNvSpPr/>
            <p:nvPr>
              <p:custDataLst>
                <p:tags r:id="rId1240"/>
              </p:custDataLst>
            </p:nvPr>
          </p:nvSpPr>
          <p:spPr>
            <a:xfrm rot="4500000">
              <a:off x="13406100" y="-377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4" name="PA-星星40">
              <a:extLst>
                <a:ext uri="{FF2B5EF4-FFF2-40B4-BE49-F238E27FC236}">
                  <a16:creationId xmlns:a16="http://schemas.microsoft.com/office/drawing/2014/main" id="{A94E6C20-F87F-4D5E-8A71-D0C939AFB15C}"/>
                </a:ext>
              </a:extLst>
            </p:cNvPr>
            <p:cNvSpPr/>
            <p:nvPr>
              <p:custDataLst>
                <p:tags r:id="rId1241"/>
              </p:custDataLst>
            </p:nvPr>
          </p:nvSpPr>
          <p:spPr>
            <a:xfrm rot="11340000">
              <a:off x="8288000" y="-563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5" name="PA-星星41">
              <a:extLst>
                <a:ext uri="{FF2B5EF4-FFF2-40B4-BE49-F238E27FC236}">
                  <a16:creationId xmlns:a16="http://schemas.microsoft.com/office/drawing/2014/main" id="{9A716478-ED0F-457D-962F-DCD5DAC89D79}"/>
                </a:ext>
              </a:extLst>
            </p:cNvPr>
            <p:cNvSpPr/>
            <p:nvPr>
              <p:custDataLst>
                <p:tags r:id="rId1242"/>
              </p:custDataLst>
            </p:nvPr>
          </p:nvSpPr>
          <p:spPr>
            <a:xfrm rot="10200000">
              <a:off x="11374100" y="-5682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6" name="PA-星星42">
              <a:extLst>
                <a:ext uri="{FF2B5EF4-FFF2-40B4-BE49-F238E27FC236}">
                  <a16:creationId xmlns:a16="http://schemas.microsoft.com/office/drawing/2014/main" id="{B48930B0-D70C-4329-8530-3DD9F980DEC3}"/>
                </a:ext>
              </a:extLst>
            </p:cNvPr>
            <p:cNvSpPr/>
            <p:nvPr>
              <p:custDataLst>
                <p:tags r:id="rId1243"/>
              </p:custDataLst>
            </p:nvPr>
          </p:nvSpPr>
          <p:spPr>
            <a:xfrm rot="11220000">
              <a:off x="5582900" y="-630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7" name="PA-星星43">
              <a:extLst>
                <a:ext uri="{FF2B5EF4-FFF2-40B4-BE49-F238E27FC236}">
                  <a16:creationId xmlns:a16="http://schemas.microsoft.com/office/drawing/2014/main" id="{DFD68801-6038-4876-B67C-9ED3B7E59F23}"/>
                </a:ext>
              </a:extLst>
            </p:cNvPr>
            <p:cNvSpPr/>
            <p:nvPr>
              <p:custDataLst>
                <p:tags r:id="rId1244"/>
              </p:custDataLst>
            </p:nvPr>
          </p:nvSpPr>
          <p:spPr>
            <a:xfrm rot="6480000">
              <a:off x="10523200" y="-381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78" name="PA-星星44">
              <a:extLst>
                <a:ext uri="{FF2B5EF4-FFF2-40B4-BE49-F238E27FC236}">
                  <a16:creationId xmlns:a16="http://schemas.microsoft.com/office/drawing/2014/main" id="{D7658D4D-20C7-4A77-976B-759153D90A1F}"/>
                </a:ext>
              </a:extLst>
            </p:cNvPr>
            <p:cNvSpPr/>
            <p:nvPr>
              <p:custDataLst>
                <p:tags r:id="rId1245"/>
              </p:custDataLst>
            </p:nvPr>
          </p:nvSpPr>
          <p:spPr>
            <a:xfrm rot="3960000">
              <a:off x="5925800" y="275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79" name="PA-星星1">
              <a:extLst>
                <a:ext uri="{FF2B5EF4-FFF2-40B4-BE49-F238E27FC236}">
                  <a16:creationId xmlns:a16="http://schemas.microsoft.com/office/drawing/2014/main" id="{590BC4E0-3F8B-4F39-8AE5-3701E951BF41}"/>
                </a:ext>
              </a:extLst>
            </p:cNvPr>
            <p:cNvSpPr/>
            <p:nvPr>
              <p:custDataLst>
                <p:tags r:id="rId1246"/>
              </p:custDataLst>
            </p:nvPr>
          </p:nvSpPr>
          <p:spPr>
            <a:xfrm rot="4200000">
              <a:off x="9215100" y="-258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80" name="PA-星星2">
              <a:extLst>
                <a:ext uri="{FF2B5EF4-FFF2-40B4-BE49-F238E27FC236}">
                  <a16:creationId xmlns:a16="http://schemas.microsoft.com/office/drawing/2014/main" id="{739BA17A-DD74-41AB-B696-ABB03BB0E454}"/>
                </a:ext>
              </a:extLst>
            </p:cNvPr>
            <p:cNvSpPr/>
            <p:nvPr>
              <p:custDataLst>
                <p:tags r:id="rId1247"/>
              </p:custDataLst>
            </p:nvPr>
          </p:nvSpPr>
          <p:spPr>
            <a:xfrm rot="12780000">
              <a:off x="6344900" y="192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1" name="PA-星星5">
              <a:extLst>
                <a:ext uri="{FF2B5EF4-FFF2-40B4-BE49-F238E27FC236}">
                  <a16:creationId xmlns:a16="http://schemas.microsoft.com/office/drawing/2014/main" id="{FD0CA313-4D2A-4E39-BE3E-B0A81F3F0342}"/>
                </a:ext>
              </a:extLst>
            </p:cNvPr>
            <p:cNvSpPr/>
            <p:nvPr>
              <p:custDataLst>
                <p:tags r:id="rId1248"/>
              </p:custDataLst>
            </p:nvPr>
          </p:nvSpPr>
          <p:spPr>
            <a:xfrm rot="5220000">
              <a:off x="11234400" y="419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2" name="PA-星星6">
              <a:extLst>
                <a:ext uri="{FF2B5EF4-FFF2-40B4-BE49-F238E27FC236}">
                  <a16:creationId xmlns:a16="http://schemas.microsoft.com/office/drawing/2014/main" id="{F70B0469-8B33-49E9-B22E-265188432AFC}"/>
                </a:ext>
              </a:extLst>
            </p:cNvPr>
            <p:cNvSpPr/>
            <p:nvPr>
              <p:custDataLst>
                <p:tags r:id="rId1249"/>
              </p:custDataLst>
            </p:nvPr>
          </p:nvSpPr>
          <p:spPr>
            <a:xfrm rot="12900000">
              <a:off x="20111700" y="574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3" name="PA-星星8">
              <a:extLst>
                <a:ext uri="{FF2B5EF4-FFF2-40B4-BE49-F238E27FC236}">
                  <a16:creationId xmlns:a16="http://schemas.microsoft.com/office/drawing/2014/main" id="{2FF7E89B-9F2F-4FAE-AA44-2BA7BCD13022}"/>
                </a:ext>
              </a:extLst>
            </p:cNvPr>
            <p:cNvSpPr/>
            <p:nvPr>
              <p:custDataLst>
                <p:tags r:id="rId1250"/>
              </p:custDataLst>
            </p:nvPr>
          </p:nvSpPr>
          <p:spPr>
            <a:xfrm rot="5040000">
              <a:off x="8732500" y="545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4" name="PA-星星10">
              <a:extLst>
                <a:ext uri="{FF2B5EF4-FFF2-40B4-BE49-F238E27FC236}">
                  <a16:creationId xmlns:a16="http://schemas.microsoft.com/office/drawing/2014/main" id="{2683B22F-5669-4363-8F85-B92A43F313C4}"/>
                </a:ext>
              </a:extLst>
            </p:cNvPr>
            <p:cNvSpPr/>
            <p:nvPr>
              <p:custDataLst>
                <p:tags r:id="rId1251"/>
              </p:custDataLst>
            </p:nvPr>
          </p:nvSpPr>
          <p:spPr>
            <a:xfrm rot="17100000">
              <a:off x="1747500" y="553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5" name="PA-星星12">
              <a:extLst>
                <a:ext uri="{FF2B5EF4-FFF2-40B4-BE49-F238E27FC236}">
                  <a16:creationId xmlns:a16="http://schemas.microsoft.com/office/drawing/2014/main" id="{60876989-4D18-4AED-8E0A-D5750DF65014}"/>
                </a:ext>
              </a:extLst>
            </p:cNvPr>
            <p:cNvSpPr/>
            <p:nvPr>
              <p:custDataLst>
                <p:tags r:id="rId1252"/>
              </p:custDataLst>
            </p:nvPr>
          </p:nvSpPr>
          <p:spPr>
            <a:xfrm rot="13440000">
              <a:off x="13406100" y="-254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6" name="PA-星星16">
              <a:extLst>
                <a:ext uri="{FF2B5EF4-FFF2-40B4-BE49-F238E27FC236}">
                  <a16:creationId xmlns:a16="http://schemas.microsoft.com/office/drawing/2014/main" id="{F782C965-461E-4DC4-BD32-6F9002549AF9}"/>
                </a:ext>
              </a:extLst>
            </p:cNvPr>
            <p:cNvSpPr/>
            <p:nvPr>
              <p:custDataLst>
                <p:tags r:id="rId1253"/>
              </p:custDataLst>
            </p:nvPr>
          </p:nvSpPr>
          <p:spPr>
            <a:xfrm rot="11940000">
              <a:off x="13304500" y="-224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7" name="PA-星星19">
              <a:extLst>
                <a:ext uri="{FF2B5EF4-FFF2-40B4-BE49-F238E27FC236}">
                  <a16:creationId xmlns:a16="http://schemas.microsoft.com/office/drawing/2014/main" id="{A4399909-17B6-4077-A3F1-91E174949990}"/>
                </a:ext>
              </a:extLst>
            </p:cNvPr>
            <p:cNvSpPr/>
            <p:nvPr>
              <p:custDataLst>
                <p:tags r:id="rId1254"/>
              </p:custDataLst>
            </p:nvPr>
          </p:nvSpPr>
          <p:spPr>
            <a:xfrm rot="12300000">
              <a:off x="12771100" y="-38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8" name="PA-星星22">
              <a:extLst>
                <a:ext uri="{FF2B5EF4-FFF2-40B4-BE49-F238E27FC236}">
                  <a16:creationId xmlns:a16="http://schemas.microsoft.com/office/drawing/2014/main" id="{42D3FF39-013A-45DC-BA3E-6E78EEB145E9}"/>
                </a:ext>
              </a:extLst>
            </p:cNvPr>
            <p:cNvSpPr/>
            <p:nvPr>
              <p:custDataLst>
                <p:tags r:id="rId1255"/>
              </p:custDataLst>
            </p:nvPr>
          </p:nvSpPr>
          <p:spPr>
            <a:xfrm rot="3840000">
              <a:off x="20187900" y="640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89" name="PA-星星24">
              <a:extLst>
                <a:ext uri="{FF2B5EF4-FFF2-40B4-BE49-F238E27FC236}">
                  <a16:creationId xmlns:a16="http://schemas.microsoft.com/office/drawing/2014/main" id="{017326C1-B08E-49A0-9F88-B3280F2DE696}"/>
                </a:ext>
              </a:extLst>
            </p:cNvPr>
            <p:cNvSpPr/>
            <p:nvPr>
              <p:custDataLst>
                <p:tags r:id="rId1256"/>
              </p:custDataLst>
            </p:nvPr>
          </p:nvSpPr>
          <p:spPr>
            <a:xfrm rot="4860000">
              <a:off x="9456400" y="-343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0" name="PA-星星26">
              <a:extLst>
                <a:ext uri="{FF2B5EF4-FFF2-40B4-BE49-F238E27FC236}">
                  <a16:creationId xmlns:a16="http://schemas.microsoft.com/office/drawing/2014/main" id="{FA7CF2FF-BDC7-4C88-AACE-842E15077BCA}"/>
                </a:ext>
              </a:extLst>
            </p:cNvPr>
            <p:cNvSpPr/>
            <p:nvPr>
              <p:custDataLst>
                <p:tags r:id="rId1257"/>
              </p:custDataLst>
            </p:nvPr>
          </p:nvSpPr>
          <p:spPr>
            <a:xfrm rot="8820000">
              <a:off x="10408900" y="341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1" name="PA-星星28">
              <a:extLst>
                <a:ext uri="{FF2B5EF4-FFF2-40B4-BE49-F238E27FC236}">
                  <a16:creationId xmlns:a16="http://schemas.microsoft.com/office/drawing/2014/main" id="{DDCB889C-A508-4A6D-A457-2A0AE4223BE3}"/>
                </a:ext>
              </a:extLst>
            </p:cNvPr>
            <p:cNvSpPr/>
            <p:nvPr>
              <p:custDataLst>
                <p:tags r:id="rId1258"/>
              </p:custDataLst>
            </p:nvPr>
          </p:nvSpPr>
          <p:spPr>
            <a:xfrm rot="20160000">
              <a:off x="23070800" y="-394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92" name="PA-星星29">
              <a:extLst>
                <a:ext uri="{FF2B5EF4-FFF2-40B4-BE49-F238E27FC236}">
                  <a16:creationId xmlns:a16="http://schemas.microsoft.com/office/drawing/2014/main" id="{358BFD56-F2B5-4E2A-9081-776FDE61A546}"/>
                </a:ext>
              </a:extLst>
            </p:cNvPr>
            <p:cNvSpPr/>
            <p:nvPr>
              <p:custDataLst>
                <p:tags r:id="rId1259"/>
              </p:custDataLst>
            </p:nvPr>
          </p:nvSpPr>
          <p:spPr>
            <a:xfrm rot="10020000">
              <a:off x="-894100" y="78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93" name="PA-星星31">
              <a:extLst>
                <a:ext uri="{FF2B5EF4-FFF2-40B4-BE49-F238E27FC236}">
                  <a16:creationId xmlns:a16="http://schemas.microsoft.com/office/drawing/2014/main" id="{60AFEE37-F8F7-4C42-9098-0FDF7D86CCC9}"/>
                </a:ext>
              </a:extLst>
            </p:cNvPr>
            <p:cNvSpPr/>
            <p:nvPr>
              <p:custDataLst>
                <p:tags r:id="rId1260"/>
              </p:custDataLst>
            </p:nvPr>
          </p:nvSpPr>
          <p:spPr>
            <a:xfrm rot="7680000">
              <a:off x="18473400" y="7551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4" name="PA-星星32">
              <a:extLst>
                <a:ext uri="{FF2B5EF4-FFF2-40B4-BE49-F238E27FC236}">
                  <a16:creationId xmlns:a16="http://schemas.microsoft.com/office/drawing/2014/main" id="{17AE8399-BAC4-4909-AE84-B9434B3EADBE}"/>
                </a:ext>
              </a:extLst>
            </p:cNvPr>
            <p:cNvSpPr/>
            <p:nvPr>
              <p:custDataLst>
                <p:tags r:id="rId1261"/>
              </p:custDataLst>
            </p:nvPr>
          </p:nvSpPr>
          <p:spPr>
            <a:xfrm rot="11340000">
              <a:off x="502900" y="-4640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5" name="PA-星星33">
              <a:extLst>
                <a:ext uri="{FF2B5EF4-FFF2-40B4-BE49-F238E27FC236}">
                  <a16:creationId xmlns:a16="http://schemas.microsoft.com/office/drawing/2014/main" id="{35EE4A97-28FA-4A78-9D75-E8B3409E92FE}"/>
                </a:ext>
              </a:extLst>
            </p:cNvPr>
            <p:cNvSpPr/>
            <p:nvPr>
              <p:custDataLst>
                <p:tags r:id="rId1262"/>
              </p:custDataLst>
            </p:nvPr>
          </p:nvSpPr>
          <p:spPr>
            <a:xfrm rot="1200000">
              <a:off x="21165800" y="-494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6" name="PA-星星35">
              <a:extLst>
                <a:ext uri="{FF2B5EF4-FFF2-40B4-BE49-F238E27FC236}">
                  <a16:creationId xmlns:a16="http://schemas.microsoft.com/office/drawing/2014/main" id="{B4598D18-29BD-4638-995D-CCF241EF5925}"/>
                </a:ext>
              </a:extLst>
            </p:cNvPr>
            <p:cNvSpPr/>
            <p:nvPr>
              <p:custDataLst>
                <p:tags r:id="rId1263"/>
              </p:custDataLst>
            </p:nvPr>
          </p:nvSpPr>
          <p:spPr>
            <a:xfrm rot="9060000">
              <a:off x="7780000" y="3411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97" name="PA-星星38">
              <a:extLst>
                <a:ext uri="{FF2B5EF4-FFF2-40B4-BE49-F238E27FC236}">
                  <a16:creationId xmlns:a16="http://schemas.microsoft.com/office/drawing/2014/main" id="{E396D2A3-0B65-4B28-98E9-4B6E09108448}"/>
                </a:ext>
              </a:extLst>
            </p:cNvPr>
            <p:cNvSpPr/>
            <p:nvPr>
              <p:custDataLst>
                <p:tags r:id="rId1264"/>
              </p:custDataLst>
            </p:nvPr>
          </p:nvSpPr>
          <p:spPr>
            <a:xfrm rot="18600000">
              <a:off x="18321000" y="805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8" name="PA-星星40">
              <a:extLst>
                <a:ext uri="{FF2B5EF4-FFF2-40B4-BE49-F238E27FC236}">
                  <a16:creationId xmlns:a16="http://schemas.microsoft.com/office/drawing/2014/main" id="{4E2B029C-91D6-4F90-8AA2-1E9398F59B4C}"/>
                </a:ext>
              </a:extLst>
            </p:cNvPr>
            <p:cNvSpPr/>
            <p:nvPr>
              <p:custDataLst>
                <p:tags r:id="rId1265"/>
              </p:custDataLst>
            </p:nvPr>
          </p:nvSpPr>
          <p:spPr>
            <a:xfrm rot="11340000">
              <a:off x="11513800" y="813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9" name="PA-星星42">
              <a:extLst>
                <a:ext uri="{FF2B5EF4-FFF2-40B4-BE49-F238E27FC236}">
                  <a16:creationId xmlns:a16="http://schemas.microsoft.com/office/drawing/2014/main" id="{EE10D09B-72E4-4A4A-BBBB-903FBDED5572}"/>
                </a:ext>
              </a:extLst>
            </p:cNvPr>
            <p:cNvSpPr/>
            <p:nvPr>
              <p:custDataLst>
                <p:tags r:id="rId1266"/>
              </p:custDataLst>
            </p:nvPr>
          </p:nvSpPr>
          <p:spPr>
            <a:xfrm rot="11220000">
              <a:off x="15590500" y="3462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0" name="PA-星星43">
              <a:extLst>
                <a:ext uri="{FF2B5EF4-FFF2-40B4-BE49-F238E27FC236}">
                  <a16:creationId xmlns:a16="http://schemas.microsoft.com/office/drawing/2014/main" id="{8AE3D198-4CD9-4D4D-919F-EF08D3AE709C}"/>
                </a:ext>
              </a:extLst>
            </p:cNvPr>
            <p:cNvSpPr/>
            <p:nvPr>
              <p:custDataLst>
                <p:tags r:id="rId1267"/>
              </p:custDataLst>
            </p:nvPr>
          </p:nvSpPr>
          <p:spPr>
            <a:xfrm rot="6480000">
              <a:off x="6560800" y="432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01" name="PA-星星44">
              <a:extLst>
                <a:ext uri="{FF2B5EF4-FFF2-40B4-BE49-F238E27FC236}">
                  <a16:creationId xmlns:a16="http://schemas.microsoft.com/office/drawing/2014/main" id="{A0EE3285-249B-4058-B238-2D3D055C8D41}"/>
                </a:ext>
              </a:extLst>
            </p:cNvPr>
            <p:cNvSpPr/>
            <p:nvPr>
              <p:custDataLst>
                <p:tags r:id="rId1268"/>
              </p:custDataLst>
            </p:nvPr>
          </p:nvSpPr>
          <p:spPr>
            <a:xfrm rot="3960000">
              <a:off x="2065000" y="106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02" name="PA-星星1">
              <a:extLst>
                <a:ext uri="{FF2B5EF4-FFF2-40B4-BE49-F238E27FC236}">
                  <a16:creationId xmlns:a16="http://schemas.microsoft.com/office/drawing/2014/main" id="{7656E449-2412-4B95-AEC4-0DE90ED65CFE}"/>
                </a:ext>
              </a:extLst>
            </p:cNvPr>
            <p:cNvSpPr/>
            <p:nvPr>
              <p:custDataLst>
                <p:tags r:id="rId1269"/>
              </p:custDataLst>
            </p:nvPr>
          </p:nvSpPr>
          <p:spPr>
            <a:xfrm rot="4200000">
              <a:off x="13088600" y="-494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03" name="PA-星星2">
              <a:extLst>
                <a:ext uri="{FF2B5EF4-FFF2-40B4-BE49-F238E27FC236}">
                  <a16:creationId xmlns:a16="http://schemas.microsoft.com/office/drawing/2014/main" id="{9812B6A1-5840-4B3B-886D-ED9D639DFF45}"/>
                </a:ext>
              </a:extLst>
            </p:cNvPr>
            <p:cNvSpPr/>
            <p:nvPr>
              <p:custDataLst>
                <p:tags r:id="rId1270"/>
              </p:custDataLst>
            </p:nvPr>
          </p:nvSpPr>
          <p:spPr>
            <a:xfrm rot="12780000">
              <a:off x="13101300" y="714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4" name="PA-星星3">
              <a:extLst>
                <a:ext uri="{FF2B5EF4-FFF2-40B4-BE49-F238E27FC236}">
                  <a16:creationId xmlns:a16="http://schemas.microsoft.com/office/drawing/2014/main" id="{BF546E8C-F25A-4E9A-BCB6-7106EAF88888}"/>
                </a:ext>
              </a:extLst>
            </p:cNvPr>
            <p:cNvSpPr/>
            <p:nvPr>
              <p:custDataLst>
                <p:tags r:id="rId1271"/>
              </p:custDataLst>
            </p:nvPr>
          </p:nvSpPr>
          <p:spPr>
            <a:xfrm rot="20760000">
              <a:off x="12656800" y="-763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5" name="PA-星星4">
              <a:extLst>
                <a:ext uri="{FF2B5EF4-FFF2-40B4-BE49-F238E27FC236}">
                  <a16:creationId xmlns:a16="http://schemas.microsoft.com/office/drawing/2014/main" id="{C205B0AD-D678-4060-9394-7735694576C0}"/>
                </a:ext>
              </a:extLst>
            </p:cNvPr>
            <p:cNvSpPr/>
            <p:nvPr>
              <p:custDataLst>
                <p:tags r:id="rId1272"/>
              </p:custDataLst>
            </p:nvPr>
          </p:nvSpPr>
          <p:spPr>
            <a:xfrm rot="1860000">
              <a:off x="9215100" y="-130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6" name="PA-星星5">
              <a:extLst>
                <a:ext uri="{FF2B5EF4-FFF2-40B4-BE49-F238E27FC236}">
                  <a16:creationId xmlns:a16="http://schemas.microsoft.com/office/drawing/2014/main" id="{6D25684A-77A2-4A06-992F-14FD09A3F716}"/>
                </a:ext>
              </a:extLst>
            </p:cNvPr>
            <p:cNvSpPr/>
            <p:nvPr>
              <p:custDataLst>
                <p:tags r:id="rId1273"/>
              </p:custDataLst>
            </p:nvPr>
          </p:nvSpPr>
          <p:spPr>
            <a:xfrm rot="5220000">
              <a:off x="4833600" y="-538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7" name="PA-星星6">
              <a:extLst>
                <a:ext uri="{FF2B5EF4-FFF2-40B4-BE49-F238E27FC236}">
                  <a16:creationId xmlns:a16="http://schemas.microsoft.com/office/drawing/2014/main" id="{AD8BD47D-9E8F-489F-B12C-A651759C4663}"/>
                </a:ext>
              </a:extLst>
            </p:cNvPr>
            <p:cNvSpPr/>
            <p:nvPr>
              <p:custDataLst>
                <p:tags r:id="rId1274"/>
              </p:custDataLst>
            </p:nvPr>
          </p:nvSpPr>
          <p:spPr>
            <a:xfrm rot="12900000">
              <a:off x="20975300" y="196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8" name="PA-星星7">
              <a:extLst>
                <a:ext uri="{FF2B5EF4-FFF2-40B4-BE49-F238E27FC236}">
                  <a16:creationId xmlns:a16="http://schemas.microsoft.com/office/drawing/2014/main" id="{124A747D-0E4F-48A4-A92E-7C137330FB7A}"/>
                </a:ext>
              </a:extLst>
            </p:cNvPr>
            <p:cNvSpPr/>
            <p:nvPr>
              <p:custDataLst>
                <p:tags r:id="rId1275"/>
              </p:custDataLst>
            </p:nvPr>
          </p:nvSpPr>
          <p:spPr>
            <a:xfrm rot="12180000">
              <a:off x="15527000" y="-362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9" name="PA-星星8">
              <a:extLst>
                <a:ext uri="{FF2B5EF4-FFF2-40B4-BE49-F238E27FC236}">
                  <a16:creationId xmlns:a16="http://schemas.microsoft.com/office/drawing/2014/main" id="{28436089-F73F-465F-B84E-901D0F3142A4}"/>
                </a:ext>
              </a:extLst>
            </p:cNvPr>
            <p:cNvSpPr/>
            <p:nvPr>
              <p:custDataLst>
                <p:tags r:id="rId1276"/>
              </p:custDataLst>
            </p:nvPr>
          </p:nvSpPr>
          <p:spPr>
            <a:xfrm rot="5040000">
              <a:off x="17495500" y="-281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0" name="PA-星星9">
              <a:extLst>
                <a:ext uri="{FF2B5EF4-FFF2-40B4-BE49-F238E27FC236}">
                  <a16:creationId xmlns:a16="http://schemas.microsoft.com/office/drawing/2014/main" id="{7183C91C-4E2F-4690-B2CC-AC1069F7AE64}"/>
                </a:ext>
              </a:extLst>
            </p:cNvPr>
            <p:cNvSpPr/>
            <p:nvPr>
              <p:custDataLst>
                <p:tags r:id="rId1277"/>
              </p:custDataLst>
            </p:nvPr>
          </p:nvSpPr>
          <p:spPr>
            <a:xfrm rot="19140000">
              <a:off x="629900" y="-678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1" name="PA-星星10">
              <a:extLst>
                <a:ext uri="{FF2B5EF4-FFF2-40B4-BE49-F238E27FC236}">
                  <a16:creationId xmlns:a16="http://schemas.microsoft.com/office/drawing/2014/main" id="{B22A2827-00C7-4895-AE16-88DCA61C1FF0}"/>
                </a:ext>
              </a:extLst>
            </p:cNvPr>
            <p:cNvSpPr/>
            <p:nvPr>
              <p:custDataLst>
                <p:tags r:id="rId1278"/>
              </p:custDataLst>
            </p:nvPr>
          </p:nvSpPr>
          <p:spPr>
            <a:xfrm rot="17100000">
              <a:off x="18105100" y="714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2" name="PA-星星11">
              <a:extLst>
                <a:ext uri="{FF2B5EF4-FFF2-40B4-BE49-F238E27FC236}">
                  <a16:creationId xmlns:a16="http://schemas.microsoft.com/office/drawing/2014/main" id="{4477E5B0-B16E-4296-8891-10AA9FC9F36A}"/>
                </a:ext>
              </a:extLst>
            </p:cNvPr>
            <p:cNvSpPr/>
            <p:nvPr>
              <p:custDataLst>
                <p:tags r:id="rId1279"/>
              </p:custDataLst>
            </p:nvPr>
          </p:nvSpPr>
          <p:spPr>
            <a:xfrm rot="17700000">
              <a:off x="23223200" y="-127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3" name="PA-星星12">
              <a:extLst>
                <a:ext uri="{FF2B5EF4-FFF2-40B4-BE49-F238E27FC236}">
                  <a16:creationId xmlns:a16="http://schemas.microsoft.com/office/drawing/2014/main" id="{177AA075-1CAC-4008-B089-0E7407CDC244}"/>
                </a:ext>
              </a:extLst>
            </p:cNvPr>
            <p:cNvSpPr/>
            <p:nvPr>
              <p:custDataLst>
                <p:tags r:id="rId1280"/>
              </p:custDataLst>
            </p:nvPr>
          </p:nvSpPr>
          <p:spPr>
            <a:xfrm rot="13440000">
              <a:off x="23655000" y="629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4" name="PA-星星13">
              <a:extLst>
                <a:ext uri="{FF2B5EF4-FFF2-40B4-BE49-F238E27FC236}">
                  <a16:creationId xmlns:a16="http://schemas.microsoft.com/office/drawing/2014/main" id="{6C3C19B2-FE12-4B9C-B904-7594C7EBB5B8}"/>
                </a:ext>
              </a:extLst>
            </p:cNvPr>
            <p:cNvSpPr/>
            <p:nvPr>
              <p:custDataLst>
                <p:tags r:id="rId1281"/>
              </p:custDataLst>
            </p:nvPr>
          </p:nvSpPr>
          <p:spPr>
            <a:xfrm rot="1320000">
              <a:off x="13609300" y="1315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5" name="PA-星星14">
              <a:extLst>
                <a:ext uri="{FF2B5EF4-FFF2-40B4-BE49-F238E27FC236}">
                  <a16:creationId xmlns:a16="http://schemas.microsoft.com/office/drawing/2014/main" id="{A8B63185-2D23-4592-B826-3D2FB8D18058}"/>
                </a:ext>
              </a:extLst>
            </p:cNvPr>
            <p:cNvSpPr/>
            <p:nvPr>
              <p:custDataLst>
                <p:tags r:id="rId1282"/>
              </p:custDataLst>
            </p:nvPr>
          </p:nvSpPr>
          <p:spPr>
            <a:xfrm rot="14520000">
              <a:off x="23388300" y="587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6" name="PA-星星15">
              <a:extLst>
                <a:ext uri="{FF2B5EF4-FFF2-40B4-BE49-F238E27FC236}">
                  <a16:creationId xmlns:a16="http://schemas.microsoft.com/office/drawing/2014/main" id="{D53D6734-A0ED-4F12-A7D9-B658633EB1C0}"/>
                </a:ext>
              </a:extLst>
            </p:cNvPr>
            <p:cNvSpPr/>
            <p:nvPr>
              <p:custDataLst>
                <p:tags r:id="rId1283"/>
              </p:custDataLst>
            </p:nvPr>
          </p:nvSpPr>
          <p:spPr>
            <a:xfrm rot="4560000">
              <a:off x="4566900" y="3855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7" name="PA-星星16">
              <a:extLst>
                <a:ext uri="{FF2B5EF4-FFF2-40B4-BE49-F238E27FC236}">
                  <a16:creationId xmlns:a16="http://schemas.microsoft.com/office/drawing/2014/main" id="{84507C2D-8F3F-4A1C-897F-176ACAFAB471}"/>
                </a:ext>
              </a:extLst>
            </p:cNvPr>
            <p:cNvSpPr/>
            <p:nvPr>
              <p:custDataLst>
                <p:tags r:id="rId1284"/>
              </p:custDataLst>
            </p:nvPr>
          </p:nvSpPr>
          <p:spPr>
            <a:xfrm rot="11940000">
              <a:off x="23451800" y="358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8" name="PA-星星17">
              <a:extLst>
                <a:ext uri="{FF2B5EF4-FFF2-40B4-BE49-F238E27FC236}">
                  <a16:creationId xmlns:a16="http://schemas.microsoft.com/office/drawing/2014/main" id="{066F4739-8AE1-4867-9FE4-B1EC626592BA}"/>
                </a:ext>
              </a:extLst>
            </p:cNvPr>
            <p:cNvSpPr/>
            <p:nvPr>
              <p:custDataLst>
                <p:tags r:id="rId1285"/>
              </p:custDataLst>
            </p:nvPr>
          </p:nvSpPr>
          <p:spPr>
            <a:xfrm rot="20880000">
              <a:off x="13279100" y="-123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9" name="PA-星星18">
              <a:extLst>
                <a:ext uri="{FF2B5EF4-FFF2-40B4-BE49-F238E27FC236}">
                  <a16:creationId xmlns:a16="http://schemas.microsoft.com/office/drawing/2014/main" id="{DE6C9DDB-022E-414B-8075-40558B1703E3}"/>
                </a:ext>
              </a:extLst>
            </p:cNvPr>
            <p:cNvSpPr/>
            <p:nvPr>
              <p:custDataLst>
                <p:tags r:id="rId1286"/>
              </p:custDataLst>
            </p:nvPr>
          </p:nvSpPr>
          <p:spPr>
            <a:xfrm rot="11520000">
              <a:off x="16111200" y="579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0" name="PA-星星19">
              <a:extLst>
                <a:ext uri="{FF2B5EF4-FFF2-40B4-BE49-F238E27FC236}">
                  <a16:creationId xmlns:a16="http://schemas.microsoft.com/office/drawing/2014/main" id="{7434371B-DA16-4EBF-A5FF-7979ACE3DBF0}"/>
                </a:ext>
              </a:extLst>
            </p:cNvPr>
            <p:cNvSpPr/>
            <p:nvPr>
              <p:custDataLst>
                <p:tags r:id="rId1287"/>
              </p:custDataLst>
            </p:nvPr>
          </p:nvSpPr>
          <p:spPr>
            <a:xfrm rot="12300000">
              <a:off x="23667700" y="579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1" name="PA-星星21">
              <a:extLst>
                <a:ext uri="{FF2B5EF4-FFF2-40B4-BE49-F238E27FC236}">
                  <a16:creationId xmlns:a16="http://schemas.microsoft.com/office/drawing/2014/main" id="{C8554F99-6691-4BA6-AD47-5FF1536D94DF}"/>
                </a:ext>
              </a:extLst>
            </p:cNvPr>
            <p:cNvSpPr/>
            <p:nvPr>
              <p:custDataLst>
                <p:tags r:id="rId1288"/>
              </p:custDataLst>
            </p:nvPr>
          </p:nvSpPr>
          <p:spPr>
            <a:xfrm rot="19260000">
              <a:off x="9329400" y="-663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2" name="PA-星星22">
              <a:extLst>
                <a:ext uri="{FF2B5EF4-FFF2-40B4-BE49-F238E27FC236}">
                  <a16:creationId xmlns:a16="http://schemas.microsoft.com/office/drawing/2014/main" id="{F62CF604-6300-474C-875B-5AB6C7A4CAA1}"/>
                </a:ext>
              </a:extLst>
            </p:cNvPr>
            <p:cNvSpPr/>
            <p:nvPr>
              <p:custDataLst>
                <p:tags r:id="rId1289"/>
              </p:custDataLst>
            </p:nvPr>
          </p:nvSpPr>
          <p:spPr>
            <a:xfrm rot="3840000">
              <a:off x="18879800" y="-8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3" name="PA-星星23">
              <a:extLst>
                <a:ext uri="{FF2B5EF4-FFF2-40B4-BE49-F238E27FC236}">
                  <a16:creationId xmlns:a16="http://schemas.microsoft.com/office/drawing/2014/main" id="{F10C0621-2739-4701-987E-A5FB6B83BD68}"/>
                </a:ext>
              </a:extLst>
            </p:cNvPr>
            <p:cNvSpPr/>
            <p:nvPr>
              <p:custDataLst>
                <p:tags r:id="rId1290"/>
              </p:custDataLst>
            </p:nvPr>
          </p:nvSpPr>
          <p:spPr>
            <a:xfrm rot="7140000">
              <a:off x="22753300" y="-4335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4" name="PA-星星24">
              <a:extLst>
                <a:ext uri="{FF2B5EF4-FFF2-40B4-BE49-F238E27FC236}">
                  <a16:creationId xmlns:a16="http://schemas.microsoft.com/office/drawing/2014/main" id="{45BE232B-0D62-4087-AA0C-44BE43E35BEC}"/>
                </a:ext>
              </a:extLst>
            </p:cNvPr>
            <p:cNvSpPr/>
            <p:nvPr>
              <p:custDataLst>
                <p:tags r:id="rId1291"/>
              </p:custDataLst>
            </p:nvPr>
          </p:nvSpPr>
          <p:spPr>
            <a:xfrm rot="4860000">
              <a:off x="20022800" y="-511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5" name="PA-星星25">
              <a:extLst>
                <a:ext uri="{FF2B5EF4-FFF2-40B4-BE49-F238E27FC236}">
                  <a16:creationId xmlns:a16="http://schemas.microsoft.com/office/drawing/2014/main" id="{672417EC-527A-47A8-86EB-C866CB056F03}"/>
                </a:ext>
              </a:extLst>
            </p:cNvPr>
            <p:cNvSpPr/>
            <p:nvPr>
              <p:custDataLst>
                <p:tags r:id="rId1292"/>
              </p:custDataLst>
            </p:nvPr>
          </p:nvSpPr>
          <p:spPr>
            <a:xfrm rot="14160000">
              <a:off x="7272000" y="-377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6" name="PA-星星26">
              <a:extLst>
                <a:ext uri="{FF2B5EF4-FFF2-40B4-BE49-F238E27FC236}">
                  <a16:creationId xmlns:a16="http://schemas.microsoft.com/office/drawing/2014/main" id="{D9E07FEB-8351-48F7-9D6A-6F4AB13AED9F}"/>
                </a:ext>
              </a:extLst>
            </p:cNvPr>
            <p:cNvSpPr/>
            <p:nvPr>
              <p:custDataLst>
                <p:tags r:id="rId1293"/>
              </p:custDataLst>
            </p:nvPr>
          </p:nvSpPr>
          <p:spPr>
            <a:xfrm rot="8820000">
              <a:off x="5417800" y="-203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7" name="PA-星星27">
              <a:extLst>
                <a:ext uri="{FF2B5EF4-FFF2-40B4-BE49-F238E27FC236}">
                  <a16:creationId xmlns:a16="http://schemas.microsoft.com/office/drawing/2014/main" id="{E634A75B-626E-49ED-9435-13A1E6D6B3A7}"/>
                </a:ext>
              </a:extLst>
            </p:cNvPr>
            <p:cNvSpPr/>
            <p:nvPr>
              <p:custDataLst>
                <p:tags r:id="rId1294"/>
              </p:custDataLst>
            </p:nvPr>
          </p:nvSpPr>
          <p:spPr>
            <a:xfrm rot="8700000">
              <a:off x="14803100" y="619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28" name="PA-星星28">
              <a:extLst>
                <a:ext uri="{FF2B5EF4-FFF2-40B4-BE49-F238E27FC236}">
                  <a16:creationId xmlns:a16="http://schemas.microsoft.com/office/drawing/2014/main" id="{86B10F51-9A87-4B0C-A148-95483204B3CE}"/>
                </a:ext>
              </a:extLst>
            </p:cNvPr>
            <p:cNvSpPr/>
            <p:nvPr>
              <p:custDataLst>
                <p:tags r:id="rId1295"/>
              </p:custDataLst>
            </p:nvPr>
          </p:nvSpPr>
          <p:spPr>
            <a:xfrm rot="20160000">
              <a:off x="24353500" y="-4437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29" name="PA-星星29">
              <a:extLst>
                <a:ext uri="{FF2B5EF4-FFF2-40B4-BE49-F238E27FC236}">
                  <a16:creationId xmlns:a16="http://schemas.microsoft.com/office/drawing/2014/main" id="{BAF3EC01-CE1A-468C-AB1E-DDFD397D1F5B}"/>
                </a:ext>
              </a:extLst>
            </p:cNvPr>
            <p:cNvSpPr/>
            <p:nvPr>
              <p:custDataLst>
                <p:tags r:id="rId1296"/>
              </p:custDataLst>
            </p:nvPr>
          </p:nvSpPr>
          <p:spPr>
            <a:xfrm rot="10020000">
              <a:off x="13990300" y="-514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30" name="PA-星星30">
              <a:extLst>
                <a:ext uri="{FF2B5EF4-FFF2-40B4-BE49-F238E27FC236}">
                  <a16:creationId xmlns:a16="http://schemas.microsoft.com/office/drawing/2014/main" id="{8CDD2141-9BAD-49F8-B533-C8A9E0FD22E0}"/>
                </a:ext>
              </a:extLst>
            </p:cNvPr>
            <p:cNvSpPr/>
            <p:nvPr>
              <p:custDataLst>
                <p:tags r:id="rId1297"/>
              </p:custDataLst>
            </p:nvPr>
          </p:nvSpPr>
          <p:spPr>
            <a:xfrm rot="16020000">
              <a:off x="3944600" y="329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1" name="PA-星星31">
              <a:extLst>
                <a:ext uri="{FF2B5EF4-FFF2-40B4-BE49-F238E27FC236}">
                  <a16:creationId xmlns:a16="http://schemas.microsoft.com/office/drawing/2014/main" id="{1942FF18-E1E4-4A3A-ACDB-D6165766922B}"/>
                </a:ext>
              </a:extLst>
            </p:cNvPr>
            <p:cNvSpPr/>
            <p:nvPr>
              <p:custDataLst>
                <p:tags r:id="rId1298"/>
              </p:custDataLst>
            </p:nvPr>
          </p:nvSpPr>
          <p:spPr>
            <a:xfrm rot="7680000">
              <a:off x="7716500" y="7995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2" name="PA-星星32">
              <a:extLst>
                <a:ext uri="{FF2B5EF4-FFF2-40B4-BE49-F238E27FC236}">
                  <a16:creationId xmlns:a16="http://schemas.microsoft.com/office/drawing/2014/main" id="{449DC92D-D4C4-4C60-9814-9B2B542AD9B6}"/>
                </a:ext>
              </a:extLst>
            </p:cNvPr>
            <p:cNvSpPr/>
            <p:nvPr>
              <p:custDataLst>
                <p:tags r:id="rId1299"/>
              </p:custDataLst>
            </p:nvPr>
          </p:nvSpPr>
          <p:spPr>
            <a:xfrm rot="11340000">
              <a:off x="-106700" y="129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3" name="PA-星星33">
              <a:extLst>
                <a:ext uri="{FF2B5EF4-FFF2-40B4-BE49-F238E27FC236}">
                  <a16:creationId xmlns:a16="http://schemas.microsoft.com/office/drawing/2014/main" id="{5C23C60B-8D40-4F18-9B02-3A0D06E96702}"/>
                </a:ext>
              </a:extLst>
            </p:cNvPr>
            <p:cNvSpPr/>
            <p:nvPr>
              <p:custDataLst>
                <p:tags r:id="rId1300"/>
              </p:custDataLst>
            </p:nvPr>
          </p:nvSpPr>
          <p:spPr>
            <a:xfrm rot="1200000">
              <a:off x="3233400" y="57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4" name="PA-星星34">
              <a:extLst>
                <a:ext uri="{FF2B5EF4-FFF2-40B4-BE49-F238E27FC236}">
                  <a16:creationId xmlns:a16="http://schemas.microsoft.com/office/drawing/2014/main" id="{2DF94C51-74A8-49F2-B7D0-8362F8B96A95}"/>
                </a:ext>
              </a:extLst>
            </p:cNvPr>
            <p:cNvSpPr/>
            <p:nvPr>
              <p:custDataLst>
                <p:tags r:id="rId1301"/>
              </p:custDataLst>
            </p:nvPr>
          </p:nvSpPr>
          <p:spPr>
            <a:xfrm rot="16020000">
              <a:off x="3423900" y="-5085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5" name="PA-星星35">
              <a:extLst>
                <a:ext uri="{FF2B5EF4-FFF2-40B4-BE49-F238E27FC236}">
                  <a16:creationId xmlns:a16="http://schemas.microsoft.com/office/drawing/2014/main" id="{897FA050-D79B-4B2D-9448-5136DD7C86FD}"/>
                </a:ext>
              </a:extLst>
            </p:cNvPr>
            <p:cNvSpPr/>
            <p:nvPr>
              <p:custDataLst>
                <p:tags r:id="rId1302"/>
              </p:custDataLst>
            </p:nvPr>
          </p:nvSpPr>
          <p:spPr>
            <a:xfrm rot="9060000">
              <a:off x="-246400" y="-365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36" name="PA-星星36">
              <a:extLst>
                <a:ext uri="{FF2B5EF4-FFF2-40B4-BE49-F238E27FC236}">
                  <a16:creationId xmlns:a16="http://schemas.microsoft.com/office/drawing/2014/main" id="{E0205364-DDD8-4AD7-8EA9-7A4996AC57FD}"/>
                </a:ext>
              </a:extLst>
            </p:cNvPr>
            <p:cNvSpPr/>
            <p:nvPr>
              <p:custDataLst>
                <p:tags r:id="rId1303"/>
              </p:custDataLst>
            </p:nvPr>
          </p:nvSpPr>
          <p:spPr>
            <a:xfrm rot="3540000">
              <a:off x="13596600" y="6535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7" name="PA-星星37">
              <a:extLst>
                <a:ext uri="{FF2B5EF4-FFF2-40B4-BE49-F238E27FC236}">
                  <a16:creationId xmlns:a16="http://schemas.microsoft.com/office/drawing/2014/main" id="{3952F26A-C92F-4C70-AFD9-183EAD1E89C1}"/>
                </a:ext>
              </a:extLst>
            </p:cNvPr>
            <p:cNvSpPr/>
            <p:nvPr>
              <p:custDataLst>
                <p:tags r:id="rId1304"/>
              </p:custDataLst>
            </p:nvPr>
          </p:nvSpPr>
          <p:spPr>
            <a:xfrm rot="3180000">
              <a:off x="7335500" y="-399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8" name="PA-星星38">
              <a:extLst>
                <a:ext uri="{FF2B5EF4-FFF2-40B4-BE49-F238E27FC236}">
                  <a16:creationId xmlns:a16="http://schemas.microsoft.com/office/drawing/2014/main" id="{CA6FE33D-A5D3-49E7-A7A1-643E8027E1C9}"/>
                </a:ext>
              </a:extLst>
            </p:cNvPr>
            <p:cNvSpPr/>
            <p:nvPr>
              <p:custDataLst>
                <p:tags r:id="rId1305"/>
              </p:custDataLst>
            </p:nvPr>
          </p:nvSpPr>
          <p:spPr>
            <a:xfrm rot="18600000">
              <a:off x="-538500" y="3347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9" name="PA-星星39">
              <a:extLst>
                <a:ext uri="{FF2B5EF4-FFF2-40B4-BE49-F238E27FC236}">
                  <a16:creationId xmlns:a16="http://schemas.microsoft.com/office/drawing/2014/main" id="{47C3FCE5-28DB-4CE0-9647-6FE7D9931896}"/>
                </a:ext>
              </a:extLst>
            </p:cNvPr>
            <p:cNvSpPr/>
            <p:nvPr>
              <p:custDataLst>
                <p:tags r:id="rId1306"/>
              </p:custDataLst>
            </p:nvPr>
          </p:nvSpPr>
          <p:spPr>
            <a:xfrm rot="4500000">
              <a:off x="2446000" y="-1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0" name="PA-星星40">
              <a:extLst>
                <a:ext uri="{FF2B5EF4-FFF2-40B4-BE49-F238E27FC236}">
                  <a16:creationId xmlns:a16="http://schemas.microsoft.com/office/drawing/2014/main" id="{E547B9D9-AC74-42AF-9F98-896662EBA66C}"/>
                </a:ext>
              </a:extLst>
            </p:cNvPr>
            <p:cNvSpPr/>
            <p:nvPr>
              <p:custDataLst>
                <p:tags r:id="rId1307"/>
              </p:custDataLst>
            </p:nvPr>
          </p:nvSpPr>
          <p:spPr>
            <a:xfrm rot="11340000">
              <a:off x="10713700" y="451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1" name="PA-星星41">
              <a:extLst>
                <a:ext uri="{FF2B5EF4-FFF2-40B4-BE49-F238E27FC236}">
                  <a16:creationId xmlns:a16="http://schemas.microsoft.com/office/drawing/2014/main" id="{803766C5-3845-44E4-85C0-728F4FE25C39}"/>
                </a:ext>
              </a:extLst>
            </p:cNvPr>
            <p:cNvSpPr/>
            <p:nvPr>
              <p:custDataLst>
                <p:tags r:id="rId1308"/>
              </p:custDataLst>
            </p:nvPr>
          </p:nvSpPr>
          <p:spPr>
            <a:xfrm rot="10200000">
              <a:off x="-43200" y="-98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2" name="PA-星星42">
              <a:extLst>
                <a:ext uri="{FF2B5EF4-FFF2-40B4-BE49-F238E27FC236}">
                  <a16:creationId xmlns:a16="http://schemas.microsoft.com/office/drawing/2014/main" id="{A7D08BFF-FD02-4999-A9C4-987CDFA52730}"/>
                </a:ext>
              </a:extLst>
            </p:cNvPr>
            <p:cNvSpPr/>
            <p:nvPr>
              <p:custDataLst>
                <p:tags r:id="rId1309"/>
              </p:custDataLst>
            </p:nvPr>
          </p:nvSpPr>
          <p:spPr>
            <a:xfrm rot="11220000">
              <a:off x="4719300" y="3779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3" name="PA-星星43">
              <a:extLst>
                <a:ext uri="{FF2B5EF4-FFF2-40B4-BE49-F238E27FC236}">
                  <a16:creationId xmlns:a16="http://schemas.microsoft.com/office/drawing/2014/main" id="{AEB55E28-EB87-4715-82AA-002352B3F754}"/>
                </a:ext>
              </a:extLst>
            </p:cNvPr>
            <p:cNvSpPr/>
            <p:nvPr>
              <p:custDataLst>
                <p:tags r:id="rId1310"/>
              </p:custDataLst>
            </p:nvPr>
          </p:nvSpPr>
          <p:spPr>
            <a:xfrm rot="6480000">
              <a:off x="13863300" y="630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44" name="PA-星星44">
              <a:extLst>
                <a:ext uri="{FF2B5EF4-FFF2-40B4-BE49-F238E27FC236}">
                  <a16:creationId xmlns:a16="http://schemas.microsoft.com/office/drawing/2014/main" id="{929CBA9E-DF69-4CCA-AAEF-BCC531C3C7DF}"/>
                </a:ext>
              </a:extLst>
            </p:cNvPr>
            <p:cNvSpPr/>
            <p:nvPr>
              <p:custDataLst>
                <p:tags r:id="rId1311"/>
              </p:custDataLst>
            </p:nvPr>
          </p:nvSpPr>
          <p:spPr>
            <a:xfrm rot="3960000">
              <a:off x="1252200" y="-613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45" name="PA-星星1">
              <a:extLst>
                <a:ext uri="{FF2B5EF4-FFF2-40B4-BE49-F238E27FC236}">
                  <a16:creationId xmlns:a16="http://schemas.microsoft.com/office/drawing/2014/main" id="{707CFA3F-ECB2-4F96-9B86-1B2824CB57B4}"/>
                </a:ext>
              </a:extLst>
            </p:cNvPr>
            <p:cNvSpPr/>
            <p:nvPr>
              <p:custDataLst>
                <p:tags r:id="rId1312"/>
              </p:custDataLst>
            </p:nvPr>
          </p:nvSpPr>
          <p:spPr>
            <a:xfrm rot="4200000">
              <a:off x="16911300" y="-185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46" name="PA-星星2">
              <a:extLst>
                <a:ext uri="{FF2B5EF4-FFF2-40B4-BE49-F238E27FC236}">
                  <a16:creationId xmlns:a16="http://schemas.microsoft.com/office/drawing/2014/main" id="{D4D6AC38-E808-4333-A5D4-123ACB8A1A5C}"/>
                </a:ext>
              </a:extLst>
            </p:cNvPr>
            <p:cNvSpPr/>
            <p:nvPr>
              <p:custDataLst>
                <p:tags r:id="rId1313"/>
              </p:custDataLst>
            </p:nvPr>
          </p:nvSpPr>
          <p:spPr>
            <a:xfrm rot="12780000">
              <a:off x="19540200" y="60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7" name="PA-星星5">
              <a:extLst>
                <a:ext uri="{FF2B5EF4-FFF2-40B4-BE49-F238E27FC236}">
                  <a16:creationId xmlns:a16="http://schemas.microsoft.com/office/drawing/2014/main" id="{E0E92733-772C-4686-B8D4-E9BFC10BE52A}"/>
                </a:ext>
              </a:extLst>
            </p:cNvPr>
            <p:cNvSpPr/>
            <p:nvPr>
              <p:custDataLst>
                <p:tags r:id="rId1314"/>
              </p:custDataLst>
            </p:nvPr>
          </p:nvSpPr>
          <p:spPr>
            <a:xfrm rot="5220000">
              <a:off x="15222200" y="-3116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8" name="PA-星星6">
              <a:extLst>
                <a:ext uri="{FF2B5EF4-FFF2-40B4-BE49-F238E27FC236}">
                  <a16:creationId xmlns:a16="http://schemas.microsoft.com/office/drawing/2014/main" id="{351B589D-AD98-4550-8EE4-2E268C1CFFC4}"/>
                </a:ext>
              </a:extLst>
            </p:cNvPr>
            <p:cNvSpPr/>
            <p:nvPr>
              <p:custDataLst>
                <p:tags r:id="rId1315"/>
              </p:custDataLst>
            </p:nvPr>
          </p:nvSpPr>
          <p:spPr>
            <a:xfrm rot="12900000">
              <a:off x="11463000" y="-754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9" name="PA-星星7">
              <a:extLst>
                <a:ext uri="{FF2B5EF4-FFF2-40B4-BE49-F238E27FC236}">
                  <a16:creationId xmlns:a16="http://schemas.microsoft.com/office/drawing/2014/main" id="{7DBF12F5-37CF-4EBE-8DA0-16E51E9DFDED}"/>
                </a:ext>
              </a:extLst>
            </p:cNvPr>
            <p:cNvSpPr/>
            <p:nvPr>
              <p:custDataLst>
                <p:tags r:id="rId1316"/>
              </p:custDataLst>
            </p:nvPr>
          </p:nvSpPr>
          <p:spPr>
            <a:xfrm rot="12180000">
              <a:off x="-640100" y="-409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0" name="PA-星星8">
              <a:extLst>
                <a:ext uri="{FF2B5EF4-FFF2-40B4-BE49-F238E27FC236}">
                  <a16:creationId xmlns:a16="http://schemas.microsoft.com/office/drawing/2014/main" id="{E63031A1-753E-43C9-96FB-A2D74996898C}"/>
                </a:ext>
              </a:extLst>
            </p:cNvPr>
            <p:cNvSpPr/>
            <p:nvPr>
              <p:custDataLst>
                <p:tags r:id="rId1317"/>
              </p:custDataLst>
            </p:nvPr>
          </p:nvSpPr>
          <p:spPr>
            <a:xfrm rot="5040000">
              <a:off x="6510000" y="-97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1" name="PA-星星10">
              <a:extLst>
                <a:ext uri="{FF2B5EF4-FFF2-40B4-BE49-F238E27FC236}">
                  <a16:creationId xmlns:a16="http://schemas.microsoft.com/office/drawing/2014/main" id="{45B9A82B-87A6-4182-95A5-89034EC9343E}"/>
                </a:ext>
              </a:extLst>
            </p:cNvPr>
            <p:cNvSpPr/>
            <p:nvPr>
              <p:custDataLst>
                <p:tags r:id="rId1318"/>
              </p:custDataLst>
            </p:nvPr>
          </p:nvSpPr>
          <p:spPr>
            <a:xfrm rot="17100000">
              <a:off x="-487700" y="299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2" name="PA-星星12">
              <a:extLst>
                <a:ext uri="{FF2B5EF4-FFF2-40B4-BE49-F238E27FC236}">
                  <a16:creationId xmlns:a16="http://schemas.microsoft.com/office/drawing/2014/main" id="{D568B4E2-9688-4DFC-A9C1-90BF3A9C0C72}"/>
                </a:ext>
              </a:extLst>
            </p:cNvPr>
            <p:cNvSpPr/>
            <p:nvPr>
              <p:custDataLst>
                <p:tags r:id="rId1319"/>
              </p:custDataLst>
            </p:nvPr>
          </p:nvSpPr>
          <p:spPr>
            <a:xfrm rot="13440000">
              <a:off x="1938000" y="-639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3" name="PA-星星16">
              <a:extLst>
                <a:ext uri="{FF2B5EF4-FFF2-40B4-BE49-F238E27FC236}">
                  <a16:creationId xmlns:a16="http://schemas.microsoft.com/office/drawing/2014/main" id="{DA134338-E6DD-4A52-9446-32F491EA77BD}"/>
                </a:ext>
              </a:extLst>
            </p:cNvPr>
            <p:cNvSpPr/>
            <p:nvPr>
              <p:custDataLst>
                <p:tags r:id="rId1320"/>
              </p:custDataLst>
            </p:nvPr>
          </p:nvSpPr>
          <p:spPr>
            <a:xfrm rot="11940000">
              <a:off x="15869900" y="-1745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4" name="PA-星星19">
              <a:extLst>
                <a:ext uri="{FF2B5EF4-FFF2-40B4-BE49-F238E27FC236}">
                  <a16:creationId xmlns:a16="http://schemas.microsoft.com/office/drawing/2014/main" id="{F9B73C28-8EF0-4DD3-8EB4-C1717A004EDF}"/>
                </a:ext>
              </a:extLst>
            </p:cNvPr>
            <p:cNvSpPr/>
            <p:nvPr>
              <p:custDataLst>
                <p:tags r:id="rId1321"/>
              </p:custDataLst>
            </p:nvPr>
          </p:nvSpPr>
          <p:spPr>
            <a:xfrm rot="12300000">
              <a:off x="-729000" y="-135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5" name="PA-星星22">
              <a:extLst>
                <a:ext uri="{FF2B5EF4-FFF2-40B4-BE49-F238E27FC236}">
                  <a16:creationId xmlns:a16="http://schemas.microsoft.com/office/drawing/2014/main" id="{1D6F4773-6960-4364-B046-4EC365A9A8CB}"/>
                </a:ext>
              </a:extLst>
            </p:cNvPr>
            <p:cNvSpPr/>
            <p:nvPr>
              <p:custDataLst>
                <p:tags r:id="rId1322"/>
              </p:custDataLst>
            </p:nvPr>
          </p:nvSpPr>
          <p:spPr>
            <a:xfrm rot="3840000">
              <a:off x="20340300" y="-273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6" name="PA-星星24">
              <a:extLst>
                <a:ext uri="{FF2B5EF4-FFF2-40B4-BE49-F238E27FC236}">
                  <a16:creationId xmlns:a16="http://schemas.microsoft.com/office/drawing/2014/main" id="{4E2BDAD1-F61F-4407-BC6F-3A84EC457799}"/>
                </a:ext>
              </a:extLst>
            </p:cNvPr>
            <p:cNvSpPr/>
            <p:nvPr>
              <p:custDataLst>
                <p:tags r:id="rId1323"/>
              </p:custDataLst>
            </p:nvPr>
          </p:nvSpPr>
          <p:spPr>
            <a:xfrm rot="4860000">
              <a:off x="312400" y="-584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7" name="PA-星星26">
              <a:extLst>
                <a:ext uri="{FF2B5EF4-FFF2-40B4-BE49-F238E27FC236}">
                  <a16:creationId xmlns:a16="http://schemas.microsoft.com/office/drawing/2014/main" id="{C4BCB2A9-AC57-42B5-8BE0-31083CF3A162}"/>
                </a:ext>
              </a:extLst>
            </p:cNvPr>
            <p:cNvSpPr/>
            <p:nvPr>
              <p:custDataLst>
                <p:tags r:id="rId1324"/>
              </p:custDataLst>
            </p:nvPr>
          </p:nvSpPr>
          <p:spPr>
            <a:xfrm rot="8820000">
              <a:off x="16568400" y="-64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8" name="PA-星星28">
              <a:extLst>
                <a:ext uri="{FF2B5EF4-FFF2-40B4-BE49-F238E27FC236}">
                  <a16:creationId xmlns:a16="http://schemas.microsoft.com/office/drawing/2014/main" id="{B6A71399-60D7-428C-9248-BE10B5FC2A2B}"/>
                </a:ext>
              </a:extLst>
            </p:cNvPr>
            <p:cNvSpPr/>
            <p:nvPr>
              <p:custDataLst>
                <p:tags r:id="rId1325"/>
              </p:custDataLst>
            </p:nvPr>
          </p:nvSpPr>
          <p:spPr>
            <a:xfrm rot="20160000">
              <a:off x="15196800" y="720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59" name="PA-星星29">
              <a:extLst>
                <a:ext uri="{FF2B5EF4-FFF2-40B4-BE49-F238E27FC236}">
                  <a16:creationId xmlns:a16="http://schemas.microsoft.com/office/drawing/2014/main" id="{7D7BEC9E-6C1B-41A0-BE76-7FDC123E748A}"/>
                </a:ext>
              </a:extLst>
            </p:cNvPr>
            <p:cNvSpPr/>
            <p:nvPr>
              <p:custDataLst>
                <p:tags r:id="rId1326"/>
              </p:custDataLst>
            </p:nvPr>
          </p:nvSpPr>
          <p:spPr>
            <a:xfrm rot="10020000">
              <a:off x="17965400" y="-244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60" name="PA-星星31">
              <a:extLst>
                <a:ext uri="{FF2B5EF4-FFF2-40B4-BE49-F238E27FC236}">
                  <a16:creationId xmlns:a16="http://schemas.microsoft.com/office/drawing/2014/main" id="{D0EE6395-A329-42AD-B3B3-666CE506A4DA}"/>
                </a:ext>
              </a:extLst>
            </p:cNvPr>
            <p:cNvSpPr/>
            <p:nvPr>
              <p:custDataLst>
                <p:tags r:id="rId1327"/>
              </p:custDataLst>
            </p:nvPr>
          </p:nvSpPr>
          <p:spPr>
            <a:xfrm rot="7680000">
              <a:off x="23718500" y="-287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1" name="PA-星星32">
              <a:extLst>
                <a:ext uri="{FF2B5EF4-FFF2-40B4-BE49-F238E27FC236}">
                  <a16:creationId xmlns:a16="http://schemas.microsoft.com/office/drawing/2014/main" id="{C84F62DE-B786-46A5-9C8C-E97BD3D0D825}"/>
                </a:ext>
              </a:extLst>
            </p:cNvPr>
            <p:cNvSpPr/>
            <p:nvPr>
              <p:custDataLst>
                <p:tags r:id="rId1328"/>
              </p:custDataLst>
            </p:nvPr>
          </p:nvSpPr>
          <p:spPr>
            <a:xfrm rot="11340000">
              <a:off x="9558000" y="-630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2" name="PA-星星33">
              <a:extLst>
                <a:ext uri="{FF2B5EF4-FFF2-40B4-BE49-F238E27FC236}">
                  <a16:creationId xmlns:a16="http://schemas.microsoft.com/office/drawing/2014/main" id="{634D3726-C986-41C0-B9E8-1BD61A3CA2A4}"/>
                </a:ext>
              </a:extLst>
            </p:cNvPr>
            <p:cNvSpPr/>
            <p:nvPr>
              <p:custDataLst>
                <p:tags r:id="rId1329"/>
              </p:custDataLst>
            </p:nvPr>
          </p:nvSpPr>
          <p:spPr>
            <a:xfrm rot="1200000">
              <a:off x="10459700" y="311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3" name="PA-星星38">
              <a:extLst>
                <a:ext uri="{FF2B5EF4-FFF2-40B4-BE49-F238E27FC236}">
                  <a16:creationId xmlns:a16="http://schemas.microsoft.com/office/drawing/2014/main" id="{93E4ABF6-645C-4A75-8C6A-B9FFA18CF2C4}"/>
                </a:ext>
              </a:extLst>
            </p:cNvPr>
            <p:cNvSpPr/>
            <p:nvPr>
              <p:custDataLst>
                <p:tags r:id="rId1330"/>
              </p:custDataLst>
            </p:nvPr>
          </p:nvSpPr>
          <p:spPr>
            <a:xfrm rot="18600000">
              <a:off x="10129500" y="-671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4" name="PA-星星40">
              <a:extLst>
                <a:ext uri="{FF2B5EF4-FFF2-40B4-BE49-F238E27FC236}">
                  <a16:creationId xmlns:a16="http://schemas.microsoft.com/office/drawing/2014/main" id="{1CCA67B8-EB1B-4D0B-B93B-BB2B8DE9C69C}"/>
                </a:ext>
              </a:extLst>
            </p:cNvPr>
            <p:cNvSpPr/>
            <p:nvPr>
              <p:custDataLst>
                <p:tags r:id="rId1331"/>
              </p:custDataLst>
            </p:nvPr>
          </p:nvSpPr>
          <p:spPr>
            <a:xfrm rot="11340000">
              <a:off x="5125700" y="-688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5" name="PA-星星41">
              <a:extLst>
                <a:ext uri="{FF2B5EF4-FFF2-40B4-BE49-F238E27FC236}">
                  <a16:creationId xmlns:a16="http://schemas.microsoft.com/office/drawing/2014/main" id="{4E717D71-0DC6-45A7-9AB6-440C9F1DAC22}"/>
                </a:ext>
              </a:extLst>
            </p:cNvPr>
            <p:cNvSpPr/>
            <p:nvPr>
              <p:custDataLst>
                <p:tags r:id="rId1332"/>
              </p:custDataLst>
            </p:nvPr>
          </p:nvSpPr>
          <p:spPr>
            <a:xfrm rot="10200000">
              <a:off x="17647900" y="1836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6" name="PA-星星42">
              <a:extLst>
                <a:ext uri="{FF2B5EF4-FFF2-40B4-BE49-F238E27FC236}">
                  <a16:creationId xmlns:a16="http://schemas.microsoft.com/office/drawing/2014/main" id="{AFAA511F-58DD-473A-9AB9-E5A337C24EC4}"/>
                </a:ext>
              </a:extLst>
            </p:cNvPr>
            <p:cNvSpPr/>
            <p:nvPr>
              <p:custDataLst>
                <p:tags r:id="rId1333"/>
              </p:custDataLst>
            </p:nvPr>
          </p:nvSpPr>
          <p:spPr>
            <a:xfrm rot="11220000">
              <a:off x="15869900" y="704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7" name="PA-星星43">
              <a:extLst>
                <a:ext uri="{FF2B5EF4-FFF2-40B4-BE49-F238E27FC236}">
                  <a16:creationId xmlns:a16="http://schemas.microsoft.com/office/drawing/2014/main" id="{DA18101C-2E64-4123-A3DA-A8DFF738758F}"/>
                </a:ext>
              </a:extLst>
            </p:cNvPr>
            <p:cNvSpPr/>
            <p:nvPr>
              <p:custDataLst>
                <p:tags r:id="rId1334"/>
              </p:custDataLst>
            </p:nvPr>
          </p:nvSpPr>
          <p:spPr>
            <a:xfrm rot="6480000">
              <a:off x="3347700" y="-693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68" name="PA-星星44">
              <a:extLst>
                <a:ext uri="{FF2B5EF4-FFF2-40B4-BE49-F238E27FC236}">
                  <a16:creationId xmlns:a16="http://schemas.microsoft.com/office/drawing/2014/main" id="{E15080C6-81B0-4880-A9D3-2E6B79BD7785}"/>
                </a:ext>
              </a:extLst>
            </p:cNvPr>
            <p:cNvSpPr/>
            <p:nvPr>
              <p:custDataLst>
                <p:tags r:id="rId1335"/>
              </p:custDataLst>
            </p:nvPr>
          </p:nvSpPr>
          <p:spPr>
            <a:xfrm rot="3960000">
              <a:off x="17597100" y="-1605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69" name="PA-星星1">
              <a:extLst>
                <a:ext uri="{FF2B5EF4-FFF2-40B4-BE49-F238E27FC236}">
                  <a16:creationId xmlns:a16="http://schemas.microsoft.com/office/drawing/2014/main" id="{D8CE14E8-398C-4A39-8891-3FCCB8C23087}"/>
                </a:ext>
              </a:extLst>
            </p:cNvPr>
            <p:cNvSpPr/>
            <p:nvPr>
              <p:custDataLst>
                <p:tags r:id="rId1336"/>
              </p:custDataLst>
            </p:nvPr>
          </p:nvSpPr>
          <p:spPr>
            <a:xfrm rot="4200000">
              <a:off x="6370300" y="-523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70" name="PA-星星2">
              <a:extLst>
                <a:ext uri="{FF2B5EF4-FFF2-40B4-BE49-F238E27FC236}">
                  <a16:creationId xmlns:a16="http://schemas.microsoft.com/office/drawing/2014/main" id="{C50D3F87-1E7E-411B-82C4-6304C18C31AE}"/>
                </a:ext>
              </a:extLst>
            </p:cNvPr>
            <p:cNvSpPr/>
            <p:nvPr>
              <p:custDataLst>
                <p:tags r:id="rId1337"/>
              </p:custDataLst>
            </p:nvPr>
          </p:nvSpPr>
          <p:spPr>
            <a:xfrm rot="12780000">
              <a:off x="71100" y="-419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1" name="PA-星星4">
              <a:extLst>
                <a:ext uri="{FF2B5EF4-FFF2-40B4-BE49-F238E27FC236}">
                  <a16:creationId xmlns:a16="http://schemas.microsoft.com/office/drawing/2014/main" id="{F9BA932A-97C2-4367-97DF-AB0FBECF6D77}"/>
                </a:ext>
              </a:extLst>
            </p:cNvPr>
            <p:cNvSpPr/>
            <p:nvPr>
              <p:custDataLst>
                <p:tags r:id="rId1338"/>
              </p:custDataLst>
            </p:nvPr>
          </p:nvSpPr>
          <p:spPr>
            <a:xfrm rot="1860000">
              <a:off x="20708600" y="355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2" name="PA-星星5">
              <a:extLst>
                <a:ext uri="{FF2B5EF4-FFF2-40B4-BE49-F238E27FC236}">
                  <a16:creationId xmlns:a16="http://schemas.microsoft.com/office/drawing/2014/main" id="{5A9C57EF-6E1B-413D-9708-CEBCF68A33A7}"/>
                </a:ext>
              </a:extLst>
            </p:cNvPr>
            <p:cNvSpPr/>
            <p:nvPr>
              <p:custDataLst>
                <p:tags r:id="rId1339"/>
              </p:custDataLst>
            </p:nvPr>
          </p:nvSpPr>
          <p:spPr>
            <a:xfrm rot="5220000">
              <a:off x="5341600" y="-130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3" name="PA-星星6">
              <a:extLst>
                <a:ext uri="{FF2B5EF4-FFF2-40B4-BE49-F238E27FC236}">
                  <a16:creationId xmlns:a16="http://schemas.microsoft.com/office/drawing/2014/main" id="{5515D043-548F-4D41-8B93-3B776B75772E}"/>
                </a:ext>
              </a:extLst>
            </p:cNvPr>
            <p:cNvSpPr/>
            <p:nvPr>
              <p:custDataLst>
                <p:tags r:id="rId1340"/>
              </p:custDataLst>
            </p:nvPr>
          </p:nvSpPr>
          <p:spPr>
            <a:xfrm rot="12900000">
              <a:off x="6573500" y="344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4" name="PA-星星7">
              <a:extLst>
                <a:ext uri="{FF2B5EF4-FFF2-40B4-BE49-F238E27FC236}">
                  <a16:creationId xmlns:a16="http://schemas.microsoft.com/office/drawing/2014/main" id="{F00F636B-DB1B-44E5-B16D-8B2F71F78939}"/>
                </a:ext>
              </a:extLst>
            </p:cNvPr>
            <p:cNvSpPr/>
            <p:nvPr>
              <p:custDataLst>
                <p:tags r:id="rId1341"/>
              </p:custDataLst>
            </p:nvPr>
          </p:nvSpPr>
          <p:spPr>
            <a:xfrm rot="12180000">
              <a:off x="19933900" y="-445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5" name="PA-星星8">
              <a:extLst>
                <a:ext uri="{FF2B5EF4-FFF2-40B4-BE49-F238E27FC236}">
                  <a16:creationId xmlns:a16="http://schemas.microsoft.com/office/drawing/2014/main" id="{9A28B527-CD3B-4CB3-9B03-450365DBE60A}"/>
                </a:ext>
              </a:extLst>
            </p:cNvPr>
            <p:cNvSpPr/>
            <p:nvPr>
              <p:custDataLst>
                <p:tags r:id="rId1342"/>
              </p:custDataLst>
            </p:nvPr>
          </p:nvSpPr>
          <p:spPr>
            <a:xfrm rot="5040000">
              <a:off x="15336500" y="135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6" name="PA-星星10">
              <a:extLst>
                <a:ext uri="{FF2B5EF4-FFF2-40B4-BE49-F238E27FC236}">
                  <a16:creationId xmlns:a16="http://schemas.microsoft.com/office/drawing/2014/main" id="{D746662D-1BFA-43C7-AB9B-479501C75A4B}"/>
                </a:ext>
              </a:extLst>
            </p:cNvPr>
            <p:cNvSpPr/>
            <p:nvPr>
              <p:custDataLst>
                <p:tags r:id="rId1343"/>
              </p:custDataLst>
            </p:nvPr>
          </p:nvSpPr>
          <p:spPr>
            <a:xfrm rot="17100000">
              <a:off x="16339800" y="3462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7" name="PA-星星14">
              <a:extLst>
                <a:ext uri="{FF2B5EF4-FFF2-40B4-BE49-F238E27FC236}">
                  <a16:creationId xmlns:a16="http://schemas.microsoft.com/office/drawing/2014/main" id="{1C1D2B00-F022-42FE-8745-F05EE5E6E0CB}"/>
                </a:ext>
              </a:extLst>
            </p:cNvPr>
            <p:cNvSpPr/>
            <p:nvPr>
              <p:custDataLst>
                <p:tags r:id="rId1344"/>
              </p:custDataLst>
            </p:nvPr>
          </p:nvSpPr>
          <p:spPr>
            <a:xfrm rot="14520000">
              <a:off x="5227300" y="-7650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8" name="PA-星星15">
              <a:extLst>
                <a:ext uri="{FF2B5EF4-FFF2-40B4-BE49-F238E27FC236}">
                  <a16:creationId xmlns:a16="http://schemas.microsoft.com/office/drawing/2014/main" id="{9E665107-F5CA-49D3-BB52-68BB06E6A499}"/>
                </a:ext>
              </a:extLst>
            </p:cNvPr>
            <p:cNvSpPr/>
            <p:nvPr>
              <p:custDataLst>
                <p:tags r:id="rId1345"/>
              </p:custDataLst>
            </p:nvPr>
          </p:nvSpPr>
          <p:spPr>
            <a:xfrm rot="4560000">
              <a:off x="24417000" y="741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9" name="PA-星星17">
              <a:extLst>
                <a:ext uri="{FF2B5EF4-FFF2-40B4-BE49-F238E27FC236}">
                  <a16:creationId xmlns:a16="http://schemas.microsoft.com/office/drawing/2014/main" id="{6CDD75F4-1767-4DB8-A4CB-FDF8DBCE7092}"/>
                </a:ext>
              </a:extLst>
            </p:cNvPr>
            <p:cNvSpPr/>
            <p:nvPr>
              <p:custDataLst>
                <p:tags r:id="rId1346"/>
              </p:custDataLst>
            </p:nvPr>
          </p:nvSpPr>
          <p:spPr>
            <a:xfrm rot="20880000">
              <a:off x="4198600" y="-500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0" name="PA-星星19">
              <a:extLst>
                <a:ext uri="{FF2B5EF4-FFF2-40B4-BE49-F238E27FC236}">
                  <a16:creationId xmlns:a16="http://schemas.microsoft.com/office/drawing/2014/main" id="{52AA5555-FF61-4634-A50E-FB1C91A3D68B}"/>
                </a:ext>
              </a:extLst>
            </p:cNvPr>
            <p:cNvSpPr/>
            <p:nvPr>
              <p:custDataLst>
                <p:tags r:id="rId1347"/>
              </p:custDataLst>
            </p:nvPr>
          </p:nvSpPr>
          <p:spPr>
            <a:xfrm rot="12300000">
              <a:off x="15146000" y="202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1" name="PA-星星21">
              <a:extLst>
                <a:ext uri="{FF2B5EF4-FFF2-40B4-BE49-F238E27FC236}">
                  <a16:creationId xmlns:a16="http://schemas.microsoft.com/office/drawing/2014/main" id="{90C0500E-B3D1-4892-B9CD-2F60E4E90D5D}"/>
                </a:ext>
              </a:extLst>
            </p:cNvPr>
            <p:cNvSpPr/>
            <p:nvPr>
              <p:custDataLst>
                <p:tags r:id="rId1348"/>
              </p:custDataLst>
            </p:nvPr>
          </p:nvSpPr>
          <p:spPr>
            <a:xfrm rot="19260000">
              <a:off x="1963400" y="785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2" name="PA-星星23">
              <a:extLst>
                <a:ext uri="{FF2B5EF4-FFF2-40B4-BE49-F238E27FC236}">
                  <a16:creationId xmlns:a16="http://schemas.microsoft.com/office/drawing/2014/main" id="{C48540A5-65C3-43A1-883F-C6F2A8A723AF}"/>
                </a:ext>
              </a:extLst>
            </p:cNvPr>
            <p:cNvSpPr/>
            <p:nvPr>
              <p:custDataLst>
                <p:tags r:id="rId1349"/>
              </p:custDataLst>
            </p:nvPr>
          </p:nvSpPr>
          <p:spPr>
            <a:xfrm rot="7140000">
              <a:off x="15704800" y="-372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3" name="PA-星星24">
              <a:extLst>
                <a:ext uri="{FF2B5EF4-FFF2-40B4-BE49-F238E27FC236}">
                  <a16:creationId xmlns:a16="http://schemas.microsoft.com/office/drawing/2014/main" id="{006661F8-8EF0-4219-95E6-2C89744CD5FF}"/>
                </a:ext>
              </a:extLst>
            </p:cNvPr>
            <p:cNvSpPr/>
            <p:nvPr>
              <p:custDataLst>
                <p:tags r:id="rId1350"/>
              </p:custDataLst>
            </p:nvPr>
          </p:nvSpPr>
          <p:spPr>
            <a:xfrm rot="4860000">
              <a:off x="15260300" y="-542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4" name="PA-星星25">
              <a:extLst>
                <a:ext uri="{FF2B5EF4-FFF2-40B4-BE49-F238E27FC236}">
                  <a16:creationId xmlns:a16="http://schemas.microsoft.com/office/drawing/2014/main" id="{6E3C4291-FE3C-43F0-8B6D-F66FC64E1E49}"/>
                </a:ext>
              </a:extLst>
            </p:cNvPr>
            <p:cNvSpPr/>
            <p:nvPr>
              <p:custDataLst>
                <p:tags r:id="rId1351"/>
              </p:custDataLst>
            </p:nvPr>
          </p:nvSpPr>
          <p:spPr>
            <a:xfrm rot="14160000">
              <a:off x="22816800" y="268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5" name="PA-星星26">
              <a:extLst>
                <a:ext uri="{FF2B5EF4-FFF2-40B4-BE49-F238E27FC236}">
                  <a16:creationId xmlns:a16="http://schemas.microsoft.com/office/drawing/2014/main" id="{5E74A651-EEC0-46E8-90A5-1A65C08B9540}"/>
                </a:ext>
              </a:extLst>
            </p:cNvPr>
            <p:cNvSpPr/>
            <p:nvPr>
              <p:custDataLst>
                <p:tags r:id="rId1352"/>
              </p:custDataLst>
            </p:nvPr>
          </p:nvSpPr>
          <p:spPr>
            <a:xfrm rot="8820000">
              <a:off x="16898600" y="-3497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6" name="PA-星星27">
              <a:extLst>
                <a:ext uri="{FF2B5EF4-FFF2-40B4-BE49-F238E27FC236}">
                  <a16:creationId xmlns:a16="http://schemas.microsoft.com/office/drawing/2014/main" id="{91F0C7D6-CFBB-460A-B87C-D2E3A178C654}"/>
                </a:ext>
              </a:extLst>
            </p:cNvPr>
            <p:cNvSpPr/>
            <p:nvPr>
              <p:custDataLst>
                <p:tags r:id="rId1353"/>
              </p:custDataLst>
            </p:nvPr>
          </p:nvSpPr>
          <p:spPr>
            <a:xfrm rot="8700000">
              <a:off x="15057100" y="186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87" name="PA-星星29">
              <a:extLst>
                <a:ext uri="{FF2B5EF4-FFF2-40B4-BE49-F238E27FC236}">
                  <a16:creationId xmlns:a16="http://schemas.microsoft.com/office/drawing/2014/main" id="{DAB48439-A46F-448B-B890-7EC82E0DF677}"/>
                </a:ext>
              </a:extLst>
            </p:cNvPr>
            <p:cNvSpPr/>
            <p:nvPr>
              <p:custDataLst>
                <p:tags r:id="rId1354"/>
              </p:custDataLst>
            </p:nvPr>
          </p:nvSpPr>
          <p:spPr>
            <a:xfrm rot="10020000">
              <a:off x="5900400" y="4414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88" name="PA-星星31">
              <a:extLst>
                <a:ext uri="{FF2B5EF4-FFF2-40B4-BE49-F238E27FC236}">
                  <a16:creationId xmlns:a16="http://schemas.microsoft.com/office/drawing/2014/main" id="{53FF217B-D8DF-4CAE-B299-52A229FB601D}"/>
                </a:ext>
              </a:extLst>
            </p:cNvPr>
            <p:cNvSpPr/>
            <p:nvPr>
              <p:custDataLst>
                <p:tags r:id="rId1355"/>
              </p:custDataLst>
            </p:nvPr>
          </p:nvSpPr>
          <p:spPr>
            <a:xfrm rot="7680000">
              <a:off x="10205700" y="3830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9" name="PA-星星32">
              <a:extLst>
                <a:ext uri="{FF2B5EF4-FFF2-40B4-BE49-F238E27FC236}">
                  <a16:creationId xmlns:a16="http://schemas.microsoft.com/office/drawing/2014/main" id="{F4980963-33D5-441D-A19C-1187B284BD39}"/>
                </a:ext>
              </a:extLst>
            </p:cNvPr>
            <p:cNvSpPr/>
            <p:nvPr>
              <p:custDataLst>
                <p:tags r:id="rId1356"/>
              </p:custDataLst>
            </p:nvPr>
          </p:nvSpPr>
          <p:spPr>
            <a:xfrm rot="11340000">
              <a:off x="20073600" y="-676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0" name="PA-星星33">
              <a:extLst>
                <a:ext uri="{FF2B5EF4-FFF2-40B4-BE49-F238E27FC236}">
                  <a16:creationId xmlns:a16="http://schemas.microsoft.com/office/drawing/2014/main" id="{4932808B-1874-48C7-BD06-8C929E35903B}"/>
                </a:ext>
              </a:extLst>
            </p:cNvPr>
            <p:cNvSpPr/>
            <p:nvPr>
              <p:custDataLst>
                <p:tags r:id="rId1357"/>
              </p:custDataLst>
            </p:nvPr>
          </p:nvSpPr>
          <p:spPr>
            <a:xfrm rot="1200000">
              <a:off x="8300700" y="4287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1" name="PA-星星37">
              <a:extLst>
                <a:ext uri="{FF2B5EF4-FFF2-40B4-BE49-F238E27FC236}">
                  <a16:creationId xmlns:a16="http://schemas.microsoft.com/office/drawing/2014/main" id="{D3784D88-1BE8-47B8-91AF-E592174D3E1D}"/>
                </a:ext>
              </a:extLst>
            </p:cNvPr>
            <p:cNvSpPr/>
            <p:nvPr>
              <p:custDataLst>
                <p:tags r:id="rId1358"/>
              </p:custDataLst>
            </p:nvPr>
          </p:nvSpPr>
          <p:spPr>
            <a:xfrm rot="3180000">
              <a:off x="4833600" y="-693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2" name="PA-星星39">
              <a:extLst>
                <a:ext uri="{FF2B5EF4-FFF2-40B4-BE49-F238E27FC236}">
                  <a16:creationId xmlns:a16="http://schemas.microsoft.com/office/drawing/2014/main" id="{70218370-96FB-44EF-B589-C2D3582474A0}"/>
                </a:ext>
              </a:extLst>
            </p:cNvPr>
            <p:cNvSpPr/>
            <p:nvPr>
              <p:custDataLst>
                <p:tags r:id="rId1359"/>
              </p:custDataLst>
            </p:nvPr>
          </p:nvSpPr>
          <p:spPr>
            <a:xfrm rot="4500000">
              <a:off x="9138900" y="-4932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3" name="PA-星星40">
              <a:extLst>
                <a:ext uri="{FF2B5EF4-FFF2-40B4-BE49-F238E27FC236}">
                  <a16:creationId xmlns:a16="http://schemas.microsoft.com/office/drawing/2014/main" id="{228F9887-0C4B-4721-B3BC-537E185D9B22}"/>
                </a:ext>
              </a:extLst>
            </p:cNvPr>
            <p:cNvSpPr/>
            <p:nvPr>
              <p:custDataLst>
                <p:tags r:id="rId1360"/>
              </p:custDataLst>
            </p:nvPr>
          </p:nvSpPr>
          <p:spPr>
            <a:xfrm rot="11340000">
              <a:off x="22118300" y="786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4" name="PA-星星41">
              <a:extLst>
                <a:ext uri="{FF2B5EF4-FFF2-40B4-BE49-F238E27FC236}">
                  <a16:creationId xmlns:a16="http://schemas.microsoft.com/office/drawing/2014/main" id="{E360D9EC-B398-47BC-8DB0-BE97E02D563C}"/>
                </a:ext>
              </a:extLst>
            </p:cNvPr>
            <p:cNvSpPr/>
            <p:nvPr>
              <p:custDataLst>
                <p:tags r:id="rId1361"/>
              </p:custDataLst>
            </p:nvPr>
          </p:nvSpPr>
          <p:spPr>
            <a:xfrm rot="10200000">
              <a:off x="15933400" y="-4843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5" name="PA-星星42">
              <a:extLst>
                <a:ext uri="{FF2B5EF4-FFF2-40B4-BE49-F238E27FC236}">
                  <a16:creationId xmlns:a16="http://schemas.microsoft.com/office/drawing/2014/main" id="{1C270705-FA38-4710-B09D-453629251071}"/>
                </a:ext>
              </a:extLst>
            </p:cNvPr>
            <p:cNvSpPr/>
            <p:nvPr>
              <p:custDataLst>
                <p:tags r:id="rId1362"/>
              </p:custDataLst>
            </p:nvPr>
          </p:nvSpPr>
          <p:spPr>
            <a:xfrm rot="11220000">
              <a:off x="-5100" y="498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6" name="PA-星星43">
              <a:extLst>
                <a:ext uri="{FF2B5EF4-FFF2-40B4-BE49-F238E27FC236}">
                  <a16:creationId xmlns:a16="http://schemas.microsoft.com/office/drawing/2014/main" id="{EE63FA82-1BF6-4406-88C4-A3F48CB3CCE3}"/>
                </a:ext>
              </a:extLst>
            </p:cNvPr>
            <p:cNvSpPr/>
            <p:nvPr>
              <p:custDataLst>
                <p:tags r:id="rId1363"/>
              </p:custDataLst>
            </p:nvPr>
          </p:nvSpPr>
          <p:spPr>
            <a:xfrm rot="6480000">
              <a:off x="3119100" y="5887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97" name="PA-星星5">
              <a:extLst>
                <a:ext uri="{FF2B5EF4-FFF2-40B4-BE49-F238E27FC236}">
                  <a16:creationId xmlns:a16="http://schemas.microsoft.com/office/drawing/2014/main" id="{44A66AE7-DB63-44C7-AFED-86A92828C461}"/>
                </a:ext>
              </a:extLst>
            </p:cNvPr>
            <p:cNvSpPr/>
            <p:nvPr>
              <p:custDataLst>
                <p:tags r:id="rId1364"/>
              </p:custDataLst>
            </p:nvPr>
          </p:nvSpPr>
          <p:spPr>
            <a:xfrm rot="5220000">
              <a:off x="11983700" y="-576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8" name="PA-星星7">
              <a:extLst>
                <a:ext uri="{FF2B5EF4-FFF2-40B4-BE49-F238E27FC236}">
                  <a16:creationId xmlns:a16="http://schemas.microsoft.com/office/drawing/2014/main" id="{EB881799-A3CF-483D-A1E0-0ABA161986D9}"/>
                </a:ext>
              </a:extLst>
            </p:cNvPr>
            <p:cNvSpPr/>
            <p:nvPr>
              <p:custDataLst>
                <p:tags r:id="rId1365"/>
              </p:custDataLst>
            </p:nvPr>
          </p:nvSpPr>
          <p:spPr>
            <a:xfrm rot="12180000">
              <a:off x="1201400" y="648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9" name="PA-星星8">
              <a:extLst>
                <a:ext uri="{FF2B5EF4-FFF2-40B4-BE49-F238E27FC236}">
                  <a16:creationId xmlns:a16="http://schemas.microsoft.com/office/drawing/2014/main" id="{B5B485C8-5C4A-4F5D-9C91-8EE20F42244C}"/>
                </a:ext>
              </a:extLst>
            </p:cNvPr>
            <p:cNvSpPr/>
            <p:nvPr>
              <p:custDataLst>
                <p:tags r:id="rId1366"/>
              </p:custDataLst>
            </p:nvPr>
          </p:nvSpPr>
          <p:spPr>
            <a:xfrm rot="5040000">
              <a:off x="-144800" y="-752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0" name="PA-星星10">
              <a:extLst>
                <a:ext uri="{FF2B5EF4-FFF2-40B4-BE49-F238E27FC236}">
                  <a16:creationId xmlns:a16="http://schemas.microsoft.com/office/drawing/2014/main" id="{8AF6934A-FEA9-4A7B-9F17-9080C3A5502E}"/>
                </a:ext>
              </a:extLst>
            </p:cNvPr>
            <p:cNvSpPr/>
            <p:nvPr>
              <p:custDataLst>
                <p:tags r:id="rId1367"/>
              </p:custDataLst>
            </p:nvPr>
          </p:nvSpPr>
          <p:spPr>
            <a:xfrm rot="17100000">
              <a:off x="18181300" y="-5059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1" name="PA-星星16">
              <a:extLst>
                <a:ext uri="{FF2B5EF4-FFF2-40B4-BE49-F238E27FC236}">
                  <a16:creationId xmlns:a16="http://schemas.microsoft.com/office/drawing/2014/main" id="{B7EDC8D2-3386-43D3-928E-56CE485077E7}"/>
                </a:ext>
              </a:extLst>
            </p:cNvPr>
            <p:cNvSpPr/>
            <p:nvPr>
              <p:custDataLst>
                <p:tags r:id="rId1368"/>
              </p:custDataLst>
            </p:nvPr>
          </p:nvSpPr>
          <p:spPr>
            <a:xfrm rot="11940000">
              <a:off x="18232100" y="-483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2" name="PA-星星24">
              <a:extLst>
                <a:ext uri="{FF2B5EF4-FFF2-40B4-BE49-F238E27FC236}">
                  <a16:creationId xmlns:a16="http://schemas.microsoft.com/office/drawing/2014/main" id="{8A23315C-7B40-4946-8D9B-B06C458E8B49}"/>
                </a:ext>
              </a:extLst>
            </p:cNvPr>
            <p:cNvSpPr/>
            <p:nvPr>
              <p:custDataLst>
                <p:tags r:id="rId1369"/>
              </p:custDataLst>
            </p:nvPr>
          </p:nvSpPr>
          <p:spPr>
            <a:xfrm rot="4860000">
              <a:off x="11488400" y="-1516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3" name="PA-星星26">
              <a:extLst>
                <a:ext uri="{FF2B5EF4-FFF2-40B4-BE49-F238E27FC236}">
                  <a16:creationId xmlns:a16="http://schemas.microsoft.com/office/drawing/2014/main" id="{26D66262-2783-4ABF-8589-082819E08086}"/>
                </a:ext>
              </a:extLst>
            </p:cNvPr>
            <p:cNvSpPr/>
            <p:nvPr>
              <p:custDataLst>
                <p:tags r:id="rId1370"/>
              </p:custDataLst>
            </p:nvPr>
          </p:nvSpPr>
          <p:spPr>
            <a:xfrm rot="8820000">
              <a:off x="22639000" y="-625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4" name="PA-星星32">
              <a:extLst>
                <a:ext uri="{FF2B5EF4-FFF2-40B4-BE49-F238E27FC236}">
                  <a16:creationId xmlns:a16="http://schemas.microsoft.com/office/drawing/2014/main" id="{EE63A210-5604-4374-979B-3C7D30F53C37}"/>
                </a:ext>
              </a:extLst>
            </p:cNvPr>
            <p:cNvSpPr/>
            <p:nvPr>
              <p:custDataLst>
                <p:tags r:id="rId1371"/>
              </p:custDataLst>
            </p:nvPr>
          </p:nvSpPr>
          <p:spPr>
            <a:xfrm rot="11340000">
              <a:off x="9519900" y="261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5" name="PA-星星38">
              <a:extLst>
                <a:ext uri="{FF2B5EF4-FFF2-40B4-BE49-F238E27FC236}">
                  <a16:creationId xmlns:a16="http://schemas.microsoft.com/office/drawing/2014/main" id="{BF42C347-4E56-49F7-979C-9ABC424C9D04}"/>
                </a:ext>
              </a:extLst>
            </p:cNvPr>
            <p:cNvSpPr/>
            <p:nvPr>
              <p:custDataLst>
                <p:tags r:id="rId1372"/>
              </p:custDataLst>
            </p:nvPr>
          </p:nvSpPr>
          <p:spPr>
            <a:xfrm rot="18600000">
              <a:off x="13050500" y="-318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6" name="PA-星星40">
              <a:extLst>
                <a:ext uri="{FF2B5EF4-FFF2-40B4-BE49-F238E27FC236}">
                  <a16:creationId xmlns:a16="http://schemas.microsoft.com/office/drawing/2014/main" id="{4B0067FA-3831-43BF-8538-7B4D1316F9FA}"/>
                </a:ext>
              </a:extLst>
            </p:cNvPr>
            <p:cNvSpPr/>
            <p:nvPr>
              <p:custDataLst>
                <p:tags r:id="rId1373"/>
              </p:custDataLst>
            </p:nvPr>
          </p:nvSpPr>
          <p:spPr>
            <a:xfrm rot="11340000">
              <a:off x="1684000" y="-5199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7" name="PA-星星41">
              <a:extLst>
                <a:ext uri="{FF2B5EF4-FFF2-40B4-BE49-F238E27FC236}">
                  <a16:creationId xmlns:a16="http://schemas.microsoft.com/office/drawing/2014/main" id="{54D225FF-940A-4E10-8AF7-1142512831CC}"/>
                </a:ext>
              </a:extLst>
            </p:cNvPr>
            <p:cNvSpPr/>
            <p:nvPr>
              <p:custDataLst>
                <p:tags r:id="rId1374"/>
              </p:custDataLst>
            </p:nvPr>
          </p:nvSpPr>
          <p:spPr>
            <a:xfrm rot="10200000">
              <a:off x="769600" y="6586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8" name="PA-星星43">
              <a:extLst>
                <a:ext uri="{FF2B5EF4-FFF2-40B4-BE49-F238E27FC236}">
                  <a16:creationId xmlns:a16="http://schemas.microsoft.com/office/drawing/2014/main" id="{B1D6FFB4-2C3B-4461-BDBE-5B393A9A6D41}"/>
                </a:ext>
              </a:extLst>
            </p:cNvPr>
            <p:cNvSpPr/>
            <p:nvPr>
              <p:custDataLst>
                <p:tags r:id="rId1375"/>
              </p:custDataLst>
            </p:nvPr>
          </p:nvSpPr>
          <p:spPr>
            <a:xfrm rot="6480000">
              <a:off x="8300700" y="-643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09" name="PA-星星1">
              <a:extLst>
                <a:ext uri="{FF2B5EF4-FFF2-40B4-BE49-F238E27FC236}">
                  <a16:creationId xmlns:a16="http://schemas.microsoft.com/office/drawing/2014/main" id="{53ADA5EF-F31A-4DB7-B27B-82217467939D}"/>
                </a:ext>
              </a:extLst>
            </p:cNvPr>
            <p:cNvSpPr/>
            <p:nvPr>
              <p:custDataLst>
                <p:tags r:id="rId1376"/>
              </p:custDataLst>
            </p:nvPr>
          </p:nvSpPr>
          <p:spPr>
            <a:xfrm rot="4200000">
              <a:off x="13317200" y="14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10" name="PA-星星3">
              <a:extLst>
                <a:ext uri="{FF2B5EF4-FFF2-40B4-BE49-F238E27FC236}">
                  <a16:creationId xmlns:a16="http://schemas.microsoft.com/office/drawing/2014/main" id="{6F9AA08D-8B04-421C-B3ED-576113CAB9E6}"/>
                </a:ext>
              </a:extLst>
            </p:cNvPr>
            <p:cNvSpPr/>
            <p:nvPr>
              <p:custDataLst>
                <p:tags r:id="rId1377"/>
              </p:custDataLst>
            </p:nvPr>
          </p:nvSpPr>
          <p:spPr>
            <a:xfrm rot="20760000">
              <a:off x="7424400" y="308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1" name="PA-星星5">
              <a:extLst>
                <a:ext uri="{FF2B5EF4-FFF2-40B4-BE49-F238E27FC236}">
                  <a16:creationId xmlns:a16="http://schemas.microsoft.com/office/drawing/2014/main" id="{92BA4F24-0DDD-4B67-9CE8-4D710E41C16C}"/>
                </a:ext>
              </a:extLst>
            </p:cNvPr>
            <p:cNvSpPr/>
            <p:nvPr>
              <p:custDataLst>
                <p:tags r:id="rId1378"/>
              </p:custDataLst>
            </p:nvPr>
          </p:nvSpPr>
          <p:spPr>
            <a:xfrm rot="5220000">
              <a:off x="10878800" y="4503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2" name="PA-星星6">
              <a:extLst>
                <a:ext uri="{FF2B5EF4-FFF2-40B4-BE49-F238E27FC236}">
                  <a16:creationId xmlns:a16="http://schemas.microsoft.com/office/drawing/2014/main" id="{3AC0E7CD-2B8A-43F6-9340-0A983D78FB59}"/>
                </a:ext>
              </a:extLst>
            </p:cNvPr>
            <p:cNvSpPr/>
            <p:nvPr>
              <p:custDataLst>
                <p:tags r:id="rId1379"/>
              </p:custDataLst>
            </p:nvPr>
          </p:nvSpPr>
          <p:spPr>
            <a:xfrm rot="12900000">
              <a:off x="14193500" y="697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3" name="PA-星星8">
              <a:extLst>
                <a:ext uri="{FF2B5EF4-FFF2-40B4-BE49-F238E27FC236}">
                  <a16:creationId xmlns:a16="http://schemas.microsoft.com/office/drawing/2014/main" id="{3E5BCC52-5EFB-42A0-812B-EB3FF8149F97}"/>
                </a:ext>
              </a:extLst>
            </p:cNvPr>
            <p:cNvSpPr/>
            <p:nvPr>
              <p:custDataLst>
                <p:tags r:id="rId1380"/>
              </p:custDataLst>
            </p:nvPr>
          </p:nvSpPr>
          <p:spPr>
            <a:xfrm rot="5040000">
              <a:off x="1150600" y="492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4" name="PA-星星10">
              <a:extLst>
                <a:ext uri="{FF2B5EF4-FFF2-40B4-BE49-F238E27FC236}">
                  <a16:creationId xmlns:a16="http://schemas.microsoft.com/office/drawing/2014/main" id="{44F2A454-ADB7-4D1A-BEBD-1E0C63DB0F18}"/>
                </a:ext>
              </a:extLst>
            </p:cNvPr>
            <p:cNvSpPr/>
            <p:nvPr>
              <p:custDataLst>
                <p:tags r:id="rId1381"/>
              </p:custDataLst>
            </p:nvPr>
          </p:nvSpPr>
          <p:spPr>
            <a:xfrm rot="17100000">
              <a:off x="883900" y="567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5" name="PA-星星11">
              <a:extLst>
                <a:ext uri="{FF2B5EF4-FFF2-40B4-BE49-F238E27FC236}">
                  <a16:creationId xmlns:a16="http://schemas.microsoft.com/office/drawing/2014/main" id="{9B79B236-79F5-4A3E-9C6E-60F18107F84C}"/>
                </a:ext>
              </a:extLst>
            </p:cNvPr>
            <p:cNvSpPr/>
            <p:nvPr>
              <p:custDataLst>
                <p:tags r:id="rId1382"/>
              </p:custDataLst>
            </p:nvPr>
          </p:nvSpPr>
          <p:spPr>
            <a:xfrm rot="17700000">
              <a:off x="15742900" y="1303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6" name="PA-星星14">
              <a:extLst>
                <a:ext uri="{FF2B5EF4-FFF2-40B4-BE49-F238E27FC236}">
                  <a16:creationId xmlns:a16="http://schemas.microsoft.com/office/drawing/2014/main" id="{24F03BD9-4ABE-4800-BDDB-8651BBE583C4}"/>
                </a:ext>
              </a:extLst>
            </p:cNvPr>
            <p:cNvSpPr/>
            <p:nvPr>
              <p:custDataLst>
                <p:tags r:id="rId1383"/>
              </p:custDataLst>
            </p:nvPr>
          </p:nvSpPr>
          <p:spPr>
            <a:xfrm rot="14520000">
              <a:off x="16174700" y="546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7" name="PA-星星16">
              <a:extLst>
                <a:ext uri="{FF2B5EF4-FFF2-40B4-BE49-F238E27FC236}">
                  <a16:creationId xmlns:a16="http://schemas.microsoft.com/office/drawing/2014/main" id="{864F6F26-452D-441F-B28F-115634F4F3CA}"/>
                </a:ext>
              </a:extLst>
            </p:cNvPr>
            <p:cNvSpPr/>
            <p:nvPr>
              <p:custDataLst>
                <p:tags r:id="rId1384"/>
              </p:custDataLst>
            </p:nvPr>
          </p:nvSpPr>
          <p:spPr>
            <a:xfrm rot="11940000">
              <a:off x="6510000" y="-434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8" name="PA-星星20">
              <a:extLst>
                <a:ext uri="{FF2B5EF4-FFF2-40B4-BE49-F238E27FC236}">
                  <a16:creationId xmlns:a16="http://schemas.microsoft.com/office/drawing/2014/main" id="{FA9514E6-94F5-4C81-A168-787C42586657}"/>
                </a:ext>
              </a:extLst>
            </p:cNvPr>
            <p:cNvSpPr/>
            <p:nvPr>
              <p:custDataLst>
                <p:tags r:id="rId1385"/>
              </p:custDataLst>
            </p:nvPr>
          </p:nvSpPr>
          <p:spPr>
            <a:xfrm rot="360000">
              <a:off x="24150300" y="-6736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9" name="PA-星星21">
              <a:extLst>
                <a:ext uri="{FF2B5EF4-FFF2-40B4-BE49-F238E27FC236}">
                  <a16:creationId xmlns:a16="http://schemas.microsoft.com/office/drawing/2014/main" id="{6BE8A4F8-E96A-4ACA-8B47-42B19DA1A388}"/>
                </a:ext>
              </a:extLst>
            </p:cNvPr>
            <p:cNvSpPr/>
            <p:nvPr>
              <p:custDataLst>
                <p:tags r:id="rId1386"/>
              </p:custDataLst>
            </p:nvPr>
          </p:nvSpPr>
          <p:spPr>
            <a:xfrm rot="19260000">
              <a:off x="12923500" y="-735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0" name="PA-星星26">
              <a:extLst>
                <a:ext uri="{FF2B5EF4-FFF2-40B4-BE49-F238E27FC236}">
                  <a16:creationId xmlns:a16="http://schemas.microsoft.com/office/drawing/2014/main" id="{4B33CCF8-DFB7-4C50-BE3A-21A6107EE543}"/>
                </a:ext>
              </a:extLst>
            </p:cNvPr>
            <p:cNvSpPr/>
            <p:nvPr>
              <p:custDataLst>
                <p:tags r:id="rId1387"/>
              </p:custDataLst>
            </p:nvPr>
          </p:nvSpPr>
          <p:spPr>
            <a:xfrm rot="8820000">
              <a:off x="4986000" y="546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1" name="PA-星星27">
              <a:extLst>
                <a:ext uri="{FF2B5EF4-FFF2-40B4-BE49-F238E27FC236}">
                  <a16:creationId xmlns:a16="http://schemas.microsoft.com/office/drawing/2014/main" id="{BB21CF14-E75B-47E8-AFE9-F02A65432064}"/>
                </a:ext>
              </a:extLst>
            </p:cNvPr>
            <p:cNvSpPr/>
            <p:nvPr>
              <p:custDataLst>
                <p:tags r:id="rId1388"/>
              </p:custDataLst>
            </p:nvPr>
          </p:nvSpPr>
          <p:spPr>
            <a:xfrm rot="8700000">
              <a:off x="12961600" y="-490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22" name="PA-星星28">
              <a:extLst>
                <a:ext uri="{FF2B5EF4-FFF2-40B4-BE49-F238E27FC236}">
                  <a16:creationId xmlns:a16="http://schemas.microsoft.com/office/drawing/2014/main" id="{3041818C-5BAE-42F4-AB3E-0E92B0C3914B}"/>
                </a:ext>
              </a:extLst>
            </p:cNvPr>
            <p:cNvSpPr/>
            <p:nvPr>
              <p:custDataLst>
                <p:tags r:id="rId1389"/>
              </p:custDataLst>
            </p:nvPr>
          </p:nvSpPr>
          <p:spPr>
            <a:xfrm rot="20160000">
              <a:off x="14701500" y="459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23" name="PA-星星31">
              <a:extLst>
                <a:ext uri="{FF2B5EF4-FFF2-40B4-BE49-F238E27FC236}">
                  <a16:creationId xmlns:a16="http://schemas.microsoft.com/office/drawing/2014/main" id="{2C20192D-0697-4B77-9860-253335658A78}"/>
                </a:ext>
              </a:extLst>
            </p:cNvPr>
            <p:cNvSpPr/>
            <p:nvPr>
              <p:custDataLst>
                <p:tags r:id="rId1390"/>
              </p:custDataLst>
            </p:nvPr>
          </p:nvSpPr>
          <p:spPr>
            <a:xfrm rot="7680000">
              <a:off x="16187400" y="-7447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4" name="PA-星星32">
              <a:extLst>
                <a:ext uri="{FF2B5EF4-FFF2-40B4-BE49-F238E27FC236}">
                  <a16:creationId xmlns:a16="http://schemas.microsoft.com/office/drawing/2014/main" id="{6A129D54-3929-475F-81C4-76133903F354}"/>
                </a:ext>
              </a:extLst>
            </p:cNvPr>
            <p:cNvSpPr/>
            <p:nvPr>
              <p:custDataLst>
                <p:tags r:id="rId1391"/>
              </p:custDataLst>
            </p:nvPr>
          </p:nvSpPr>
          <p:spPr>
            <a:xfrm rot="11340000">
              <a:off x="18536900" y="2306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5" name="PA-星星34">
              <a:extLst>
                <a:ext uri="{FF2B5EF4-FFF2-40B4-BE49-F238E27FC236}">
                  <a16:creationId xmlns:a16="http://schemas.microsoft.com/office/drawing/2014/main" id="{B81FCE59-4284-40E6-90B1-7C00FC81D56A}"/>
                </a:ext>
              </a:extLst>
            </p:cNvPr>
            <p:cNvSpPr/>
            <p:nvPr>
              <p:custDataLst>
                <p:tags r:id="rId1392"/>
              </p:custDataLst>
            </p:nvPr>
          </p:nvSpPr>
          <p:spPr>
            <a:xfrm rot="16020000">
              <a:off x="655300" y="-740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6" name="PA-星星35">
              <a:extLst>
                <a:ext uri="{FF2B5EF4-FFF2-40B4-BE49-F238E27FC236}">
                  <a16:creationId xmlns:a16="http://schemas.microsoft.com/office/drawing/2014/main" id="{A5DE68B7-F03E-4337-96D8-FA09732EEAA9}"/>
                </a:ext>
              </a:extLst>
            </p:cNvPr>
            <p:cNvSpPr/>
            <p:nvPr>
              <p:custDataLst>
                <p:tags r:id="rId1393"/>
              </p:custDataLst>
            </p:nvPr>
          </p:nvSpPr>
          <p:spPr>
            <a:xfrm rot="9060000">
              <a:off x="6954500" y="1176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27" name="PA-星星36">
              <a:extLst>
                <a:ext uri="{FF2B5EF4-FFF2-40B4-BE49-F238E27FC236}">
                  <a16:creationId xmlns:a16="http://schemas.microsoft.com/office/drawing/2014/main" id="{60686F4C-DDAF-4DF4-A07F-DC568F90F75E}"/>
                </a:ext>
              </a:extLst>
            </p:cNvPr>
            <p:cNvSpPr/>
            <p:nvPr>
              <p:custDataLst>
                <p:tags r:id="rId1394"/>
              </p:custDataLst>
            </p:nvPr>
          </p:nvSpPr>
          <p:spPr>
            <a:xfrm rot="3540000">
              <a:off x="16035000" y="-631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8" name="PA-星星37">
              <a:extLst>
                <a:ext uri="{FF2B5EF4-FFF2-40B4-BE49-F238E27FC236}">
                  <a16:creationId xmlns:a16="http://schemas.microsoft.com/office/drawing/2014/main" id="{B8AD77BE-65D9-4114-B2D7-B156E6C3DE6D}"/>
                </a:ext>
              </a:extLst>
            </p:cNvPr>
            <p:cNvSpPr/>
            <p:nvPr>
              <p:custDataLst>
                <p:tags r:id="rId1395"/>
              </p:custDataLst>
            </p:nvPr>
          </p:nvSpPr>
          <p:spPr>
            <a:xfrm rot="3180000">
              <a:off x="16543000" y="828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9" name="PA-星星38">
              <a:extLst>
                <a:ext uri="{FF2B5EF4-FFF2-40B4-BE49-F238E27FC236}">
                  <a16:creationId xmlns:a16="http://schemas.microsoft.com/office/drawing/2014/main" id="{1DFED8AA-6240-4A30-A61F-AC86835C5854}"/>
                </a:ext>
              </a:extLst>
            </p:cNvPr>
            <p:cNvSpPr/>
            <p:nvPr>
              <p:custDataLst>
                <p:tags r:id="rId1396"/>
              </p:custDataLst>
            </p:nvPr>
          </p:nvSpPr>
          <p:spPr>
            <a:xfrm rot="18600000">
              <a:off x="13583900" y="160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0" name="PA-星星39">
              <a:extLst>
                <a:ext uri="{FF2B5EF4-FFF2-40B4-BE49-F238E27FC236}">
                  <a16:creationId xmlns:a16="http://schemas.microsoft.com/office/drawing/2014/main" id="{B3D06FED-CC15-4612-89B1-AB7678E3CAC1}"/>
                </a:ext>
              </a:extLst>
            </p:cNvPr>
            <p:cNvSpPr/>
            <p:nvPr>
              <p:custDataLst>
                <p:tags r:id="rId1397"/>
              </p:custDataLst>
            </p:nvPr>
          </p:nvSpPr>
          <p:spPr>
            <a:xfrm rot="4500000">
              <a:off x="6294100" y="-538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1" name="PA-星星40">
              <a:extLst>
                <a:ext uri="{FF2B5EF4-FFF2-40B4-BE49-F238E27FC236}">
                  <a16:creationId xmlns:a16="http://schemas.microsoft.com/office/drawing/2014/main" id="{A21911FD-9A3D-4A2D-946A-38C5484A96C0}"/>
                </a:ext>
              </a:extLst>
            </p:cNvPr>
            <p:cNvSpPr/>
            <p:nvPr>
              <p:custDataLst>
                <p:tags r:id="rId1398"/>
              </p:custDataLst>
            </p:nvPr>
          </p:nvSpPr>
          <p:spPr>
            <a:xfrm rot="11340000">
              <a:off x="-1021100" y="168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2" name="PA-星星42">
              <a:extLst>
                <a:ext uri="{FF2B5EF4-FFF2-40B4-BE49-F238E27FC236}">
                  <a16:creationId xmlns:a16="http://schemas.microsoft.com/office/drawing/2014/main" id="{7CC836C5-E5A5-4C9E-95CF-BBA1BA2CAC95}"/>
                </a:ext>
              </a:extLst>
            </p:cNvPr>
            <p:cNvSpPr/>
            <p:nvPr>
              <p:custDataLst>
                <p:tags r:id="rId1399"/>
              </p:custDataLst>
            </p:nvPr>
          </p:nvSpPr>
          <p:spPr>
            <a:xfrm rot="11220000">
              <a:off x="20200600" y="826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3" name="PA-星星44">
              <a:extLst>
                <a:ext uri="{FF2B5EF4-FFF2-40B4-BE49-F238E27FC236}">
                  <a16:creationId xmlns:a16="http://schemas.microsoft.com/office/drawing/2014/main" id="{59CE42D1-B5AC-4D3F-82EF-F4268C17598D}"/>
                </a:ext>
              </a:extLst>
            </p:cNvPr>
            <p:cNvSpPr/>
            <p:nvPr>
              <p:custDataLst>
                <p:tags r:id="rId1400"/>
              </p:custDataLst>
            </p:nvPr>
          </p:nvSpPr>
          <p:spPr>
            <a:xfrm rot="3960000">
              <a:off x="14244300" y="-3002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34" name="PA-星星1">
              <a:extLst>
                <a:ext uri="{FF2B5EF4-FFF2-40B4-BE49-F238E27FC236}">
                  <a16:creationId xmlns:a16="http://schemas.microsoft.com/office/drawing/2014/main" id="{8BE65D69-010C-492B-8311-B0A26BF93250}"/>
                </a:ext>
              </a:extLst>
            </p:cNvPr>
            <p:cNvSpPr/>
            <p:nvPr>
              <p:custDataLst>
                <p:tags r:id="rId1401"/>
              </p:custDataLst>
            </p:nvPr>
          </p:nvSpPr>
          <p:spPr>
            <a:xfrm rot="4200000">
              <a:off x="20683200" y="6243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35" name="PA-星星7">
              <a:extLst>
                <a:ext uri="{FF2B5EF4-FFF2-40B4-BE49-F238E27FC236}">
                  <a16:creationId xmlns:a16="http://schemas.microsoft.com/office/drawing/2014/main" id="{4CCEE915-AF93-4F39-9A0B-19747755B22B}"/>
                </a:ext>
              </a:extLst>
            </p:cNvPr>
            <p:cNvSpPr/>
            <p:nvPr>
              <p:custDataLst>
                <p:tags r:id="rId1402"/>
              </p:custDataLst>
            </p:nvPr>
          </p:nvSpPr>
          <p:spPr>
            <a:xfrm rot="12180000">
              <a:off x="21915100" y="-267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6" name="PA-星星8">
              <a:extLst>
                <a:ext uri="{FF2B5EF4-FFF2-40B4-BE49-F238E27FC236}">
                  <a16:creationId xmlns:a16="http://schemas.microsoft.com/office/drawing/2014/main" id="{C34D0D13-06C2-436C-A5DC-B617FD199B86}"/>
                </a:ext>
              </a:extLst>
            </p:cNvPr>
            <p:cNvSpPr/>
            <p:nvPr>
              <p:custDataLst>
                <p:tags r:id="rId1403"/>
              </p:custDataLst>
            </p:nvPr>
          </p:nvSpPr>
          <p:spPr>
            <a:xfrm rot="5040000">
              <a:off x="12301200" y="1087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7" name="PA-星星12">
              <a:extLst>
                <a:ext uri="{FF2B5EF4-FFF2-40B4-BE49-F238E27FC236}">
                  <a16:creationId xmlns:a16="http://schemas.microsoft.com/office/drawing/2014/main" id="{79DD3434-6C54-4DDA-84BC-ABEB14DDE53F}"/>
                </a:ext>
              </a:extLst>
            </p:cNvPr>
            <p:cNvSpPr/>
            <p:nvPr>
              <p:custDataLst>
                <p:tags r:id="rId1404"/>
              </p:custDataLst>
            </p:nvPr>
          </p:nvSpPr>
          <p:spPr>
            <a:xfrm rot="13440000">
              <a:off x="5138400" y="57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8" name="PA-星星16">
              <a:extLst>
                <a:ext uri="{FF2B5EF4-FFF2-40B4-BE49-F238E27FC236}">
                  <a16:creationId xmlns:a16="http://schemas.microsoft.com/office/drawing/2014/main" id="{F0A2EE3E-48E8-48B1-81A0-F418479CB5A9}"/>
                </a:ext>
              </a:extLst>
            </p:cNvPr>
            <p:cNvSpPr/>
            <p:nvPr>
              <p:custDataLst>
                <p:tags r:id="rId1405"/>
              </p:custDataLst>
            </p:nvPr>
          </p:nvSpPr>
          <p:spPr>
            <a:xfrm rot="11940000">
              <a:off x="1849100" y="-288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9" name="PA-星星26">
              <a:extLst>
                <a:ext uri="{FF2B5EF4-FFF2-40B4-BE49-F238E27FC236}">
                  <a16:creationId xmlns:a16="http://schemas.microsoft.com/office/drawing/2014/main" id="{13F05273-52AF-484D-BFED-283FA35BA5BA}"/>
                </a:ext>
              </a:extLst>
            </p:cNvPr>
            <p:cNvSpPr/>
            <p:nvPr>
              <p:custDataLst>
                <p:tags r:id="rId1406"/>
              </p:custDataLst>
            </p:nvPr>
          </p:nvSpPr>
          <p:spPr>
            <a:xfrm rot="8820000">
              <a:off x="2395200" y="5671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0" name="PA-星星29">
              <a:extLst>
                <a:ext uri="{FF2B5EF4-FFF2-40B4-BE49-F238E27FC236}">
                  <a16:creationId xmlns:a16="http://schemas.microsoft.com/office/drawing/2014/main" id="{93DEDF78-340F-44F7-97C5-5C26212584B1}"/>
                </a:ext>
              </a:extLst>
            </p:cNvPr>
            <p:cNvSpPr/>
            <p:nvPr>
              <p:custDataLst>
                <p:tags r:id="rId1407"/>
              </p:custDataLst>
            </p:nvPr>
          </p:nvSpPr>
          <p:spPr>
            <a:xfrm rot="10020000">
              <a:off x="4871700" y="-641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41" name="PA-星星31">
              <a:extLst>
                <a:ext uri="{FF2B5EF4-FFF2-40B4-BE49-F238E27FC236}">
                  <a16:creationId xmlns:a16="http://schemas.microsoft.com/office/drawing/2014/main" id="{4CBD58D7-CCD7-4186-B024-A6A8DF124DD7}"/>
                </a:ext>
              </a:extLst>
            </p:cNvPr>
            <p:cNvSpPr/>
            <p:nvPr>
              <p:custDataLst>
                <p:tags r:id="rId1408"/>
              </p:custDataLst>
            </p:nvPr>
          </p:nvSpPr>
          <p:spPr>
            <a:xfrm rot="7680000">
              <a:off x="-767100" y="-348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2" name="PA-星星32">
              <a:extLst>
                <a:ext uri="{FF2B5EF4-FFF2-40B4-BE49-F238E27FC236}">
                  <a16:creationId xmlns:a16="http://schemas.microsoft.com/office/drawing/2014/main" id="{762EF173-6BA9-4B2A-95DD-5DBDF0378E65}"/>
                </a:ext>
              </a:extLst>
            </p:cNvPr>
            <p:cNvSpPr/>
            <p:nvPr>
              <p:custDataLst>
                <p:tags r:id="rId1409"/>
              </p:custDataLst>
            </p:nvPr>
          </p:nvSpPr>
          <p:spPr>
            <a:xfrm rot="11340000">
              <a:off x="18308300" y="2649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3" name="PA-星星33">
              <a:extLst>
                <a:ext uri="{FF2B5EF4-FFF2-40B4-BE49-F238E27FC236}">
                  <a16:creationId xmlns:a16="http://schemas.microsoft.com/office/drawing/2014/main" id="{3D1B74E4-26B2-4ABF-9175-7D8F6C6FA489}"/>
                </a:ext>
              </a:extLst>
            </p:cNvPr>
            <p:cNvSpPr/>
            <p:nvPr>
              <p:custDataLst>
                <p:tags r:id="rId1410"/>
              </p:custDataLst>
            </p:nvPr>
          </p:nvSpPr>
          <p:spPr>
            <a:xfrm rot="1200000">
              <a:off x="5011400" y="-5669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4" name="PA-星星35">
              <a:extLst>
                <a:ext uri="{FF2B5EF4-FFF2-40B4-BE49-F238E27FC236}">
                  <a16:creationId xmlns:a16="http://schemas.microsoft.com/office/drawing/2014/main" id="{A93AF832-B9B6-4B93-ACBA-09F42FEC1193}"/>
                </a:ext>
              </a:extLst>
            </p:cNvPr>
            <p:cNvSpPr/>
            <p:nvPr>
              <p:custDataLst>
                <p:tags r:id="rId1411"/>
              </p:custDataLst>
            </p:nvPr>
          </p:nvSpPr>
          <p:spPr>
            <a:xfrm rot="9060000">
              <a:off x="2598400" y="-420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45" name="PA-星星38">
              <a:extLst>
                <a:ext uri="{FF2B5EF4-FFF2-40B4-BE49-F238E27FC236}">
                  <a16:creationId xmlns:a16="http://schemas.microsoft.com/office/drawing/2014/main" id="{6DBA8C4C-3D6C-4659-85F5-3B330FC9499B}"/>
                </a:ext>
              </a:extLst>
            </p:cNvPr>
            <p:cNvSpPr/>
            <p:nvPr>
              <p:custDataLst>
                <p:tags r:id="rId1412"/>
              </p:custDataLst>
            </p:nvPr>
          </p:nvSpPr>
          <p:spPr>
            <a:xfrm rot="18600000">
              <a:off x="12009100" y="819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6" name="PA-星星40">
              <a:extLst>
                <a:ext uri="{FF2B5EF4-FFF2-40B4-BE49-F238E27FC236}">
                  <a16:creationId xmlns:a16="http://schemas.microsoft.com/office/drawing/2014/main" id="{E9DF8925-BC73-4DF8-86F1-D1E2AA86D684}"/>
                </a:ext>
              </a:extLst>
            </p:cNvPr>
            <p:cNvSpPr/>
            <p:nvPr>
              <p:custDataLst>
                <p:tags r:id="rId1413"/>
              </p:custDataLst>
            </p:nvPr>
          </p:nvSpPr>
          <p:spPr>
            <a:xfrm rot="11340000">
              <a:off x="11145500" y="786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7" name="PA-星星43">
              <a:extLst>
                <a:ext uri="{FF2B5EF4-FFF2-40B4-BE49-F238E27FC236}">
                  <a16:creationId xmlns:a16="http://schemas.microsoft.com/office/drawing/2014/main" id="{9DFB5C22-FA68-4A9D-B837-BA79FA37D232}"/>
                </a:ext>
              </a:extLst>
            </p:cNvPr>
            <p:cNvSpPr/>
            <p:nvPr>
              <p:custDataLst>
                <p:tags r:id="rId1414"/>
              </p:custDataLst>
            </p:nvPr>
          </p:nvSpPr>
          <p:spPr>
            <a:xfrm rot="6480000">
              <a:off x="17432000" y="-60884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48" name="PA-星星8">
              <a:extLst>
                <a:ext uri="{FF2B5EF4-FFF2-40B4-BE49-F238E27FC236}">
                  <a16:creationId xmlns:a16="http://schemas.microsoft.com/office/drawing/2014/main" id="{8542A30F-5FDF-47F3-BA11-973C51E92520}"/>
                </a:ext>
              </a:extLst>
            </p:cNvPr>
            <p:cNvSpPr/>
            <p:nvPr>
              <p:custDataLst>
                <p:tags r:id="rId1415"/>
              </p:custDataLst>
            </p:nvPr>
          </p:nvSpPr>
          <p:spPr>
            <a:xfrm rot="5040000">
              <a:off x="19654500" y="783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9" name="PA-星星40">
              <a:extLst>
                <a:ext uri="{FF2B5EF4-FFF2-40B4-BE49-F238E27FC236}">
                  <a16:creationId xmlns:a16="http://schemas.microsoft.com/office/drawing/2014/main" id="{BA98D220-4E3E-4855-8226-C3A0D75BC946}"/>
                </a:ext>
              </a:extLst>
            </p:cNvPr>
            <p:cNvSpPr/>
            <p:nvPr>
              <p:custDataLst>
                <p:tags r:id="rId1416"/>
              </p:custDataLst>
            </p:nvPr>
          </p:nvSpPr>
          <p:spPr>
            <a:xfrm rot="11340000">
              <a:off x="7449800" y="2331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0" name="PA-星星8">
              <a:extLst>
                <a:ext uri="{FF2B5EF4-FFF2-40B4-BE49-F238E27FC236}">
                  <a16:creationId xmlns:a16="http://schemas.microsoft.com/office/drawing/2014/main" id="{57FD4BDC-4FF9-49C1-BCAA-369AEDA99B00}"/>
                </a:ext>
              </a:extLst>
            </p:cNvPr>
            <p:cNvSpPr/>
            <p:nvPr>
              <p:custDataLst>
                <p:tags r:id="rId1417"/>
              </p:custDataLst>
            </p:nvPr>
          </p:nvSpPr>
          <p:spPr>
            <a:xfrm rot="5040000">
              <a:off x="3004800" y="-147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1" name="PA-星星26">
              <a:extLst>
                <a:ext uri="{FF2B5EF4-FFF2-40B4-BE49-F238E27FC236}">
                  <a16:creationId xmlns:a16="http://schemas.microsoft.com/office/drawing/2014/main" id="{4F41F5D6-9015-4BC5-A581-D2B3987B713A}"/>
                </a:ext>
              </a:extLst>
            </p:cNvPr>
            <p:cNvSpPr/>
            <p:nvPr>
              <p:custDataLst>
                <p:tags r:id="rId1418"/>
              </p:custDataLst>
            </p:nvPr>
          </p:nvSpPr>
          <p:spPr>
            <a:xfrm rot="8820000">
              <a:off x="2915900" y="673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2" name="PA-星星3">
              <a:extLst>
                <a:ext uri="{FF2B5EF4-FFF2-40B4-BE49-F238E27FC236}">
                  <a16:creationId xmlns:a16="http://schemas.microsoft.com/office/drawing/2014/main" id="{0966BB2D-BD66-4120-A43C-494625F41251}"/>
                </a:ext>
              </a:extLst>
            </p:cNvPr>
            <p:cNvSpPr/>
            <p:nvPr>
              <p:custDataLst>
                <p:tags r:id="rId1419"/>
              </p:custDataLst>
            </p:nvPr>
          </p:nvSpPr>
          <p:spPr>
            <a:xfrm rot="20760000">
              <a:off x="17317700" y="4490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3" name="PA-星星11">
              <a:extLst>
                <a:ext uri="{FF2B5EF4-FFF2-40B4-BE49-F238E27FC236}">
                  <a16:creationId xmlns:a16="http://schemas.microsoft.com/office/drawing/2014/main" id="{9B2AEA0B-0D25-4D53-B840-78A40959040D}"/>
                </a:ext>
              </a:extLst>
            </p:cNvPr>
            <p:cNvSpPr/>
            <p:nvPr>
              <p:custDataLst>
                <p:tags r:id="rId1420"/>
              </p:custDataLst>
            </p:nvPr>
          </p:nvSpPr>
          <p:spPr>
            <a:xfrm rot="17700000">
              <a:off x="11336000" y="466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4" name="PA-星星12">
              <a:extLst>
                <a:ext uri="{FF2B5EF4-FFF2-40B4-BE49-F238E27FC236}">
                  <a16:creationId xmlns:a16="http://schemas.microsoft.com/office/drawing/2014/main" id="{9F63D0E0-2FFC-44BE-9E13-B6E8D9992C50}"/>
                </a:ext>
              </a:extLst>
            </p:cNvPr>
            <p:cNvSpPr/>
            <p:nvPr>
              <p:custDataLst>
                <p:tags r:id="rId1421"/>
              </p:custDataLst>
            </p:nvPr>
          </p:nvSpPr>
          <p:spPr>
            <a:xfrm rot="13440000">
              <a:off x="6637000" y="-516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5" name="PA-星星22">
              <a:extLst>
                <a:ext uri="{FF2B5EF4-FFF2-40B4-BE49-F238E27FC236}">
                  <a16:creationId xmlns:a16="http://schemas.microsoft.com/office/drawing/2014/main" id="{5E3C4C2D-58B4-4B51-A4C8-34D04D76E26B}"/>
                </a:ext>
              </a:extLst>
            </p:cNvPr>
            <p:cNvSpPr/>
            <p:nvPr>
              <p:custDataLst>
                <p:tags r:id="rId1422"/>
              </p:custDataLst>
            </p:nvPr>
          </p:nvSpPr>
          <p:spPr>
            <a:xfrm rot="3840000">
              <a:off x="23553400" y="-137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6" name="PA-星星30">
              <a:extLst>
                <a:ext uri="{FF2B5EF4-FFF2-40B4-BE49-F238E27FC236}">
                  <a16:creationId xmlns:a16="http://schemas.microsoft.com/office/drawing/2014/main" id="{586CD14A-72E7-468A-A824-BE6901D749F7}"/>
                </a:ext>
              </a:extLst>
            </p:cNvPr>
            <p:cNvSpPr/>
            <p:nvPr>
              <p:custDataLst>
                <p:tags r:id="rId1423"/>
              </p:custDataLst>
            </p:nvPr>
          </p:nvSpPr>
          <p:spPr>
            <a:xfrm rot="16020000">
              <a:off x="20759400" y="422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7" name="PA-星星34">
              <a:extLst>
                <a:ext uri="{FF2B5EF4-FFF2-40B4-BE49-F238E27FC236}">
                  <a16:creationId xmlns:a16="http://schemas.microsoft.com/office/drawing/2014/main" id="{609276D3-FE9E-4B59-9FDA-087ABF47834B}"/>
                </a:ext>
              </a:extLst>
            </p:cNvPr>
            <p:cNvSpPr/>
            <p:nvPr>
              <p:custDataLst>
                <p:tags r:id="rId1424"/>
              </p:custDataLst>
            </p:nvPr>
          </p:nvSpPr>
          <p:spPr>
            <a:xfrm rot="16020000">
              <a:off x="7576800" y="-4234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8" name="PA-星星35">
              <a:extLst>
                <a:ext uri="{FF2B5EF4-FFF2-40B4-BE49-F238E27FC236}">
                  <a16:creationId xmlns:a16="http://schemas.microsoft.com/office/drawing/2014/main" id="{0F661BF3-9883-458C-8BF8-F0E3AFAF03C1}"/>
                </a:ext>
              </a:extLst>
            </p:cNvPr>
            <p:cNvSpPr/>
            <p:nvPr>
              <p:custDataLst>
                <p:tags r:id="rId1425"/>
              </p:custDataLst>
            </p:nvPr>
          </p:nvSpPr>
          <p:spPr>
            <a:xfrm rot="9060000">
              <a:off x="2014200" y="1112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59" name="PA-星星36">
              <a:extLst>
                <a:ext uri="{FF2B5EF4-FFF2-40B4-BE49-F238E27FC236}">
                  <a16:creationId xmlns:a16="http://schemas.microsoft.com/office/drawing/2014/main" id="{BBE187A9-0F32-40D5-8A59-5A692B977D5E}"/>
                </a:ext>
              </a:extLst>
            </p:cNvPr>
            <p:cNvSpPr/>
            <p:nvPr>
              <p:custDataLst>
                <p:tags r:id="rId1426"/>
              </p:custDataLst>
            </p:nvPr>
          </p:nvSpPr>
          <p:spPr>
            <a:xfrm rot="3540000">
              <a:off x="19908500" y="-4627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0" name="PA-星星38">
              <a:extLst>
                <a:ext uri="{FF2B5EF4-FFF2-40B4-BE49-F238E27FC236}">
                  <a16:creationId xmlns:a16="http://schemas.microsoft.com/office/drawing/2014/main" id="{726448F5-EC7D-4BC2-B92C-843428A75BC3}"/>
                </a:ext>
              </a:extLst>
            </p:cNvPr>
            <p:cNvSpPr/>
            <p:nvPr>
              <p:custDataLst>
                <p:tags r:id="rId1427"/>
              </p:custDataLst>
            </p:nvPr>
          </p:nvSpPr>
          <p:spPr>
            <a:xfrm rot="18600000">
              <a:off x="18105100" y="-1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1" name="PA-星星44">
              <a:extLst>
                <a:ext uri="{FF2B5EF4-FFF2-40B4-BE49-F238E27FC236}">
                  <a16:creationId xmlns:a16="http://schemas.microsoft.com/office/drawing/2014/main" id="{12A111E2-F5D9-4AF1-AE74-C05D5B1EE98D}"/>
                </a:ext>
              </a:extLst>
            </p:cNvPr>
            <p:cNvSpPr/>
            <p:nvPr>
              <p:custDataLst>
                <p:tags r:id="rId1428"/>
              </p:custDataLst>
            </p:nvPr>
          </p:nvSpPr>
          <p:spPr>
            <a:xfrm rot="3960000">
              <a:off x="2458700" y="2522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62" name="PA-星星1">
              <a:extLst>
                <a:ext uri="{FF2B5EF4-FFF2-40B4-BE49-F238E27FC236}">
                  <a16:creationId xmlns:a16="http://schemas.microsoft.com/office/drawing/2014/main" id="{83C5E61C-59AD-4BB3-8FF1-876B017AC6B2}"/>
                </a:ext>
              </a:extLst>
            </p:cNvPr>
            <p:cNvSpPr/>
            <p:nvPr>
              <p:custDataLst>
                <p:tags r:id="rId1429"/>
              </p:custDataLst>
            </p:nvPr>
          </p:nvSpPr>
          <p:spPr>
            <a:xfrm rot="4200000">
              <a:off x="7881600" y="689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63" name="PA-星星2">
              <a:extLst>
                <a:ext uri="{FF2B5EF4-FFF2-40B4-BE49-F238E27FC236}">
                  <a16:creationId xmlns:a16="http://schemas.microsoft.com/office/drawing/2014/main" id="{B43D2CB4-29D3-4B59-A5E6-EE6286B27FBD}"/>
                </a:ext>
              </a:extLst>
            </p:cNvPr>
            <p:cNvSpPr/>
            <p:nvPr>
              <p:custDataLst>
                <p:tags r:id="rId1430"/>
              </p:custDataLst>
            </p:nvPr>
          </p:nvSpPr>
          <p:spPr>
            <a:xfrm rot="12780000">
              <a:off x="20099000" y="122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4" name="PA-星星22">
              <a:extLst>
                <a:ext uri="{FF2B5EF4-FFF2-40B4-BE49-F238E27FC236}">
                  <a16:creationId xmlns:a16="http://schemas.microsoft.com/office/drawing/2014/main" id="{034EE350-E16F-44F5-8925-55E4C77A3806}"/>
                </a:ext>
              </a:extLst>
            </p:cNvPr>
            <p:cNvSpPr/>
            <p:nvPr>
              <p:custDataLst>
                <p:tags r:id="rId1431"/>
              </p:custDataLst>
            </p:nvPr>
          </p:nvSpPr>
          <p:spPr>
            <a:xfrm rot="3840000">
              <a:off x="19832300" y="-528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5" name="PA-星星28">
              <a:extLst>
                <a:ext uri="{FF2B5EF4-FFF2-40B4-BE49-F238E27FC236}">
                  <a16:creationId xmlns:a16="http://schemas.microsoft.com/office/drawing/2014/main" id="{9C184361-DDB2-42FC-AEBF-75D9115FC76D}"/>
                </a:ext>
              </a:extLst>
            </p:cNvPr>
            <p:cNvSpPr/>
            <p:nvPr>
              <p:custDataLst>
                <p:tags r:id="rId1432"/>
              </p:custDataLst>
            </p:nvPr>
          </p:nvSpPr>
          <p:spPr>
            <a:xfrm rot="20160000">
              <a:off x="16797000" y="-5262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66" name="PA-星星31">
              <a:extLst>
                <a:ext uri="{FF2B5EF4-FFF2-40B4-BE49-F238E27FC236}">
                  <a16:creationId xmlns:a16="http://schemas.microsoft.com/office/drawing/2014/main" id="{AF52F5A0-F5BF-45F7-BE77-578EB1B38277}"/>
                </a:ext>
              </a:extLst>
            </p:cNvPr>
            <p:cNvSpPr/>
            <p:nvPr>
              <p:custDataLst>
                <p:tags r:id="rId1433"/>
              </p:custDataLst>
            </p:nvPr>
          </p:nvSpPr>
          <p:spPr>
            <a:xfrm rot="7680000">
              <a:off x="23439100" y="57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7" name="PA-星星35">
              <a:extLst>
                <a:ext uri="{FF2B5EF4-FFF2-40B4-BE49-F238E27FC236}">
                  <a16:creationId xmlns:a16="http://schemas.microsoft.com/office/drawing/2014/main" id="{B3323109-E99A-4773-AA2B-5BDE545852C4}"/>
                </a:ext>
              </a:extLst>
            </p:cNvPr>
            <p:cNvSpPr/>
            <p:nvPr>
              <p:custDataLst>
                <p:tags r:id="rId1434"/>
              </p:custDataLst>
            </p:nvPr>
          </p:nvSpPr>
          <p:spPr>
            <a:xfrm rot="9060000">
              <a:off x="15971500" y="5938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68" name="PA-星星44">
              <a:extLst>
                <a:ext uri="{FF2B5EF4-FFF2-40B4-BE49-F238E27FC236}">
                  <a16:creationId xmlns:a16="http://schemas.microsoft.com/office/drawing/2014/main" id="{1605CA91-B588-4514-BDCC-5BBC49B08B72}"/>
                </a:ext>
              </a:extLst>
            </p:cNvPr>
            <p:cNvSpPr/>
            <p:nvPr>
              <p:custDataLst>
                <p:tags r:id="rId1435"/>
              </p:custDataLst>
            </p:nvPr>
          </p:nvSpPr>
          <p:spPr>
            <a:xfrm rot="3960000">
              <a:off x="22308800" y="-5809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69" name="PA-星星2">
              <a:extLst>
                <a:ext uri="{FF2B5EF4-FFF2-40B4-BE49-F238E27FC236}">
                  <a16:creationId xmlns:a16="http://schemas.microsoft.com/office/drawing/2014/main" id="{B8481837-83D2-40CC-B771-6701640CA571}"/>
                </a:ext>
              </a:extLst>
            </p:cNvPr>
            <p:cNvSpPr/>
            <p:nvPr>
              <p:custDataLst>
                <p:tags r:id="rId1436"/>
              </p:custDataLst>
            </p:nvPr>
          </p:nvSpPr>
          <p:spPr>
            <a:xfrm rot="12780000">
              <a:off x="17660600" y="-7663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0" name="PA-星星7">
              <a:extLst>
                <a:ext uri="{FF2B5EF4-FFF2-40B4-BE49-F238E27FC236}">
                  <a16:creationId xmlns:a16="http://schemas.microsoft.com/office/drawing/2014/main" id="{613C8263-024E-4C2D-86BD-51B00682B585}"/>
                </a:ext>
              </a:extLst>
            </p:cNvPr>
            <p:cNvSpPr/>
            <p:nvPr>
              <p:custDataLst>
                <p:tags r:id="rId1437"/>
              </p:custDataLst>
            </p:nvPr>
          </p:nvSpPr>
          <p:spPr>
            <a:xfrm rot="12180000">
              <a:off x="2788900" y="-13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1" name="PA-星星13">
              <a:extLst>
                <a:ext uri="{FF2B5EF4-FFF2-40B4-BE49-F238E27FC236}">
                  <a16:creationId xmlns:a16="http://schemas.microsoft.com/office/drawing/2014/main" id="{3855DA1D-4920-43E1-A802-C8CDC8BB58B4}"/>
                </a:ext>
              </a:extLst>
            </p:cNvPr>
            <p:cNvSpPr/>
            <p:nvPr>
              <p:custDataLst>
                <p:tags r:id="rId1438"/>
              </p:custDataLst>
            </p:nvPr>
          </p:nvSpPr>
          <p:spPr>
            <a:xfrm rot="1320000">
              <a:off x="19794200" y="8199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2" name="PA-星星17">
              <a:extLst>
                <a:ext uri="{FF2B5EF4-FFF2-40B4-BE49-F238E27FC236}">
                  <a16:creationId xmlns:a16="http://schemas.microsoft.com/office/drawing/2014/main" id="{7E13731C-2909-44E1-9F3E-EC9C7D972D01}"/>
                </a:ext>
              </a:extLst>
            </p:cNvPr>
            <p:cNvSpPr/>
            <p:nvPr>
              <p:custDataLst>
                <p:tags r:id="rId1439"/>
              </p:custDataLst>
            </p:nvPr>
          </p:nvSpPr>
          <p:spPr>
            <a:xfrm rot="20880000">
              <a:off x="5240000" y="-572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3" name="PA-星星18">
              <a:extLst>
                <a:ext uri="{FF2B5EF4-FFF2-40B4-BE49-F238E27FC236}">
                  <a16:creationId xmlns:a16="http://schemas.microsoft.com/office/drawing/2014/main" id="{56BC7967-4931-4B3E-82E2-6C088D3F79E4}"/>
                </a:ext>
              </a:extLst>
            </p:cNvPr>
            <p:cNvSpPr/>
            <p:nvPr>
              <p:custDataLst>
                <p:tags r:id="rId1440"/>
              </p:custDataLst>
            </p:nvPr>
          </p:nvSpPr>
          <p:spPr>
            <a:xfrm rot="11520000">
              <a:off x="2255500" y="4147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4" name="PA-星星19">
              <a:extLst>
                <a:ext uri="{FF2B5EF4-FFF2-40B4-BE49-F238E27FC236}">
                  <a16:creationId xmlns:a16="http://schemas.microsoft.com/office/drawing/2014/main" id="{E4997D8D-EC1A-465F-9F40-D6A703593877}"/>
                </a:ext>
              </a:extLst>
            </p:cNvPr>
            <p:cNvSpPr/>
            <p:nvPr>
              <p:custDataLst>
                <p:tags r:id="rId1441"/>
              </p:custDataLst>
            </p:nvPr>
          </p:nvSpPr>
          <p:spPr>
            <a:xfrm rot="12300000">
              <a:off x="14904700" y="528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5" name="PA-星星22">
              <a:extLst>
                <a:ext uri="{FF2B5EF4-FFF2-40B4-BE49-F238E27FC236}">
                  <a16:creationId xmlns:a16="http://schemas.microsoft.com/office/drawing/2014/main" id="{C9A7B823-63DB-47B8-B92A-5FA436A34957}"/>
                </a:ext>
              </a:extLst>
            </p:cNvPr>
            <p:cNvSpPr/>
            <p:nvPr>
              <p:custDataLst>
                <p:tags r:id="rId1442"/>
              </p:custDataLst>
            </p:nvPr>
          </p:nvSpPr>
          <p:spPr>
            <a:xfrm rot="3840000">
              <a:off x="23743900" y="-3434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6" name="PA-星星23">
              <a:extLst>
                <a:ext uri="{FF2B5EF4-FFF2-40B4-BE49-F238E27FC236}">
                  <a16:creationId xmlns:a16="http://schemas.microsoft.com/office/drawing/2014/main" id="{91A49D3D-B7FD-42B4-A81C-89476F0260D0}"/>
                </a:ext>
              </a:extLst>
            </p:cNvPr>
            <p:cNvSpPr/>
            <p:nvPr>
              <p:custDataLst>
                <p:tags r:id="rId1443"/>
              </p:custDataLst>
            </p:nvPr>
          </p:nvSpPr>
          <p:spPr>
            <a:xfrm rot="7140000">
              <a:off x="2509500" y="-5301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7" name="PA-星星24">
              <a:extLst>
                <a:ext uri="{FF2B5EF4-FFF2-40B4-BE49-F238E27FC236}">
                  <a16:creationId xmlns:a16="http://schemas.microsoft.com/office/drawing/2014/main" id="{909E9EFE-C74D-4441-A584-ED09F8E03F1E}"/>
                </a:ext>
              </a:extLst>
            </p:cNvPr>
            <p:cNvSpPr/>
            <p:nvPr>
              <p:custDataLst>
                <p:tags r:id="rId1444"/>
              </p:custDataLst>
            </p:nvPr>
          </p:nvSpPr>
          <p:spPr>
            <a:xfrm rot="4860000">
              <a:off x="21140400" y="3309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8" name="PA-星星29">
              <a:extLst>
                <a:ext uri="{FF2B5EF4-FFF2-40B4-BE49-F238E27FC236}">
                  <a16:creationId xmlns:a16="http://schemas.microsoft.com/office/drawing/2014/main" id="{6A57EA6B-03D7-42F2-AFA7-841A5F8E4CC3}"/>
                </a:ext>
              </a:extLst>
            </p:cNvPr>
            <p:cNvSpPr/>
            <p:nvPr>
              <p:custDataLst>
                <p:tags r:id="rId1445"/>
              </p:custDataLst>
            </p:nvPr>
          </p:nvSpPr>
          <p:spPr>
            <a:xfrm rot="10020000">
              <a:off x="5049500" y="718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79" name="PA-星星30">
              <a:extLst>
                <a:ext uri="{FF2B5EF4-FFF2-40B4-BE49-F238E27FC236}">
                  <a16:creationId xmlns:a16="http://schemas.microsoft.com/office/drawing/2014/main" id="{B7941485-630C-4491-B559-31C874CF80D6}"/>
                </a:ext>
              </a:extLst>
            </p:cNvPr>
            <p:cNvSpPr/>
            <p:nvPr>
              <p:custDataLst>
                <p:tags r:id="rId1446"/>
              </p:custDataLst>
            </p:nvPr>
          </p:nvSpPr>
          <p:spPr>
            <a:xfrm rot="16020000">
              <a:off x="12796500" y="5328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0" name="PA-星星41">
              <a:extLst>
                <a:ext uri="{FF2B5EF4-FFF2-40B4-BE49-F238E27FC236}">
                  <a16:creationId xmlns:a16="http://schemas.microsoft.com/office/drawing/2014/main" id="{197D2928-36CD-4F5D-8429-E74430C29930}"/>
                </a:ext>
              </a:extLst>
            </p:cNvPr>
            <p:cNvSpPr/>
            <p:nvPr>
              <p:custDataLst>
                <p:tags r:id="rId1447"/>
              </p:custDataLst>
            </p:nvPr>
          </p:nvSpPr>
          <p:spPr>
            <a:xfrm rot="10200000">
              <a:off x="22626300" y="7272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1" name="PA-星星5">
              <a:extLst>
                <a:ext uri="{FF2B5EF4-FFF2-40B4-BE49-F238E27FC236}">
                  <a16:creationId xmlns:a16="http://schemas.microsoft.com/office/drawing/2014/main" id="{88F6F0A8-EA74-492A-BA82-5E6D6E10025F}"/>
                </a:ext>
              </a:extLst>
            </p:cNvPr>
            <p:cNvSpPr/>
            <p:nvPr>
              <p:custDataLst>
                <p:tags r:id="rId1448"/>
              </p:custDataLst>
            </p:nvPr>
          </p:nvSpPr>
          <p:spPr>
            <a:xfrm rot="5220000">
              <a:off x="23172400" y="-5161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2" name="PA-星星10">
              <a:extLst>
                <a:ext uri="{FF2B5EF4-FFF2-40B4-BE49-F238E27FC236}">
                  <a16:creationId xmlns:a16="http://schemas.microsoft.com/office/drawing/2014/main" id="{14DFA8E4-4697-4823-9935-E5F5934A40D8}"/>
                </a:ext>
              </a:extLst>
            </p:cNvPr>
            <p:cNvSpPr/>
            <p:nvPr>
              <p:custDataLst>
                <p:tags r:id="rId1449"/>
              </p:custDataLst>
            </p:nvPr>
          </p:nvSpPr>
          <p:spPr>
            <a:xfrm rot="17100000">
              <a:off x="10459700" y="536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3" name="PA-星星22">
              <a:extLst>
                <a:ext uri="{FF2B5EF4-FFF2-40B4-BE49-F238E27FC236}">
                  <a16:creationId xmlns:a16="http://schemas.microsoft.com/office/drawing/2014/main" id="{D842BEF2-B560-42F9-9369-A29829C27856}"/>
                </a:ext>
              </a:extLst>
            </p:cNvPr>
            <p:cNvSpPr/>
            <p:nvPr>
              <p:custDataLst>
                <p:tags r:id="rId1450"/>
              </p:custDataLst>
            </p:nvPr>
          </p:nvSpPr>
          <p:spPr>
            <a:xfrm rot="3840000">
              <a:off x="9875500" y="-2214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4" name="PA-星星24">
              <a:extLst>
                <a:ext uri="{FF2B5EF4-FFF2-40B4-BE49-F238E27FC236}">
                  <a16:creationId xmlns:a16="http://schemas.microsoft.com/office/drawing/2014/main" id="{0785E395-3C8C-4DBA-ADBB-B39BCFCEB885}"/>
                </a:ext>
              </a:extLst>
            </p:cNvPr>
            <p:cNvSpPr/>
            <p:nvPr>
              <p:custDataLst>
                <p:tags r:id="rId1451"/>
              </p:custDataLst>
            </p:nvPr>
          </p:nvSpPr>
          <p:spPr>
            <a:xfrm rot="4860000">
              <a:off x="668000" y="21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5" name="PA-星星41">
              <a:extLst>
                <a:ext uri="{FF2B5EF4-FFF2-40B4-BE49-F238E27FC236}">
                  <a16:creationId xmlns:a16="http://schemas.microsoft.com/office/drawing/2014/main" id="{2A0DC12B-F2C3-4CB9-B81B-CB3C448630C8}"/>
                </a:ext>
              </a:extLst>
            </p:cNvPr>
            <p:cNvSpPr/>
            <p:nvPr>
              <p:custDataLst>
                <p:tags r:id="rId1452"/>
              </p:custDataLst>
            </p:nvPr>
          </p:nvSpPr>
          <p:spPr>
            <a:xfrm rot="10200000">
              <a:off x="6421100" y="-7523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6" name="PA-星星42">
              <a:extLst>
                <a:ext uri="{FF2B5EF4-FFF2-40B4-BE49-F238E27FC236}">
                  <a16:creationId xmlns:a16="http://schemas.microsoft.com/office/drawing/2014/main" id="{3AE946A1-F4AD-49BF-88D3-0D26CE28ED0D}"/>
                </a:ext>
              </a:extLst>
            </p:cNvPr>
            <p:cNvSpPr/>
            <p:nvPr>
              <p:custDataLst>
                <p:tags r:id="rId1453"/>
              </p:custDataLst>
            </p:nvPr>
          </p:nvSpPr>
          <p:spPr>
            <a:xfrm rot="11220000">
              <a:off x="19654500" y="5494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7" name="PA-星星8">
              <a:extLst>
                <a:ext uri="{FF2B5EF4-FFF2-40B4-BE49-F238E27FC236}">
                  <a16:creationId xmlns:a16="http://schemas.microsoft.com/office/drawing/2014/main" id="{6A27B4F3-283D-4653-94DB-E8637291B11A}"/>
                </a:ext>
              </a:extLst>
            </p:cNvPr>
            <p:cNvSpPr/>
            <p:nvPr>
              <p:custDataLst>
                <p:tags r:id="rId1454"/>
              </p:custDataLst>
            </p:nvPr>
          </p:nvSpPr>
          <p:spPr>
            <a:xfrm rot="5040000">
              <a:off x="-322600" y="-3154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8" name="PA-星星39">
              <a:extLst>
                <a:ext uri="{FF2B5EF4-FFF2-40B4-BE49-F238E27FC236}">
                  <a16:creationId xmlns:a16="http://schemas.microsoft.com/office/drawing/2014/main" id="{D783168B-7CF1-4A3E-8BBF-B7B4C6DE3061}"/>
                </a:ext>
              </a:extLst>
            </p:cNvPr>
            <p:cNvSpPr/>
            <p:nvPr>
              <p:custDataLst>
                <p:tags r:id="rId1455"/>
              </p:custDataLst>
            </p:nvPr>
          </p:nvSpPr>
          <p:spPr>
            <a:xfrm rot="4500000">
              <a:off x="15679400" y="-525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9" name="PA-星星40">
              <a:extLst>
                <a:ext uri="{FF2B5EF4-FFF2-40B4-BE49-F238E27FC236}">
                  <a16:creationId xmlns:a16="http://schemas.microsoft.com/office/drawing/2014/main" id="{13FA51E3-207C-44C1-8CD3-790C6E7B47AD}"/>
                </a:ext>
              </a:extLst>
            </p:cNvPr>
            <p:cNvSpPr/>
            <p:nvPr>
              <p:custDataLst>
                <p:tags r:id="rId1456"/>
              </p:custDataLst>
            </p:nvPr>
          </p:nvSpPr>
          <p:spPr>
            <a:xfrm rot="11340000">
              <a:off x="8694400" y="-3954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0" name="PA-星星8">
              <a:extLst>
                <a:ext uri="{FF2B5EF4-FFF2-40B4-BE49-F238E27FC236}">
                  <a16:creationId xmlns:a16="http://schemas.microsoft.com/office/drawing/2014/main" id="{F36027E3-9AF4-4E10-8B29-0452802E4D66}"/>
                </a:ext>
              </a:extLst>
            </p:cNvPr>
            <p:cNvSpPr/>
            <p:nvPr>
              <p:custDataLst>
                <p:tags r:id="rId1457"/>
              </p:custDataLst>
            </p:nvPr>
          </p:nvSpPr>
          <p:spPr>
            <a:xfrm rot="5040000">
              <a:off x="18663900" y="-619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1" name="PA-星星24">
              <a:extLst>
                <a:ext uri="{FF2B5EF4-FFF2-40B4-BE49-F238E27FC236}">
                  <a16:creationId xmlns:a16="http://schemas.microsoft.com/office/drawing/2014/main" id="{9A3FE247-9717-4665-8740-CC694379AF8B}"/>
                </a:ext>
              </a:extLst>
            </p:cNvPr>
            <p:cNvSpPr/>
            <p:nvPr>
              <p:custDataLst>
                <p:tags r:id="rId1458"/>
              </p:custDataLst>
            </p:nvPr>
          </p:nvSpPr>
          <p:spPr>
            <a:xfrm rot="4860000">
              <a:off x="22575500" y="-2735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2" name="PA-星星40">
              <a:extLst>
                <a:ext uri="{FF2B5EF4-FFF2-40B4-BE49-F238E27FC236}">
                  <a16:creationId xmlns:a16="http://schemas.microsoft.com/office/drawing/2014/main" id="{86FBC85A-4B2E-47F6-86CC-92CD6D776E6A}"/>
                </a:ext>
              </a:extLst>
            </p:cNvPr>
            <p:cNvSpPr/>
            <p:nvPr>
              <p:custDataLst>
                <p:tags r:id="rId1459"/>
              </p:custDataLst>
            </p:nvPr>
          </p:nvSpPr>
          <p:spPr>
            <a:xfrm rot="11340000">
              <a:off x="3296900" y="-665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3" name="PA-星星11">
              <a:extLst>
                <a:ext uri="{FF2B5EF4-FFF2-40B4-BE49-F238E27FC236}">
                  <a16:creationId xmlns:a16="http://schemas.microsoft.com/office/drawing/2014/main" id="{28830A07-E495-4AE4-80A0-40FE5550C98F}"/>
                </a:ext>
              </a:extLst>
            </p:cNvPr>
            <p:cNvSpPr/>
            <p:nvPr>
              <p:custDataLst>
                <p:tags r:id="rId1460"/>
              </p:custDataLst>
            </p:nvPr>
          </p:nvSpPr>
          <p:spPr>
            <a:xfrm rot="17700000">
              <a:off x="-1059200" y="53543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4" name="PA-星星14">
              <a:extLst>
                <a:ext uri="{FF2B5EF4-FFF2-40B4-BE49-F238E27FC236}">
                  <a16:creationId xmlns:a16="http://schemas.microsoft.com/office/drawing/2014/main" id="{89124BC8-ED26-4F1E-A5BF-CF4C4F454914}"/>
                </a:ext>
              </a:extLst>
            </p:cNvPr>
            <p:cNvSpPr/>
            <p:nvPr>
              <p:custDataLst>
                <p:tags r:id="rId1461"/>
              </p:custDataLst>
            </p:nvPr>
          </p:nvSpPr>
          <p:spPr>
            <a:xfrm rot="14520000">
              <a:off x="15311100" y="8072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5" name="PA-星星27">
              <a:extLst>
                <a:ext uri="{FF2B5EF4-FFF2-40B4-BE49-F238E27FC236}">
                  <a16:creationId xmlns:a16="http://schemas.microsoft.com/office/drawing/2014/main" id="{BC8176CB-2064-4CF7-92DA-602632902E28}"/>
                </a:ext>
              </a:extLst>
            </p:cNvPr>
            <p:cNvSpPr/>
            <p:nvPr>
              <p:custDataLst>
                <p:tags r:id="rId1462"/>
              </p:custDataLst>
            </p:nvPr>
          </p:nvSpPr>
          <p:spPr>
            <a:xfrm rot="8700000">
              <a:off x="14345900" y="-137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96" name="PA-星星34">
              <a:extLst>
                <a:ext uri="{FF2B5EF4-FFF2-40B4-BE49-F238E27FC236}">
                  <a16:creationId xmlns:a16="http://schemas.microsoft.com/office/drawing/2014/main" id="{8EA17801-2A11-496A-954A-5D2BD9A07193}"/>
                </a:ext>
              </a:extLst>
            </p:cNvPr>
            <p:cNvSpPr/>
            <p:nvPr>
              <p:custDataLst>
                <p:tags r:id="rId1463"/>
              </p:custDataLst>
            </p:nvPr>
          </p:nvSpPr>
          <p:spPr>
            <a:xfrm rot="16020000">
              <a:off x="13418800" y="7106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7" name="PA-星星36">
              <a:extLst>
                <a:ext uri="{FF2B5EF4-FFF2-40B4-BE49-F238E27FC236}">
                  <a16:creationId xmlns:a16="http://schemas.microsoft.com/office/drawing/2014/main" id="{332E429E-4A33-4C8A-B1BD-15A06ADA40AC}"/>
                </a:ext>
              </a:extLst>
            </p:cNvPr>
            <p:cNvSpPr/>
            <p:nvPr>
              <p:custDataLst>
                <p:tags r:id="rId1464"/>
              </p:custDataLst>
            </p:nvPr>
          </p:nvSpPr>
          <p:spPr>
            <a:xfrm rot="3540000">
              <a:off x="629900" y="-4119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8" name="PA-星星7">
              <a:extLst>
                <a:ext uri="{FF2B5EF4-FFF2-40B4-BE49-F238E27FC236}">
                  <a16:creationId xmlns:a16="http://schemas.microsoft.com/office/drawing/2014/main" id="{D9F975BF-8775-47E2-A6A6-4DAB089682DA}"/>
                </a:ext>
              </a:extLst>
            </p:cNvPr>
            <p:cNvSpPr/>
            <p:nvPr>
              <p:custDataLst>
                <p:tags r:id="rId1465"/>
              </p:custDataLst>
            </p:nvPr>
          </p:nvSpPr>
          <p:spPr>
            <a:xfrm rot="12180000">
              <a:off x="12148800" y="2928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9" name="PA-星星8">
              <a:extLst>
                <a:ext uri="{FF2B5EF4-FFF2-40B4-BE49-F238E27FC236}">
                  <a16:creationId xmlns:a16="http://schemas.microsoft.com/office/drawing/2014/main" id="{55DED215-1317-4644-81E4-C39B528800EA}"/>
                </a:ext>
              </a:extLst>
            </p:cNvPr>
            <p:cNvSpPr/>
            <p:nvPr>
              <p:custDataLst>
                <p:tags r:id="rId1466"/>
              </p:custDataLst>
            </p:nvPr>
          </p:nvSpPr>
          <p:spPr>
            <a:xfrm rot="5040000">
              <a:off x="12567900" y="-6909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0" name="PA-星星12">
              <a:extLst>
                <a:ext uri="{FF2B5EF4-FFF2-40B4-BE49-F238E27FC236}">
                  <a16:creationId xmlns:a16="http://schemas.microsoft.com/office/drawing/2014/main" id="{75B22539-3B14-4338-B029-CBA47C4F96DE}"/>
                </a:ext>
              </a:extLst>
            </p:cNvPr>
            <p:cNvSpPr/>
            <p:nvPr>
              <p:custDataLst>
                <p:tags r:id="rId1467"/>
              </p:custDataLst>
            </p:nvPr>
          </p:nvSpPr>
          <p:spPr>
            <a:xfrm rot="13440000">
              <a:off x="16479500" y="5036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1" name="PA-星星26">
              <a:extLst>
                <a:ext uri="{FF2B5EF4-FFF2-40B4-BE49-F238E27FC236}">
                  <a16:creationId xmlns:a16="http://schemas.microsoft.com/office/drawing/2014/main" id="{E5218B2E-DE6E-466E-BA4F-B10B76A84126}"/>
                </a:ext>
              </a:extLst>
            </p:cNvPr>
            <p:cNvSpPr/>
            <p:nvPr>
              <p:custDataLst>
                <p:tags r:id="rId1468"/>
              </p:custDataLst>
            </p:nvPr>
          </p:nvSpPr>
          <p:spPr>
            <a:xfrm rot="8820000">
              <a:off x="15857200" y="-5491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2" name="PA-星星29">
              <a:extLst>
                <a:ext uri="{FF2B5EF4-FFF2-40B4-BE49-F238E27FC236}">
                  <a16:creationId xmlns:a16="http://schemas.microsoft.com/office/drawing/2014/main" id="{D9893268-389A-4AC0-9CC0-94BD9F37BBA0}"/>
                </a:ext>
              </a:extLst>
            </p:cNvPr>
            <p:cNvSpPr/>
            <p:nvPr>
              <p:custDataLst>
                <p:tags r:id="rId1469"/>
              </p:custDataLst>
            </p:nvPr>
          </p:nvSpPr>
          <p:spPr>
            <a:xfrm rot="10020000">
              <a:off x="4300200" y="7754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03" name="PA-星星31">
              <a:extLst>
                <a:ext uri="{FF2B5EF4-FFF2-40B4-BE49-F238E27FC236}">
                  <a16:creationId xmlns:a16="http://schemas.microsoft.com/office/drawing/2014/main" id="{01D817E7-2356-41E3-A3E5-7573877F269C}"/>
                </a:ext>
              </a:extLst>
            </p:cNvPr>
            <p:cNvSpPr/>
            <p:nvPr>
              <p:custDataLst>
                <p:tags r:id="rId1470"/>
              </p:custDataLst>
            </p:nvPr>
          </p:nvSpPr>
          <p:spPr>
            <a:xfrm rot="7680000">
              <a:off x="10358100" y="-2507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4" name="PA-星星35">
              <a:extLst>
                <a:ext uri="{FF2B5EF4-FFF2-40B4-BE49-F238E27FC236}">
                  <a16:creationId xmlns:a16="http://schemas.microsoft.com/office/drawing/2014/main" id="{6FB3EF29-D5E6-438C-87AE-7C676F3345A0}"/>
                </a:ext>
              </a:extLst>
            </p:cNvPr>
            <p:cNvSpPr/>
            <p:nvPr>
              <p:custDataLst>
                <p:tags r:id="rId1471"/>
              </p:custDataLst>
            </p:nvPr>
          </p:nvSpPr>
          <p:spPr>
            <a:xfrm rot="9060000">
              <a:off x="1696700" y="17602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05" name="PA-星星38">
              <a:extLst>
                <a:ext uri="{FF2B5EF4-FFF2-40B4-BE49-F238E27FC236}">
                  <a16:creationId xmlns:a16="http://schemas.microsoft.com/office/drawing/2014/main" id="{9CABF4D2-7BC2-4626-856B-091C12902D2D}"/>
                </a:ext>
              </a:extLst>
            </p:cNvPr>
            <p:cNvSpPr/>
            <p:nvPr>
              <p:custDataLst>
                <p:tags r:id="rId1472"/>
              </p:custDataLst>
            </p:nvPr>
          </p:nvSpPr>
          <p:spPr>
            <a:xfrm rot="18600000">
              <a:off x="-500400" y="-61900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6" name="PA-星星40">
              <a:extLst>
                <a:ext uri="{FF2B5EF4-FFF2-40B4-BE49-F238E27FC236}">
                  <a16:creationId xmlns:a16="http://schemas.microsoft.com/office/drawing/2014/main" id="{4D0C32AE-13E3-4A05-B7FB-DBA716E97478}"/>
                </a:ext>
              </a:extLst>
            </p:cNvPr>
            <p:cNvSpPr/>
            <p:nvPr>
              <p:custDataLst>
                <p:tags r:id="rId1473"/>
              </p:custDataLst>
            </p:nvPr>
          </p:nvSpPr>
          <p:spPr>
            <a:xfrm rot="11340000">
              <a:off x="2331700" y="-26467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7" name="PA-星星43">
              <a:extLst>
                <a:ext uri="{FF2B5EF4-FFF2-40B4-BE49-F238E27FC236}">
                  <a16:creationId xmlns:a16="http://schemas.microsoft.com/office/drawing/2014/main" id="{8C9DAC85-6752-4047-B863-01D17B744CBC}"/>
                </a:ext>
              </a:extLst>
            </p:cNvPr>
            <p:cNvSpPr/>
            <p:nvPr>
              <p:custDataLst>
                <p:tags r:id="rId1474"/>
              </p:custDataLst>
            </p:nvPr>
          </p:nvSpPr>
          <p:spPr>
            <a:xfrm rot="6480000">
              <a:off x="-233700" y="57226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08" name="PA-星星10">
              <a:extLst>
                <a:ext uri="{FF2B5EF4-FFF2-40B4-BE49-F238E27FC236}">
                  <a16:creationId xmlns:a16="http://schemas.microsoft.com/office/drawing/2014/main" id="{5520F5BB-9725-4EC1-AC37-3559D653B7BC}"/>
                </a:ext>
              </a:extLst>
            </p:cNvPr>
            <p:cNvSpPr/>
            <p:nvPr>
              <p:custDataLst>
                <p:tags r:id="rId1475"/>
              </p:custDataLst>
            </p:nvPr>
          </p:nvSpPr>
          <p:spPr>
            <a:xfrm rot="17100000">
              <a:off x="-1046500" y="2611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9" name="PA-星星8">
              <a:extLst>
                <a:ext uri="{FF2B5EF4-FFF2-40B4-BE49-F238E27FC236}">
                  <a16:creationId xmlns:a16="http://schemas.microsoft.com/office/drawing/2014/main" id="{67F39B31-BC15-4805-88CC-86079A8BE9AD}"/>
                </a:ext>
              </a:extLst>
            </p:cNvPr>
            <p:cNvSpPr/>
            <p:nvPr>
              <p:custDataLst>
                <p:tags r:id="rId1476"/>
              </p:custDataLst>
            </p:nvPr>
          </p:nvSpPr>
          <p:spPr>
            <a:xfrm rot="5040000">
              <a:off x="23947100" y="-73965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0" name="PA-星星40">
              <a:extLst>
                <a:ext uri="{FF2B5EF4-FFF2-40B4-BE49-F238E27FC236}">
                  <a16:creationId xmlns:a16="http://schemas.microsoft.com/office/drawing/2014/main" id="{9318821B-7ADC-4E48-B042-BA7FB2F66E4E}"/>
                </a:ext>
              </a:extLst>
            </p:cNvPr>
            <p:cNvSpPr/>
            <p:nvPr>
              <p:custDataLst>
                <p:tags r:id="rId1477"/>
              </p:custDataLst>
            </p:nvPr>
          </p:nvSpPr>
          <p:spPr>
            <a:xfrm rot="11340000">
              <a:off x="19540200" y="22301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1" name="PA-星星8">
              <a:extLst>
                <a:ext uri="{FF2B5EF4-FFF2-40B4-BE49-F238E27FC236}">
                  <a16:creationId xmlns:a16="http://schemas.microsoft.com/office/drawing/2014/main" id="{ED2F46E1-0B77-43A3-9AB1-A1D3E4061CA1}"/>
                </a:ext>
              </a:extLst>
            </p:cNvPr>
            <p:cNvSpPr/>
            <p:nvPr>
              <p:custDataLst>
                <p:tags r:id="rId1478"/>
              </p:custDataLst>
            </p:nvPr>
          </p:nvSpPr>
          <p:spPr>
            <a:xfrm rot="5040000">
              <a:off x="16657300" y="-6240800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2" name="PA-星星26">
              <a:extLst>
                <a:ext uri="{FF2B5EF4-FFF2-40B4-BE49-F238E27FC236}">
                  <a16:creationId xmlns:a16="http://schemas.microsoft.com/office/drawing/2014/main" id="{361F425A-ABF3-4254-B8C7-B9C4A05CF13F}"/>
                </a:ext>
              </a:extLst>
            </p:cNvPr>
            <p:cNvSpPr/>
            <p:nvPr>
              <p:custDataLst>
                <p:tags r:id="rId1479"/>
              </p:custDataLst>
            </p:nvPr>
          </p:nvSpPr>
          <p:spPr>
            <a:xfrm rot="8820000">
              <a:off x="11437792" y="-1953755"/>
              <a:ext cx="43200" cy="43200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14" name="PA-矩形 216">
            <a:extLst>
              <a:ext uri="{FF2B5EF4-FFF2-40B4-BE49-F238E27FC236}">
                <a16:creationId xmlns:a16="http://schemas.microsoft.com/office/drawing/2014/main" id="{0F26120C-57BB-4964-83B8-B72773BDCD78}"/>
              </a:ext>
            </a:extLst>
          </p:cNvPr>
          <p:cNvSpPr/>
          <p:nvPr>
            <p:custDataLst>
              <p:tags r:id="rId22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9000">
                <a:schemeClr val="bg1">
                  <a:lumMod val="65000"/>
                  <a:alpha val="0"/>
                </a:schemeClr>
              </a:gs>
              <a:gs pos="0">
                <a:schemeClr val="bg1">
                  <a:lumMod val="65000"/>
                  <a:alpha val="1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9" name="等腰三角形 288">
            <a:extLst>
              <a:ext uri="{FF2B5EF4-FFF2-40B4-BE49-F238E27FC236}">
                <a16:creationId xmlns:a16="http://schemas.microsoft.com/office/drawing/2014/main" id="{C978FDAE-69EC-4E47-8BF7-FF7814FBC0DA}"/>
              </a:ext>
            </a:extLst>
          </p:cNvPr>
          <p:cNvSpPr/>
          <p:nvPr/>
        </p:nvSpPr>
        <p:spPr>
          <a:xfrm flipH="1">
            <a:off x="-167168" y="-1091579"/>
            <a:ext cx="12386165" cy="7994498"/>
          </a:xfrm>
          <a:custGeom>
            <a:avLst/>
            <a:gdLst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6002822 w 6002822"/>
              <a:gd name="connsiteY2" fmla="*/ 5942668 h 5942668"/>
              <a:gd name="connsiteX3" fmla="*/ 0 w 6002822"/>
              <a:gd name="connsiteY3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346488 w 6002822"/>
              <a:gd name="connsiteY2" fmla="*/ 33069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346488 w 6002822"/>
              <a:gd name="connsiteY2" fmla="*/ 33069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346488 w 6002822"/>
              <a:gd name="connsiteY2" fmla="*/ 33069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346488 w 6002822"/>
              <a:gd name="connsiteY2" fmla="*/ 33069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163608 w 6002822"/>
              <a:gd name="connsiteY2" fmla="*/ 36117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163608 w 6002822"/>
              <a:gd name="connsiteY2" fmla="*/ 36117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163608 w 6002822"/>
              <a:gd name="connsiteY2" fmla="*/ 36117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2163608 w 9207190"/>
              <a:gd name="connsiteY2" fmla="*/ 3611750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2163608 w 9207190"/>
              <a:gd name="connsiteY2" fmla="*/ 3611750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710465 w 9207190"/>
              <a:gd name="connsiteY2" fmla="*/ 3698893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710465 w 9207190"/>
              <a:gd name="connsiteY2" fmla="*/ 3698893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710465 w 9207190"/>
              <a:gd name="connsiteY2" fmla="*/ 3698893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710465 w 9207190"/>
              <a:gd name="connsiteY2" fmla="*/ 3698893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506551 w 9207190"/>
              <a:gd name="connsiteY2" fmla="*/ 4242665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131208 w 9338398"/>
              <a:gd name="connsiteY0" fmla="*/ 5942668 h 5942668"/>
              <a:gd name="connsiteX1" fmla="*/ 131208 w 9338398"/>
              <a:gd name="connsiteY1" fmla="*/ 0 h 5942668"/>
              <a:gd name="connsiteX2" fmla="*/ 1161959 w 9338398"/>
              <a:gd name="connsiteY2" fmla="*/ 4220008 h 5942668"/>
              <a:gd name="connsiteX3" fmla="*/ 9338398 w 9338398"/>
              <a:gd name="connsiteY3" fmla="*/ 5942668 h 5942668"/>
              <a:gd name="connsiteX4" fmla="*/ 131208 w 9338398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030751 w 9207190"/>
              <a:gd name="connsiteY2" fmla="*/ 4220008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7190" h="5942668">
                <a:moveTo>
                  <a:pt x="0" y="5942668"/>
                </a:moveTo>
                <a:lnTo>
                  <a:pt x="0" y="0"/>
                </a:lnTo>
                <a:cubicBezTo>
                  <a:pt x="228283" y="612832"/>
                  <a:pt x="-398698" y="2340760"/>
                  <a:pt x="1030751" y="4220008"/>
                </a:cubicBezTo>
                <a:cubicBezTo>
                  <a:pt x="4338289" y="6143815"/>
                  <a:pt x="6413937" y="5483964"/>
                  <a:pt x="9207190" y="5942668"/>
                </a:cubicBezTo>
                <a:lnTo>
                  <a:pt x="0" y="5942668"/>
                </a:lnTo>
                <a:close/>
              </a:path>
            </a:pathLst>
          </a:custGeom>
          <a:gradFill flip="none" rotWithShape="1">
            <a:gsLst>
              <a:gs pos="0">
                <a:srgbClr val="FFC000">
                  <a:alpha val="90000"/>
                </a:srgbClr>
              </a:gs>
              <a:gs pos="20000">
                <a:schemeClr val="bg1">
                  <a:alpha val="0"/>
                </a:schemeClr>
              </a:gs>
              <a:gs pos="13000">
                <a:schemeClr val="bg1">
                  <a:alpha val="20000"/>
                </a:schemeClr>
              </a:gs>
              <a:gs pos="100000">
                <a:srgbClr val="FF0000">
                  <a:alpha val="0"/>
                </a:srgbClr>
              </a:gs>
            </a:gsLst>
            <a:lin ang="18900000" scaled="1"/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0" name="等腰三角形 288">
            <a:extLst>
              <a:ext uri="{FF2B5EF4-FFF2-40B4-BE49-F238E27FC236}">
                <a16:creationId xmlns:a16="http://schemas.microsoft.com/office/drawing/2014/main" id="{992C3CD2-8333-4584-89BA-79F44072BF88}"/>
              </a:ext>
            </a:extLst>
          </p:cNvPr>
          <p:cNvSpPr/>
          <p:nvPr/>
        </p:nvSpPr>
        <p:spPr>
          <a:xfrm>
            <a:off x="-167168" y="-1091579"/>
            <a:ext cx="12386165" cy="7994498"/>
          </a:xfrm>
          <a:custGeom>
            <a:avLst/>
            <a:gdLst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6002822 w 6002822"/>
              <a:gd name="connsiteY2" fmla="*/ 5942668 h 5942668"/>
              <a:gd name="connsiteX3" fmla="*/ 0 w 6002822"/>
              <a:gd name="connsiteY3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346488 w 6002822"/>
              <a:gd name="connsiteY2" fmla="*/ 33069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346488 w 6002822"/>
              <a:gd name="connsiteY2" fmla="*/ 33069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346488 w 6002822"/>
              <a:gd name="connsiteY2" fmla="*/ 33069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346488 w 6002822"/>
              <a:gd name="connsiteY2" fmla="*/ 33069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163608 w 6002822"/>
              <a:gd name="connsiteY2" fmla="*/ 36117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163608 w 6002822"/>
              <a:gd name="connsiteY2" fmla="*/ 36117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6002822"/>
              <a:gd name="connsiteY0" fmla="*/ 5942668 h 5942668"/>
              <a:gd name="connsiteX1" fmla="*/ 0 w 6002822"/>
              <a:gd name="connsiteY1" fmla="*/ 0 h 5942668"/>
              <a:gd name="connsiteX2" fmla="*/ 2163608 w 6002822"/>
              <a:gd name="connsiteY2" fmla="*/ 3611750 h 5942668"/>
              <a:gd name="connsiteX3" fmla="*/ 6002822 w 6002822"/>
              <a:gd name="connsiteY3" fmla="*/ 5942668 h 5942668"/>
              <a:gd name="connsiteX4" fmla="*/ 0 w 6002822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2163608 w 9207190"/>
              <a:gd name="connsiteY2" fmla="*/ 3611750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2163608 w 9207190"/>
              <a:gd name="connsiteY2" fmla="*/ 3611750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710465 w 9207190"/>
              <a:gd name="connsiteY2" fmla="*/ 3698893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710465 w 9207190"/>
              <a:gd name="connsiteY2" fmla="*/ 3698893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710465 w 9207190"/>
              <a:gd name="connsiteY2" fmla="*/ 3698893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  <a:gd name="connsiteX0" fmla="*/ 0 w 9207190"/>
              <a:gd name="connsiteY0" fmla="*/ 5942668 h 5942668"/>
              <a:gd name="connsiteX1" fmla="*/ 0 w 9207190"/>
              <a:gd name="connsiteY1" fmla="*/ 0 h 5942668"/>
              <a:gd name="connsiteX2" fmla="*/ 1710465 w 9207190"/>
              <a:gd name="connsiteY2" fmla="*/ 3698893 h 5942668"/>
              <a:gd name="connsiteX3" fmla="*/ 9207190 w 9207190"/>
              <a:gd name="connsiteY3" fmla="*/ 5942668 h 5942668"/>
              <a:gd name="connsiteX4" fmla="*/ 0 w 9207190"/>
              <a:gd name="connsiteY4" fmla="*/ 5942668 h 5942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7190" h="5942668">
                <a:moveTo>
                  <a:pt x="0" y="5942668"/>
                </a:moveTo>
                <a:lnTo>
                  <a:pt x="0" y="0"/>
                </a:lnTo>
                <a:cubicBezTo>
                  <a:pt x="228283" y="612832"/>
                  <a:pt x="-240098" y="1570416"/>
                  <a:pt x="1710465" y="3698893"/>
                </a:cubicBezTo>
                <a:cubicBezTo>
                  <a:pt x="5018003" y="5622700"/>
                  <a:pt x="6413937" y="5483964"/>
                  <a:pt x="9207190" y="5942668"/>
                </a:cubicBezTo>
                <a:lnTo>
                  <a:pt x="0" y="5942668"/>
                </a:lnTo>
                <a:close/>
              </a:path>
            </a:pathLst>
          </a:custGeom>
          <a:gradFill flip="none" rotWithShape="1">
            <a:gsLst>
              <a:gs pos="0">
                <a:srgbClr val="FFC000">
                  <a:alpha val="90000"/>
                </a:srgbClr>
              </a:gs>
              <a:gs pos="25000">
                <a:srgbClr val="FF0000">
                  <a:alpha val="0"/>
                </a:srgbClr>
              </a:gs>
              <a:gs pos="17000">
                <a:srgbClr val="FF0000">
                  <a:alpha val="30000"/>
                </a:srgbClr>
              </a:gs>
              <a:gs pos="100000">
                <a:srgbClr val="FF0000">
                  <a:alpha val="0"/>
                </a:srgbClr>
              </a:gs>
            </a:gsLst>
            <a:lin ang="18900000" scaled="1"/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45" name="PA-直接连接符 1544">
            <a:extLst>
              <a:ext uri="{FF2B5EF4-FFF2-40B4-BE49-F238E27FC236}">
                <a16:creationId xmlns:a16="http://schemas.microsoft.com/office/drawing/2014/main" id="{0F63141A-9BA3-4E2A-950E-C6C8B9E32EC2}"/>
              </a:ext>
            </a:extLst>
          </p:cNvPr>
          <p:cNvCxnSpPr>
            <a:cxnSpLocks/>
          </p:cNvCxnSpPr>
          <p:nvPr>
            <p:custDataLst>
              <p:tags r:id="rId222"/>
            </p:custDataLst>
          </p:nvPr>
        </p:nvCxnSpPr>
        <p:spPr>
          <a:xfrm flipH="1">
            <a:off x="-838200" y="1615440"/>
            <a:ext cx="13837920" cy="97536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6" name="PA-直接连接符 1545">
            <a:extLst>
              <a:ext uri="{FF2B5EF4-FFF2-40B4-BE49-F238E27FC236}">
                <a16:creationId xmlns:a16="http://schemas.microsoft.com/office/drawing/2014/main" id="{4BAFC876-ED01-461C-9A9D-50E57F2FDE6C}"/>
              </a:ext>
            </a:extLst>
          </p:cNvPr>
          <p:cNvCxnSpPr>
            <a:cxnSpLocks/>
          </p:cNvCxnSpPr>
          <p:nvPr>
            <p:custDataLst>
              <p:tags r:id="rId223"/>
            </p:custDataLst>
          </p:nvPr>
        </p:nvCxnSpPr>
        <p:spPr>
          <a:xfrm flipH="1">
            <a:off x="-1026160" y="2453640"/>
            <a:ext cx="14041120" cy="139700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7" name="PA-直接连接符 1546">
            <a:extLst>
              <a:ext uri="{FF2B5EF4-FFF2-40B4-BE49-F238E27FC236}">
                <a16:creationId xmlns:a16="http://schemas.microsoft.com/office/drawing/2014/main" id="{B56222BE-29B1-4975-91CC-1267C4F1F0A8}"/>
              </a:ext>
            </a:extLst>
          </p:cNvPr>
          <p:cNvCxnSpPr>
            <a:cxnSpLocks/>
          </p:cNvCxnSpPr>
          <p:nvPr>
            <p:custDataLst>
              <p:tags r:id="rId224"/>
            </p:custDataLst>
          </p:nvPr>
        </p:nvCxnSpPr>
        <p:spPr>
          <a:xfrm flipH="1">
            <a:off x="-868680" y="1844040"/>
            <a:ext cx="13929360" cy="158496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8" name="PA-直接连接符 1547">
            <a:extLst>
              <a:ext uri="{FF2B5EF4-FFF2-40B4-BE49-F238E27FC236}">
                <a16:creationId xmlns:a16="http://schemas.microsoft.com/office/drawing/2014/main" id="{049E93BE-E7F0-4DA2-B937-CCD53CEFC326}"/>
              </a:ext>
            </a:extLst>
          </p:cNvPr>
          <p:cNvCxnSpPr>
            <a:cxnSpLocks/>
          </p:cNvCxnSpPr>
          <p:nvPr>
            <p:custDataLst>
              <p:tags r:id="rId225"/>
            </p:custDataLst>
          </p:nvPr>
        </p:nvCxnSpPr>
        <p:spPr>
          <a:xfrm flipH="1">
            <a:off x="-762000" y="1844040"/>
            <a:ext cx="13822680" cy="105156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8" name="PA-直接连接符 1517">
            <a:extLst>
              <a:ext uri="{FF2B5EF4-FFF2-40B4-BE49-F238E27FC236}">
                <a16:creationId xmlns:a16="http://schemas.microsoft.com/office/drawing/2014/main" id="{4A8B7269-2E10-4C33-B121-CE066EC505EC}"/>
              </a:ext>
            </a:extLst>
          </p:cNvPr>
          <p:cNvCxnSpPr>
            <a:cxnSpLocks/>
          </p:cNvCxnSpPr>
          <p:nvPr>
            <p:custDataLst>
              <p:tags r:id="rId226"/>
            </p:custDataLst>
          </p:nvPr>
        </p:nvCxnSpPr>
        <p:spPr>
          <a:xfrm flipH="1">
            <a:off x="-1055077" y="1615440"/>
            <a:ext cx="14054797" cy="1620129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0" name="PA-直接连接符 1519">
            <a:extLst>
              <a:ext uri="{FF2B5EF4-FFF2-40B4-BE49-F238E27FC236}">
                <a16:creationId xmlns:a16="http://schemas.microsoft.com/office/drawing/2014/main" id="{5F150E61-9586-47CF-BE28-8FA83EE3225B}"/>
              </a:ext>
            </a:extLst>
          </p:cNvPr>
          <p:cNvCxnSpPr>
            <a:cxnSpLocks/>
          </p:cNvCxnSpPr>
          <p:nvPr>
            <p:custDataLst>
              <p:tags r:id="rId227"/>
            </p:custDataLst>
          </p:nvPr>
        </p:nvCxnSpPr>
        <p:spPr>
          <a:xfrm flipH="1">
            <a:off x="-762000" y="1844040"/>
            <a:ext cx="13822680" cy="105156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1" name="PA-直接连接符 1520">
            <a:extLst>
              <a:ext uri="{FF2B5EF4-FFF2-40B4-BE49-F238E27FC236}">
                <a16:creationId xmlns:a16="http://schemas.microsoft.com/office/drawing/2014/main" id="{A7D3B142-3A4A-4DE8-B72E-B1443527B033}"/>
              </a:ext>
            </a:extLst>
          </p:cNvPr>
          <p:cNvCxnSpPr>
            <a:cxnSpLocks/>
          </p:cNvCxnSpPr>
          <p:nvPr>
            <p:custDataLst>
              <p:tags r:id="rId228"/>
            </p:custDataLst>
          </p:nvPr>
        </p:nvCxnSpPr>
        <p:spPr>
          <a:xfrm flipH="1">
            <a:off x="-868680" y="1844040"/>
            <a:ext cx="13929360" cy="158496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2" name="PA-直接连接符 1521">
            <a:extLst>
              <a:ext uri="{FF2B5EF4-FFF2-40B4-BE49-F238E27FC236}">
                <a16:creationId xmlns:a16="http://schemas.microsoft.com/office/drawing/2014/main" id="{98551170-8C72-492E-B5C9-D497F37A5B01}"/>
              </a:ext>
            </a:extLst>
          </p:cNvPr>
          <p:cNvCxnSpPr>
            <a:cxnSpLocks/>
          </p:cNvCxnSpPr>
          <p:nvPr>
            <p:custDataLst>
              <p:tags r:id="rId229"/>
            </p:custDataLst>
          </p:nvPr>
        </p:nvCxnSpPr>
        <p:spPr>
          <a:xfrm flipH="1">
            <a:off x="-1026159" y="2011680"/>
            <a:ext cx="14193519" cy="106680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5" name="PA-直接连接符 1524">
            <a:extLst>
              <a:ext uri="{FF2B5EF4-FFF2-40B4-BE49-F238E27FC236}">
                <a16:creationId xmlns:a16="http://schemas.microsoft.com/office/drawing/2014/main" id="{4C14CCC5-08B7-4B23-9D06-6F995DFD2C43}"/>
              </a:ext>
            </a:extLst>
          </p:cNvPr>
          <p:cNvCxnSpPr>
            <a:cxnSpLocks/>
          </p:cNvCxnSpPr>
          <p:nvPr>
            <p:custDataLst>
              <p:tags r:id="rId230"/>
            </p:custDataLst>
          </p:nvPr>
        </p:nvCxnSpPr>
        <p:spPr>
          <a:xfrm flipH="1" flipV="1">
            <a:off x="-599440" y="2844800"/>
            <a:ext cx="13635502" cy="343877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6" name="PA-直接连接符 1525">
            <a:extLst>
              <a:ext uri="{FF2B5EF4-FFF2-40B4-BE49-F238E27FC236}">
                <a16:creationId xmlns:a16="http://schemas.microsoft.com/office/drawing/2014/main" id="{DD111A01-6AB9-4F45-9FDD-C5BEDCCE9794}"/>
              </a:ext>
            </a:extLst>
          </p:cNvPr>
          <p:cNvCxnSpPr>
            <a:cxnSpLocks/>
          </p:cNvCxnSpPr>
          <p:nvPr>
            <p:custDataLst>
              <p:tags r:id="rId231"/>
            </p:custDataLst>
          </p:nvPr>
        </p:nvCxnSpPr>
        <p:spPr>
          <a:xfrm flipH="1">
            <a:off x="-1021471" y="3004820"/>
            <a:ext cx="13812520" cy="84836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3" name="PA-直接连接符 1522">
            <a:extLst>
              <a:ext uri="{FF2B5EF4-FFF2-40B4-BE49-F238E27FC236}">
                <a16:creationId xmlns:a16="http://schemas.microsoft.com/office/drawing/2014/main" id="{9B59C8F4-66A8-4F00-AF3E-AB955937BE9D}"/>
              </a:ext>
            </a:extLst>
          </p:cNvPr>
          <p:cNvCxnSpPr>
            <a:cxnSpLocks/>
          </p:cNvCxnSpPr>
          <p:nvPr>
            <p:custDataLst>
              <p:tags r:id="rId232"/>
            </p:custDataLst>
          </p:nvPr>
        </p:nvCxnSpPr>
        <p:spPr>
          <a:xfrm flipH="1">
            <a:off x="-751840" y="1844040"/>
            <a:ext cx="13812520" cy="84836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4" name="PA-直接连接符 1523">
            <a:extLst>
              <a:ext uri="{FF2B5EF4-FFF2-40B4-BE49-F238E27FC236}">
                <a16:creationId xmlns:a16="http://schemas.microsoft.com/office/drawing/2014/main" id="{2BFF8520-0D89-4460-91CB-50C5F122F158}"/>
              </a:ext>
            </a:extLst>
          </p:cNvPr>
          <p:cNvCxnSpPr>
            <a:cxnSpLocks/>
          </p:cNvCxnSpPr>
          <p:nvPr>
            <p:custDataLst>
              <p:tags r:id="rId233"/>
            </p:custDataLst>
          </p:nvPr>
        </p:nvCxnSpPr>
        <p:spPr>
          <a:xfrm flipH="1" flipV="1">
            <a:off x="-1341120" y="2133600"/>
            <a:ext cx="14356080" cy="32004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9" name="PA-直接连接符 1518">
            <a:extLst>
              <a:ext uri="{FF2B5EF4-FFF2-40B4-BE49-F238E27FC236}">
                <a16:creationId xmlns:a16="http://schemas.microsoft.com/office/drawing/2014/main" id="{6F63E109-6C06-4A0E-B5F8-7A3E89ACBC44}"/>
              </a:ext>
            </a:extLst>
          </p:cNvPr>
          <p:cNvCxnSpPr>
            <a:cxnSpLocks/>
          </p:cNvCxnSpPr>
          <p:nvPr>
            <p:custDataLst>
              <p:tags r:id="rId234"/>
            </p:custDataLst>
          </p:nvPr>
        </p:nvCxnSpPr>
        <p:spPr>
          <a:xfrm flipH="1">
            <a:off x="-1852246" y="2895600"/>
            <a:ext cx="15019606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0" name="图片 149" descr="图片包含 自然, 蓝色, 天空, 户外&#10;&#10;已生成高可信度的说明">
            <a:extLst>
              <a:ext uri="{FF2B5EF4-FFF2-40B4-BE49-F238E27FC236}">
                <a16:creationId xmlns:a16="http://schemas.microsoft.com/office/drawing/2014/main" id="{674E4BD6-9448-4265-B5AF-6291267B4BEE}"/>
              </a:ext>
            </a:extLst>
          </p:cNvPr>
          <p:cNvPicPr>
            <a:picLocks noChangeAspect="1"/>
          </p:cNvPicPr>
          <p:nvPr/>
        </p:nvPicPr>
        <p:blipFill rotWithShape="1">
          <a:blip r:embed="rId1485">
            <a:extLst>
              <a:ext uri="{BEBA8EAE-BF5A-486C-A8C5-ECC9F3942E4B}">
                <a14:imgProps xmlns:a14="http://schemas.microsoft.com/office/drawing/2010/main">
                  <a14:imgLayer r:embed="rId1486">
                    <a14:imgEffect>
                      <a14:backgroundRemoval t="12088" b="88498" l="293" r="99854">
                        <a14:foregroundMark x1="8838" y1="72454" x2="21826" y2="73626"/>
                        <a14:foregroundMark x1="21826" y1="73626" x2="29248" y2="72674"/>
                        <a14:foregroundMark x1="29248" y1="72674" x2="30176" y2="72161"/>
                        <a14:foregroundMark x1="2686" y1="63223" x2="9424" y2="75458"/>
                        <a14:foregroundMark x1="9424" y1="75458" x2="10400" y2="76484"/>
                        <a14:foregroundMark x1="3467" y1="83370" x2="47119" y2="77875"/>
                        <a14:foregroundMark x1="47119" y1="77875" x2="62402" y2="78388"/>
                        <a14:foregroundMark x1="62402" y1="78388" x2="90967" y2="71502"/>
                        <a14:foregroundMark x1="90967" y1="71502" x2="93652" y2="69817"/>
                        <a14:foregroundMark x1="33643" y1="84542" x2="46631" y2="84835"/>
                        <a14:foregroundMark x1="46631" y1="84835" x2="67920" y2="84249"/>
                        <a14:foregroundMark x1="67920" y1="84249" x2="74805" y2="84249"/>
                        <a14:foregroundMark x1="3857" y1="85128" x2="23633" y2="87985"/>
                        <a14:foregroundMark x1="1367" y1="86813" x2="21729" y2="87985"/>
                        <a14:foregroundMark x1="76172" y1="84249" x2="99805" y2="78462"/>
                        <a14:foregroundMark x1="99805" y1="78462" x2="99805" y2="78462"/>
                        <a14:foregroundMark x1="97021" y1="85055" x2="97021" y2="85055"/>
                        <a14:foregroundMark x1="98438" y1="84103" x2="87402" y2="85934"/>
                        <a14:foregroundMark x1="99023" y1="86227" x2="93359" y2="86667"/>
                        <a14:foregroundMark x1="98877" y1="86886" x2="90479" y2="87106"/>
                        <a14:foregroundMark x1="94922" y1="84103" x2="89697" y2="84103"/>
                        <a14:foregroundMark x1="95068" y1="84322" x2="90918" y2="85275"/>
                        <a14:foregroundMark x1="99951" y1="87326" x2="90479" y2="83223"/>
                        <a14:foregroundMark x1="15220" y1="67821" x2="293" y2="60733"/>
                        <a14:foregroundMark x1="16258" y1="68314" x2="15812" y2="68102"/>
                        <a14:foregroundMark x1="18652" y1="69451" x2="17746" y2="69021"/>
                        <a14:foregroundMark x1="1855" y1="64396" x2="4443" y2="81172"/>
                        <a14:foregroundMark x1="1367" y1="65495" x2="1807" y2="72894"/>
                        <a14:foregroundMark x1="1807" y1="72894" x2="1855" y2="72894"/>
                        <a14:foregroundMark x1="1221" y1="64689" x2="928" y2="70989"/>
                        <a14:foregroundMark x1="928" y1="70989" x2="928" y2="70989"/>
                        <a14:foregroundMark x1="97021" y1="59048" x2="97021" y2="59048"/>
                        <a14:foregroundMark x1="87061" y1="64176" x2="87061" y2="64176"/>
                        <a14:foregroundMark x1="99512" y1="57875" x2="99512" y2="57875"/>
                        <a14:foregroundMark x1="84863" y1="64835" x2="84863" y2="64835"/>
                        <a14:foregroundMark x1="93604" y1="61172" x2="93604" y2="61172"/>
                        <a14:foregroundMark x1="91992" y1="61758" x2="91992" y2="61758"/>
                        <a14:foregroundMark x1="90869" y1="62418" x2="90869" y2="62418"/>
                        <a14:foregroundMark x1="35840" y1="85055" x2="31543" y2="88205"/>
                        <a14:foregroundMark x1="31543" y1="88205" x2="42041" y2="88059"/>
                        <a14:foregroundMark x1="42041" y1="88059" x2="46289" y2="88205"/>
                        <a14:foregroundMark x1="46289" y1="88205" x2="3662" y2="86227"/>
                        <a14:foregroundMark x1="3662" y1="86227" x2="7373" y2="88498"/>
                        <a14:foregroundMark x1="7373" y1="88498" x2="18115" y2="87839"/>
                        <a14:foregroundMark x1="18115" y1="87839" x2="34473" y2="88498"/>
                        <a14:foregroundMark x1="34473" y1="88498" x2="76123" y2="80000"/>
                        <a14:foregroundMark x1="76123" y1="80000" x2="91846" y2="82784"/>
                        <a14:foregroundMark x1="91846" y1="82784" x2="98730" y2="85934"/>
                        <a14:foregroundMark x1="1660" y1="86667" x2="14893" y2="86667"/>
                        <a14:foregroundMark x1="14893" y1="86667" x2="19238" y2="86227"/>
                        <a14:foregroundMark x1="19238" y1="86227" x2="20947" y2="86227"/>
                        <a14:foregroundMark x1="84619" y1="65788" x2="84619" y2="65788"/>
                        <a14:foregroundMark x1="83252" y1="65275" x2="83252" y2="65275"/>
                        <a14:foregroundMark x1="94727" y1="60220" x2="94727" y2="60220"/>
                        <a14:backgroundMark x1="10352" y1="36484" x2="21533" y2="43370"/>
                        <a14:backgroundMark x1="586" y1="38095" x2="17676" y2="42930"/>
                        <a14:backgroundMark x1="18506" y1="56337" x2="34766" y2="57143"/>
                        <a14:backgroundMark x1="34766" y1="57143" x2="42822" y2="56044"/>
                        <a14:backgroundMark x1="36279" y1="52454" x2="95654" y2="28571"/>
                        <a14:backgroundMark x1="48828" y1="62051" x2="88916" y2="45714"/>
                        <a14:backgroundMark x1="88916" y1="45714" x2="94727" y2="41905"/>
                        <a14:backgroundMark x1="83398" y1="62564" x2="95508" y2="55897"/>
                        <a14:backgroundMark x1="85400" y1="63663" x2="85400" y2="63663"/>
                        <a14:backgroundMark x1="89844" y1="59780" x2="89844" y2="59780"/>
                        <a14:backgroundMark x1="89063" y1="61392" x2="89063" y2="61392"/>
                        <a14:backgroundMark x1="89063" y1="61392" x2="86328" y2="62051"/>
                        <a14:backgroundMark x1="50049" y1="64615" x2="22900" y2="63077"/>
                        <a14:backgroundMark x1="22900" y1="63077" x2="18555" y2="61319"/>
                        <a14:backgroundMark x1="18555" y1="61319" x2="17188" y2="55018"/>
                        <a14:backgroundMark x1="17188" y1="55018" x2="13135" y2="49451"/>
                        <a14:backgroundMark x1="13135" y1="49451" x2="8203" y2="48645"/>
                        <a14:backgroundMark x1="8203" y1="48645" x2="7324" y2="49011"/>
                        <a14:backgroundMark x1="87549" y1="62857" x2="87549" y2="62857"/>
                        <a14:backgroundMark x1="90186" y1="61758" x2="90186" y2="61758"/>
                        <a14:backgroundMark x1="15771" y1="67106" x2="15771" y2="67106"/>
                        <a14:backgroundMark x1="15283" y1="67619" x2="18799" y2="64249"/>
                        <a14:backgroundMark x1="18799" y1="64249" x2="18848" y2="63883"/>
                        <a14:backgroundMark x1="16357" y1="68059" x2="21143" y2="67106"/>
                        <a14:backgroundMark x1="21143" y1="67106" x2="21289" y2="668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751" b="14149"/>
          <a:stretch/>
        </p:blipFill>
        <p:spPr>
          <a:xfrm>
            <a:off x="-169333" y="93952"/>
            <a:ext cx="12530666" cy="6856706"/>
          </a:xfrm>
          <a:custGeom>
            <a:avLst/>
            <a:gdLst>
              <a:gd name="connsiteX0" fmla="*/ 0 w 12192000"/>
              <a:gd name="connsiteY0" fmla="*/ 0 h 6671390"/>
              <a:gd name="connsiteX1" fmla="*/ 12192000 w 12192000"/>
              <a:gd name="connsiteY1" fmla="*/ 0 h 6671390"/>
              <a:gd name="connsiteX2" fmla="*/ 12192000 w 12192000"/>
              <a:gd name="connsiteY2" fmla="*/ 3068506 h 6671390"/>
              <a:gd name="connsiteX3" fmla="*/ 12148456 w 12192000"/>
              <a:gd name="connsiteY3" fmla="*/ 3060442 h 6671390"/>
              <a:gd name="connsiteX4" fmla="*/ 1406289 w 12192000"/>
              <a:gd name="connsiteY4" fmla="*/ 2510176 h 6671390"/>
              <a:gd name="connsiteX5" fmla="*/ 1336430 w 12192000"/>
              <a:gd name="connsiteY5" fmla="*/ 4870102 h 6671390"/>
              <a:gd name="connsiteX6" fmla="*/ 4068146 w 12192000"/>
              <a:gd name="connsiteY6" fmla="*/ 5598369 h 6671390"/>
              <a:gd name="connsiteX7" fmla="*/ 9349272 w 12192000"/>
              <a:gd name="connsiteY7" fmla="*/ 5262467 h 6671390"/>
              <a:gd name="connsiteX8" fmla="*/ 12105282 w 12192000"/>
              <a:gd name="connsiteY8" fmla="*/ 4472075 h 6671390"/>
              <a:gd name="connsiteX9" fmla="*/ 12192000 w 12192000"/>
              <a:gd name="connsiteY9" fmla="*/ 4437979 h 6671390"/>
              <a:gd name="connsiteX10" fmla="*/ 12192000 w 12192000"/>
              <a:gd name="connsiteY10" fmla="*/ 6671390 h 6671390"/>
              <a:gd name="connsiteX11" fmla="*/ 0 w 12192000"/>
              <a:gd name="connsiteY11" fmla="*/ 6671390 h 6671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671390">
                <a:moveTo>
                  <a:pt x="0" y="0"/>
                </a:moveTo>
                <a:lnTo>
                  <a:pt x="12192000" y="0"/>
                </a:lnTo>
                <a:lnTo>
                  <a:pt x="12192000" y="3068506"/>
                </a:lnTo>
                <a:lnTo>
                  <a:pt x="12148456" y="3060442"/>
                </a:lnTo>
                <a:cubicBezTo>
                  <a:pt x="10324194" y="2749617"/>
                  <a:pt x="3208293" y="2208566"/>
                  <a:pt x="1406289" y="2510176"/>
                </a:cubicBezTo>
                <a:cubicBezTo>
                  <a:pt x="-395715" y="2811786"/>
                  <a:pt x="634879" y="4425741"/>
                  <a:pt x="1336430" y="4870102"/>
                </a:cubicBezTo>
                <a:cubicBezTo>
                  <a:pt x="2037981" y="5314463"/>
                  <a:pt x="2732672" y="5532975"/>
                  <a:pt x="4068146" y="5598369"/>
                </a:cubicBezTo>
                <a:cubicBezTo>
                  <a:pt x="5403620" y="5663763"/>
                  <a:pt x="7450493" y="5649221"/>
                  <a:pt x="9349272" y="5262467"/>
                </a:cubicBezTo>
                <a:cubicBezTo>
                  <a:pt x="11129377" y="4899885"/>
                  <a:pt x="10964269" y="4923831"/>
                  <a:pt x="12105282" y="4472075"/>
                </a:cubicBezTo>
                <a:lnTo>
                  <a:pt x="12192000" y="4437979"/>
                </a:lnTo>
                <a:lnTo>
                  <a:pt x="12192000" y="6671390"/>
                </a:lnTo>
                <a:lnTo>
                  <a:pt x="0" y="6671390"/>
                </a:lnTo>
                <a:close/>
              </a:path>
            </a:pathLst>
          </a:custGeom>
          <a:effectLst>
            <a:softEdge rad="63500"/>
          </a:effectLst>
        </p:spPr>
      </p:pic>
      <p:pic>
        <p:nvPicPr>
          <p:cNvPr id="185" name="格式工厂バター工房 - Bad Apple!!">
            <a:hlinkClick r:id="" action="ppaction://media"/>
            <a:extLst>
              <a:ext uri="{FF2B5EF4-FFF2-40B4-BE49-F238E27FC236}">
                <a16:creationId xmlns:a16="http://schemas.microsoft.com/office/drawing/2014/main" id="{E513D022-EBE4-4BFA-9D04-8892B8E2BB5F}"/>
              </a:ext>
            </a:extLst>
          </p:cNvPr>
          <p:cNvPicPr>
            <a:picLocks noChangeAspect="1"/>
          </p:cNvPicPr>
          <p:nvPr>
            <a:audioFile r:link="rId236"/>
            <p:extLst>
              <p:ext uri="{DAA4B4D4-6D71-4841-9C94-3DE7FCFB9230}">
                <p14:media xmlns:p14="http://schemas.microsoft.com/office/powerpoint/2010/main" r:embed="rId235">
                  <p14:fade out="5000"/>
                </p14:media>
              </p:ext>
            </p:extLst>
          </p:nvPr>
        </p:nvPicPr>
        <p:blipFill>
          <a:blip r:embed="rId1487"/>
          <a:stretch>
            <a:fillRect/>
          </a:stretch>
        </p:blipFill>
        <p:spPr>
          <a:xfrm>
            <a:off x="8656638" y="-852488"/>
            <a:ext cx="487362" cy="487363"/>
          </a:xfrm>
          <a:prstGeom prst="rect">
            <a:avLst/>
          </a:prstGeom>
        </p:spPr>
      </p:pic>
      <p:sp>
        <p:nvSpPr>
          <p:cNvPr id="1515" name="文本框 1514">
            <a:extLst>
              <a:ext uri="{FF2B5EF4-FFF2-40B4-BE49-F238E27FC236}">
                <a16:creationId xmlns:a16="http://schemas.microsoft.com/office/drawing/2014/main" id="{4E850CF8-73B9-4731-AC37-416936E46C51}"/>
              </a:ext>
            </a:extLst>
          </p:cNvPr>
          <p:cNvSpPr txBox="1"/>
          <p:nvPr/>
        </p:nvSpPr>
        <p:spPr>
          <a:xfrm>
            <a:off x="2118947" y="46116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  <p:extLst>
      <p:ext uri="{BB962C8B-B14F-4D97-AF65-F5344CB8AC3E}">
        <p14:creationId xmlns:p14="http://schemas.microsoft.com/office/powerpoint/2010/main" val="327911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2451"/>
    </mc:Choice>
    <mc:Fallback xmlns="">
      <p:transition spd="slow" advClick="0" advTm="224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8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10" dur="224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355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494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47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42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22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611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369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307" tmFilter="0, 0; .2, .5; .8, .5; 1, 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654" autoRev="1" fill="hold"/>
                                        <p:tgtEl>
                                          <p:spTgt spid="1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40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579" tmFilter="0, 0; .2, .5; .8, .5; 1, 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91" autoRev="1" fill="hold"/>
                                        <p:tgtEl>
                                          <p:spTgt spid="1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261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690" tmFilter="0, 0; .2, .5; .8, .5; 1, 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846" autoRev="1" fill="hold"/>
                                        <p:tgtEl>
                                          <p:spTgt spid="1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grpId="0" nodeType="withEffect">
                                  <p:stCondLst>
                                    <p:cond delay="339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267" tmFilter="0, 0; .2, .5; .8, .5; 1, 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633" autoRev="1" fill="hold"/>
                                        <p:tgtEl>
                                          <p:spTgt spid="1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0" nodeType="withEffect">
                                  <p:stCondLst>
                                    <p:cond delay="417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424" tmFilter="0, 0; .2, .5; .8, .5; 1, 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12" autoRev="1" fill="hold"/>
                                        <p:tgtEl>
                                          <p:spTgt spid="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grpId="0" nodeType="withEffect">
                                  <p:stCondLst>
                                    <p:cond delay="509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666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832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grpId="0" nodeType="withEffect">
                                  <p:stCondLst>
                                    <p:cond delay="1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120" tmFilter="0, 0; .2, .5; .8, .5; 1, 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61" autoRev="1" fill="hold"/>
                                        <p:tgtEl>
                                          <p:spTgt spid="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repeatCount="indefinite" fill="hold" grpId="0" nodeType="withEffect">
                                  <p:stCondLst>
                                    <p:cond delay="364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341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671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grpId="0" nodeType="withEffect">
                                  <p:stCondLst>
                                    <p:cond delay="768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586" tmFilter="0, 0; .2, .5; .8, .5; 1, 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793" autoRev="1" fill="hold"/>
                                        <p:tgtEl>
                                          <p:spTgt spid="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repeatCount="indefinite" fill="hold" grpId="0" nodeType="withEffect">
                                  <p:stCondLst>
                                    <p:cond delay="298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420" tmFilter="0, 0; .2, .5; .8, .5; 1, 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10" autoRev="1" fill="hold"/>
                                        <p:tgtEl>
                                          <p:spTgt spid="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repeatCount="indefinite" fill="hold" grpId="0" nodeType="withEffect">
                                  <p:stCondLst>
                                    <p:cond delay="431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52" tmFilter="0, 0; .2, .5; .8, .5; 1, 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526" autoRev="1" fill="hold"/>
                                        <p:tgtEl>
                                          <p:spTgt spid="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repeatCount="indefinite" fill="hold" grpId="0" nodeType="withEffect">
                                  <p:stCondLst>
                                    <p:cond delay="708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312" tmFilter="0, 0; .2, .5; .8, .5; 1, 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656" autoRev="1" fill="hold"/>
                                        <p:tgtEl>
                                          <p:spTgt spid="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mph" presetSubtype="0" repeatCount="indefinite" fill="hold" grpId="0" nodeType="withEffect">
                                  <p:stCondLst>
                                    <p:cond delay="4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269" tmFilter="0, 0; .2, .5; .8, .5; 1, 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633" autoRev="1" fill="hold"/>
                                        <p:tgtEl>
                                          <p:spTgt spid="1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mph" presetSubtype="0" repeatCount="indefinite" fill="hold" grpId="0" nodeType="withEffect">
                                  <p:stCondLst>
                                    <p:cond delay="657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654" tmFilter="0, 0; .2, .5; .8, .5; 1, 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828" autoRev="1" fill="hold"/>
                                        <p:tgtEl>
                                          <p:spTgt spid="1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mph" presetSubtype="0" repeatCount="indefinite" fill="hold" grpId="0" nodeType="withEffect">
                                  <p:stCondLst>
                                    <p:cond delay="3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992" tmFilter="0, 0; .2, .5; .8, .5; 1, 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496" autoRev="1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mph" presetSubtype="0" repeatCount="indefinite" fill="hold" grpId="0" nodeType="withEffect">
                                  <p:stCondLst>
                                    <p:cond delay="33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564" tmFilter="0, 0; .2, .5; .8, .5; 1, 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82" autoRev="1" fill="hold"/>
                                        <p:tgtEl>
                                          <p:spTgt spid="1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mph" presetSubtype="0" repeatCount="indefinite" fill="hold" grpId="0" nodeType="withEffect">
                                  <p:stCondLst>
                                    <p:cond delay="89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996" tmFilter="0, 0; .2, .5; .8, .5; 1, 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498" autoRev="1" fill="hold"/>
                                        <p:tgtEl>
                                          <p:spTgt spid="1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mph" presetSubtype="0" repeatCount="indefinite" fill="hold" grpId="0" nodeType="withEffect">
                                  <p:stCondLst>
                                    <p:cond delay="528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874" tmFilter="0, 0; .2, .5; .8, .5; 1, 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438" autoRev="1" fill="hold"/>
                                        <p:tgtEl>
                                          <p:spTgt spid="1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mph" presetSubtype="0" repeatCount="indefinite" fill="hold" grpId="0" nodeType="withEffect">
                                  <p:stCondLst>
                                    <p:cond delay="379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806" tmFilter="0, 0; .2, .5; .8, .5; 1, 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403" autoRev="1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26" presetClass="emph" presetSubtype="0" repeatCount="indefinite" fill="hold" grpId="0" nodeType="withEffect">
                                  <p:stCondLst>
                                    <p:cond delay="692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605" tmFilter="0, 0; .2, .5; .8, .5; 1, 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802" autoRev="1" fill="hold"/>
                                        <p:tgtEl>
                                          <p:spTgt spid="1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mph" presetSubtype="0" repeatCount="indefinite" fill="hold" grpId="0" nodeType="withEffect">
                                  <p:stCondLst>
                                    <p:cond delay="187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342" tmFilter="0, 0; .2, .5; .8, .5; 1, 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671" autoRev="1" fill="hold"/>
                                        <p:tgtEl>
                                          <p:spTgt spid="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mph" presetSubtype="0" repeatCount="indefinite" fill="hold" grpId="0" nodeType="withEffect">
                                  <p:stCondLst>
                                    <p:cond delay="288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609" tmFilter="0, 0; .2, .5; .8, .5; 1, 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806" autoRev="1" fill="hold"/>
                                        <p:tgtEl>
                                          <p:spTgt spid="1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mph" presetSubtype="0" repeatCount="indefinite" fill="hold" grpId="0" nodeType="withEffect">
                                  <p:stCondLst>
                                    <p:cond delay="250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981" tmFilter="0, 0; .2, .5; .8, .5; 1, 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491" autoRev="1" fill="hold"/>
                                        <p:tgtEl>
                                          <p:spTgt spid="1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mph" presetSubtype="0" repeatCount="indefinite" fill="hold" grpId="0" nodeType="withEffect">
                                  <p:stCondLst>
                                    <p:cond delay="697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595" tmFilter="0, 0; .2, .5; .8, .5; 1, 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97" autoRev="1" fill="hold"/>
                                        <p:tgtEl>
                                          <p:spTgt spid="1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mph" presetSubtype="0" repeatCount="indefinite" fill="hold" grpId="0" nodeType="withEffect">
                                  <p:stCondLst>
                                    <p:cond delay="217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227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615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mph" presetSubtype="0" repeatCount="indefinite" fill="hold" grpId="0" nodeType="withEffect">
                                  <p:stCondLst>
                                    <p:cond delay="546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368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684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mph" presetSubtype="0" repeatCount="indefinite" fill="hold" grpId="0" nodeType="withEffect">
                                  <p:stCondLst>
                                    <p:cond delay="471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386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694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mph" presetSubtype="0" repeatCount="indefinite" fill="hold" grpId="0" nodeType="withEffect">
                                  <p:stCondLst>
                                    <p:cond delay="379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431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717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mph" presetSubtype="0" repeatCount="indefinite" fill="hold" grpId="0" nodeType="withEffect">
                                  <p:stCondLst>
                                    <p:cond delay="431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507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753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mph" presetSubtype="0" repeatCount="indefinite" fill="hold" grpId="0" nodeType="withEffect">
                                  <p:stCondLst>
                                    <p:cond delay="400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431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717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6" presetClass="emph" presetSubtype="0" repeatCount="indefinite" fill="hold" grpId="0" nodeType="withEffect">
                                  <p:stCondLst>
                                    <p:cond delay="601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416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707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26" presetClass="emph" presetSubtype="0" repeatCount="indefinite" fill="hold" grpId="0" nodeType="withEffect">
                                  <p:stCondLst>
                                    <p:cond delay="678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176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589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6" presetClass="emph" presetSubtype="0" repeatCount="indefinite" fill="hold" grpId="0" nodeType="withEffect">
                                  <p:stCondLst>
                                    <p:cond delay="682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428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714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6" presetClass="emph" presetSubtype="0" repeatCount="indefinite" fill="hold" grpId="0" nodeType="withEffect">
                                  <p:stCondLst>
                                    <p:cond delay="227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442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721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mph" presetSubtype="0" repeatCount="indefinite" fill="hold" grpId="0" nodeType="withEffect">
                                  <p:stCondLst>
                                    <p:cond delay="685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623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812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mph" presetSubtype="0" repeatCount="indefinite" fill="hold" grpId="0" nodeType="withEffect">
                                  <p:stCondLst>
                                    <p:cond delay="805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91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545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mph" presetSubtype="0" repeatCount="indefinite" fill="hold" grpId="0" nodeType="withEffect">
                                  <p:stCondLst>
                                    <p:cond delay="523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275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638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6" presetClass="emph" presetSubtype="0" repeatCount="indefinite" fill="hold" grpId="0" nodeType="withEffect">
                                  <p:stCondLst>
                                    <p:cond delay="586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374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687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6" presetClass="emph" presetSubtype="0" repeatCount="indefinite" fill="hold" grpId="0" nodeType="withEffect">
                                  <p:stCondLst>
                                    <p:cond delay="540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527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765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6" presetClass="emph" presetSubtype="0" repeatCount="indefinite" fill="hold" grpId="0" nodeType="withEffect">
                                  <p:stCondLst>
                                    <p:cond delay="721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97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6" dur="549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6" presetClass="emph" presetSubtype="0" repeatCount="indefinite" fill="hold" grpId="0" nodeType="withEffect">
                                  <p:stCondLst>
                                    <p:cond delay="417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564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782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6" presetClass="emph" presetSubtype="0" repeatCount="indefinite" fill="hold" grpId="0" nodeType="withEffect">
                                  <p:stCondLst>
                                    <p:cond delay="503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131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565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6" presetClass="emph" presetSubtype="0" repeatCount="indefinite" fill="hold" grpId="0" nodeType="withEffect">
                                  <p:stCondLst>
                                    <p:cond delay="112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31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5" dur="517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6" presetClass="emph" presetSubtype="0" repeatCount="indefinite" fill="hold" grpId="0" nodeType="withEffect">
                                  <p:stCondLst>
                                    <p:cond delay="83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964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8" dur="482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mph" presetSubtype="0" repeatCount="indefinite" fill="hold" grpId="0" nodeType="withEffect">
                                  <p:stCondLst>
                                    <p:cond delay="373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586" tmFilter="0, 0; .2, .5; .8, .5; 1, 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1" dur="793" autoRev="1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6" presetClass="emph" presetSubtype="0" repeatCount="indefinite" fill="hold" grpId="0" nodeType="withEffect">
                                  <p:stCondLst>
                                    <p:cond delay="687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1185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4" dur="592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mph" presetSubtype="0" repeatCount="indefinite" fill="hold" grpId="0" nodeType="withEffect">
                                  <p:stCondLst>
                                    <p:cond delay="762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638" tmFilter="0, 0; .2, .5; .8, .5; 1, 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7" dur="820" autoRev="1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6" presetClass="emph" presetSubtype="0" repeatCount="indefinite" fill="hold" grpId="0" nodeType="withEffect">
                                  <p:stCondLst>
                                    <p:cond delay="552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831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417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26" presetClass="emph" presetSubtype="0" repeatCount="indefinite" fill="hold" grpId="0" nodeType="withEffect">
                                  <p:stCondLst>
                                    <p:cond delay="602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823" tmFilter="0, 0; .2, .5; .8, .5; 1, 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3" dur="912" autoRev="1" fill="hold"/>
                                        <p:tgtEl>
                                          <p:spTgt spid="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6" presetClass="emph" presetSubtype="0" repeatCount="indefinite" fill="hold" grpId="0" nodeType="withEffect">
                                  <p:stCondLst>
                                    <p:cond delay="37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1155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579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6" presetClass="emph" presetSubtype="0" repeatCount="indefinite" fill="hold" grpId="0" nodeType="withEffect">
                                  <p:stCondLst>
                                    <p:cond delay="594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491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745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6" presetClass="emph" presetSubtype="0" repeatCount="indefinite" fill="hold" grpId="0" nodeType="withEffect">
                                  <p:stCondLst>
                                    <p:cond delay="791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1527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763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6" presetClass="emph" presetSubtype="0" repeatCount="indefinite" fill="hold" grpId="0" nodeType="withEffect">
                                  <p:stCondLst>
                                    <p:cond delay="595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156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5" dur="578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6" presetID="26" presetClass="emph" presetSubtype="0" repeatCount="indefinite" fill="hold" grpId="0" nodeType="withEffect">
                                  <p:stCondLst>
                                    <p:cond delay="518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1293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8" dur="647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6" presetClass="emph" presetSubtype="0" repeatCount="indefinite" fill="hold" grpId="0" nodeType="withEffect">
                                  <p:stCondLst>
                                    <p:cond delay="427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1697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1" dur="849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2" presetID="26" presetClass="emph" presetSubtype="0" repeatCount="indefinite" fill="hold" grpId="0" nodeType="withEffect">
                                  <p:stCondLst>
                                    <p:cond delay="640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1267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4" dur="633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6" presetClass="emph" presetSubtype="0" repeatCount="indefinite" fill="hold" grpId="0" nodeType="withEffect">
                                  <p:stCondLst>
                                    <p:cond delay="168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532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7" dur="767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26" presetClass="emph" presetSubtype="0" repeatCount="indefinite" fill="hold" grpId="0" nodeType="withEffect">
                                  <p:stCondLst>
                                    <p:cond delay="311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1581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0" dur="791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1" presetID="26" presetClass="emph" presetSubtype="0" repeatCount="indefinite" fill="hold" grpId="0" nodeType="withEffect">
                                  <p:stCondLst>
                                    <p:cond delay="80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1685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842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6" presetClass="emph" presetSubtype="0" repeatCount="indefinite" fill="hold" grpId="0" nodeType="withEffect">
                                  <p:stCondLst>
                                    <p:cond delay="610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1719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86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mph" presetSubtype="0" repeatCount="indefinite" fill="hold" grpId="0" nodeType="withEffect">
                                  <p:stCondLst>
                                    <p:cond delay="184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1215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9" dur="609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26" presetClass="emph" presetSubtype="0" repeatCount="indefinite" fill="hold" grpId="0" nodeType="withEffect">
                                  <p:stCondLst>
                                    <p:cond delay="528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1038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2" dur="519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mph" presetSubtype="0" repeatCount="indefinite" fill="hold" grpId="0" nodeType="withEffect">
                                  <p:stCondLst>
                                    <p:cond delay="294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475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738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26" presetClass="emph" presetSubtype="0" repeatCount="indefinite" fill="hold" grpId="0" nodeType="withEffect">
                                  <p:stCondLst>
                                    <p:cond delay="508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1333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8" dur="666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26" presetClass="emph" presetSubtype="0" repeatCount="indefinite" fill="hold" grpId="0" nodeType="withEffect">
                                  <p:stCondLst>
                                    <p:cond delay="183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1607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1" dur="803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mph" presetSubtype="0" repeatCount="indefinite" fill="hold" grpId="0" nodeType="withEffect">
                                  <p:stCondLst>
                                    <p:cond delay="434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824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4" dur="911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6" presetClass="emph" presetSubtype="0" repeatCount="indefinite" fill="hold" grpId="0" nodeType="withEffect">
                                  <p:stCondLst>
                                    <p:cond delay="768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1133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7" dur="566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8" presetID="26" presetClass="emph" presetSubtype="0" repeatCount="indefinite" fill="hold" grpId="0" nodeType="withEffect">
                                  <p:stCondLst>
                                    <p:cond delay="441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1688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0" dur="844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1" presetID="26" presetClass="emph" presetSubtype="0" repeatCount="indefinite" fill="hold" grpId="0" nodeType="withEffect">
                                  <p:stCondLst>
                                    <p:cond delay="134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121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3" dur="604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4" presetID="26" presetClass="emph" presetSubtype="0" repeatCount="indefinite" fill="hold" grpId="0" nodeType="withEffect">
                                  <p:stCondLst>
                                    <p:cond delay="484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1609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6" dur="805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7" presetID="26" presetClass="emph" presetSubtype="0" repeatCount="indefinite" fill="hold" grpId="0" nodeType="withEffect">
                                  <p:stCondLst>
                                    <p:cond delay="52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1689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844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0" presetID="26" presetClass="emph" presetSubtype="0" repeatCount="indefinite" fill="hold" grpId="0" nodeType="withEffect">
                                  <p:stCondLst>
                                    <p:cond delay="479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1315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2" dur="657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3" presetID="26" presetClass="emph" presetSubtype="0" repeatCount="indefinite" fill="hold" grpId="0" nodeType="withEffect">
                                  <p:stCondLst>
                                    <p:cond delay="335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111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5" dur="555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6" presetID="26" presetClass="emph" presetSubtype="0" repeatCount="indefinite" fill="hold" grpId="0" nodeType="withEffect">
                                  <p:stCondLst>
                                    <p:cond delay="247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836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8" dur="418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6" presetClass="emph" presetSubtype="0" repeatCount="indefinite" fill="hold" grpId="0" nodeType="withEffect">
                                  <p:stCondLst>
                                    <p:cond delay="470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1431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1" dur="715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2" presetID="26" presetClass="emph" presetSubtype="0" repeatCount="indefinite" fill="hold" grpId="0" nodeType="withEffect">
                                  <p:stCondLst>
                                    <p:cond delay="393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989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4" dur="494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mph" presetSubtype="0" repeatCount="indefinite" fill="hold" grpId="0" nodeType="withEffect">
                                  <p:stCondLst>
                                    <p:cond delay="825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1438" tmFilter="0, 0; .2, .5; .8, .5; 1, 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7" dur="718" autoRev="1" fill="hold"/>
                                        <p:tgtEl>
                                          <p:spTgt spid="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8" presetID="26" presetClass="emph" presetSubtype="0" repeatCount="indefinite" fill="hold" grpId="0" nodeType="withEffect">
                                  <p:stCondLst>
                                    <p:cond delay="829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1547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0" dur="774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26" presetClass="emph" presetSubtype="0" repeatCount="indefinite" fill="hold" grpId="0" nodeType="withEffect">
                                  <p:stCondLst>
                                    <p:cond delay="84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1302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3" dur="651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4" presetID="26" presetClass="emph" presetSubtype="0" repeatCount="indefinite" fill="hold" grpId="0" nodeType="withEffect">
                                  <p:stCondLst>
                                    <p:cond delay="590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965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6" dur="482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7" presetID="26" presetClass="emph" presetSubtype="0" repeatCount="indefinite" fill="hold" grpId="0" nodeType="withEffect">
                                  <p:stCondLst>
                                    <p:cond delay="433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1654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827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0" presetID="26" presetClass="emph" presetSubtype="0" repeatCount="indefinite" fill="hold" grpId="0" nodeType="withEffect">
                                  <p:stCondLst>
                                    <p:cond delay="407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1102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2" dur="551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3" presetID="26" presetClass="emph" presetSubtype="0" repeatCount="indefinite" fill="hold" grpId="0" nodeType="withEffect">
                                  <p:stCondLst>
                                    <p:cond delay="757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974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5" dur="486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6" presetID="26" presetClass="emph" presetSubtype="0" repeatCount="indefinite" fill="hold" grpId="0" nodeType="withEffect">
                                  <p:stCondLst>
                                    <p:cond delay="523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1014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507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26" presetClass="emph" presetSubtype="0" repeatCount="indefinite" fill="hold" grpId="0" nodeType="withEffect">
                                  <p:stCondLst>
                                    <p:cond delay="786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854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1" dur="428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2" presetID="26" presetClass="emph" presetSubtype="0" repeatCount="indefinite" fill="hold" grpId="0" nodeType="withEffect">
                                  <p:stCondLst>
                                    <p:cond delay="508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1481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4" dur="74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5" presetID="26" presetClass="emph" presetSubtype="0" repeatCount="indefinite" fill="hold" grpId="0" nodeType="withEffect">
                                  <p:stCondLst>
                                    <p:cond delay="741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83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416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8" presetID="26" presetClass="emph" presetSubtype="0" repeatCount="indefinite" fill="hold" grpId="0" nodeType="withEffect">
                                  <p:stCondLst>
                                    <p:cond delay="43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1207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0" dur="604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1" presetID="26" presetClass="emph" presetSubtype="0" repeatCount="indefinite" fill="hold" grpId="0" nodeType="withEffect">
                                  <p:stCondLst>
                                    <p:cond delay="690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1579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3" dur="79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4" presetID="26" presetClass="emph" presetSubtype="0" repeatCount="indefinite" fill="hold" grpId="0" nodeType="withEffect">
                                  <p:stCondLst>
                                    <p:cond delay="156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1205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6" dur="603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7" presetID="26" presetClass="emph" presetSubtype="0" repeatCount="indefinite" fill="hold" grpId="0" nodeType="withEffect">
                                  <p:stCondLst>
                                    <p:cond delay="101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1682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9" dur="842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0" presetID="26" presetClass="emph" presetSubtype="0" repeatCount="indefinite" fill="hold" grpId="0" nodeType="withEffect">
                                  <p:stCondLst>
                                    <p:cond delay="196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903" tmFilter="0, 0; .2, .5; .8, .5; 1, 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2" dur="452" autoRev="1" fill="hold"/>
                                        <p:tgtEl>
                                          <p:spTgt spid="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26" presetClass="emph" presetSubtype="0" repeatCount="indefinite" fill="hold" grpId="0" nodeType="withEffect">
                                  <p:stCondLst>
                                    <p:cond delay="612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1820" tmFilter="0, 0; .2, .5; .8, .5; 1, 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5" dur="910" autoRev="1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8" dur="170"/>
                                        <p:tgtEl>
                                          <p:spTgt spid="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22" presetClass="exit" presetSubtype="2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00" dur="170"/>
                                        <p:tgtEl>
                                          <p:spTgt spid="1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4" dur="170"/>
                                        <p:tgtEl>
                                          <p:spTgt spid="1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22" presetClass="exit" presetSubtype="2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06" dur="170"/>
                                        <p:tgtEl>
                                          <p:spTgt spid="1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0" dur="170"/>
                                        <p:tgtEl>
                                          <p:spTgt spid="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22" presetClass="exit" presetSubtype="2" fill="hold" nodeType="withEffect">
                                  <p:stCondLst>
                                    <p:cond delay="36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12" dur="170"/>
                                        <p:tgtEl>
                                          <p:spTgt spid="1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6" dur="170"/>
                                        <p:tgtEl>
                                          <p:spTgt spid="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22" presetClass="exit" presetSubtype="2" fill="hold" nodeType="withEffect">
                                  <p:stCondLst>
                                    <p:cond delay="46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18" dur="170"/>
                                        <p:tgtEl>
                                          <p:spTgt spid="1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22" presetClass="entr" presetSubtype="2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2" dur="170"/>
                                        <p:tgtEl>
                                          <p:spTgt spid="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22" presetClass="exit" presetSubtype="2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24" dur="170"/>
                                        <p:tgtEl>
                                          <p:spTgt spid="1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22" presetClass="entr" presetSubtype="2" fill="hold" nodeType="withEffect">
                                  <p:stCondLst>
                                    <p:cond delay="521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8" dur="170"/>
                                        <p:tgtEl>
                                          <p:spTgt spid="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22" presetClass="exit" presetSubtype="2" fill="hold" nodeType="withEffect">
                                  <p:stCondLst>
                                    <p:cond delay="536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30" dur="170"/>
                                        <p:tgtEl>
                                          <p:spTgt spid="1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22" presetClass="entr" presetSubtype="2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4" dur="170"/>
                                        <p:tgtEl>
                                          <p:spTgt spid="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22" presetClass="exit" presetSubtype="2" fill="hold" nodeType="withEffect">
                                  <p:stCondLst>
                                    <p:cond delay="141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36" dur="170"/>
                                        <p:tgtEl>
                                          <p:spTgt spid="1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0" dur="170"/>
                                        <p:tgtEl>
                                          <p:spTgt spid="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22" presetClass="exit" presetSubtype="2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42" dur="170"/>
                                        <p:tgtEl>
                                          <p:spTgt spid="1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22" presetClass="entr" presetSubtype="2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6" dur="170"/>
                                        <p:tgtEl>
                                          <p:spTgt spid="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22" presetClass="exit" presetSubtype="2" fill="hold" nodeType="withEffect">
                                  <p:stCondLst>
                                    <p:cond delay="86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48" dur="170"/>
                                        <p:tgtEl>
                                          <p:spTgt spid="1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22" presetClass="entr" presetSubtype="2" fill="hold" nodeType="withEffect">
                                  <p:stCondLst>
                                    <p:cond delay="735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2" dur="170"/>
                                        <p:tgtEl>
                                          <p:spTgt spid="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22" presetClass="exit" presetSubtype="2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54" dur="170"/>
                                        <p:tgtEl>
                                          <p:spTgt spid="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22" presetClass="entr" presetSubtype="2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8" dur="170"/>
                                        <p:tgtEl>
                                          <p:spTgt spid="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22" presetClass="exit" presetSubtype="2" fill="hold" nodeType="withEffect">
                                  <p:stCondLst>
                                    <p:cond delay="91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60" dur="170"/>
                                        <p:tgtEl>
                                          <p:spTgt spid="1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22" presetClass="entr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4" dur="170"/>
                                        <p:tgtEl>
                                          <p:spTgt spid="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22" presetClass="exit" presetSubtype="2" fill="hold" nodeType="withEffect">
                                  <p:stCondLst>
                                    <p:cond delay="41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66" dur="170"/>
                                        <p:tgtEl>
                                          <p:spTgt spid="1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22" presetClass="entr" presetSubtype="2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0" dur="170"/>
                                        <p:tgtEl>
                                          <p:spTgt spid="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22" presetClass="exit" presetSubtype="2" fill="hold" nodeType="withEffect">
                                  <p:stCondLst>
                                    <p:cond delay="121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72" dur="170"/>
                                        <p:tgtEl>
                                          <p:spTgt spid="1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22" presetClass="entr" presetSubtype="2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6" dur="170"/>
                                        <p:tgtEl>
                                          <p:spTgt spid="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22" presetClass="exit" presetSubtype="2" fill="hold" nodeType="withEffect">
                                  <p:stCondLst>
                                    <p:cond delay="161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78" dur="170"/>
                                        <p:tgtEl>
                                          <p:spTgt spid="15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38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5"/>
                </p:tgtEl>
              </p:cMediaNode>
            </p:audio>
          </p:childTnLst>
        </p:cTn>
      </p:par>
    </p:tnLst>
    <p:bldLst>
      <p:bldP spid="12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</p:bldLst>
  </p:timing>
  <p:extLst mod="1">
    <p:ext uri="{E180D4A7-C9FB-4DFB-919C-405C955672EB}">
      <p14:showEvtLst xmlns:p14="http://schemas.microsoft.com/office/powerpoint/2010/main">
        <p14:playEvt time="72" objId="178"/>
      </p14:showEvt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0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0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6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6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6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6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6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7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8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8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8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8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9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</Words>
  <Application>Microsoft Office PowerPoint</Application>
  <PresentationFormat>宽屏</PresentationFormat>
  <Paragraphs>1</Paragraphs>
  <Slides>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黑体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徐安</dc:creator>
  <cp:lastModifiedBy>baba</cp:lastModifiedBy>
  <cp:revision>34</cp:revision>
  <dcterms:created xsi:type="dcterms:W3CDTF">2018-08-12T05:00:52Z</dcterms:created>
  <dcterms:modified xsi:type="dcterms:W3CDTF">2020-10-18T13:01:39Z</dcterms:modified>
</cp:coreProperties>
</file>