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2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90" y="9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7819F4-4CB3-4A61-AADD-414E04B8D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691F0D9-89B6-4313-8C74-30CFB825E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386477-B77D-4891-A04E-6C1BF51FD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C39D50-4A3A-4FAD-AF3F-9AF400A11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D1F051-36BC-4EBA-AFEE-A2E56EFD9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38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D4D0AB-C9BB-45F0-A4CA-C760A47DF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309704C-6DFC-4196-97C7-0D4FFEA358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A86B40-AC72-49E3-895C-2E4B064E4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31A038-2C71-4CE7-B4DC-FB1CF246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3DA494-B44B-4902-8A8B-45C8717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39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1E09782-E74E-4BF2-A392-6991CF3855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87E335E-E771-4B35-9175-2249FB268A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C091FF-3364-4225-97CF-46D67ACFC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563AD6-82B6-445E-BF0E-5E2D5164C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1203CA-A068-48D0-B894-C1760FF45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04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4715CB-78B0-4161-86B7-20E170877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F89C52-ABC8-489E-8486-B9ACF539F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518405-9EEB-4ECE-9D25-4C3C4BCDA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12146A-CAE8-4CF3-9364-C3C8AE40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53E324-94B3-423D-85F5-C1D21A878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394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08F869-75E0-49F8-8E9B-323A404C0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D8E6C8-8B56-46FE-BA3E-9AE54EB14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D757B8-2197-497D-B1B4-967B632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30166C-D1CA-4AC5-B69F-35D616461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F70277-7B11-4C24-ADAA-C20F8EF1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138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0A6E10-1F36-45E8-A73B-8A2AC7B13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94E3932-AD0A-4CDF-B648-D11232A70A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9F865F-4ADC-4934-AA1F-101D6DA82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85B21BF-540C-442C-AAE3-BBBE5A969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7E6AD0E-E801-4CDA-A78C-77302F2BA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25A1A9D-D141-4BEA-AF11-25915DF8C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77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DBD86D-2015-4617-9BE1-5AC6F00B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815A33-9F08-44E3-AE86-1813F5EA6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C1B3FD-6B5E-4207-9C8A-E469C366F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907C6F9-B290-4A61-A89B-F2FEDB0166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B518F53-C53D-4751-BE11-A0E8ED00CF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4CE91F9-6195-4A2D-969D-A5C9D6034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D55B45E-CC7B-4A0C-8C50-77843C735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17BFD04-E0F4-47CC-8251-2CA8D91D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731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CA26DA-6CB2-4330-937A-1F8747734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A030A7C-D180-4361-A007-77FB672DC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F3F63C5-0DAB-43E1-967D-C99232ED1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3CB27AC-38A0-401B-8B10-BF2D98CEF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42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1941687-A6C5-48A2-AB7F-A1A4BF430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8F5F7D4-93EF-4CED-87B2-437DCE812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842C9AF-EDCA-454A-83DB-CBC3A5D3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646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E20377-533C-44D4-8CB5-C05FB18E1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331EC2-0696-4FEB-AD49-36F245B2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77071A5-618C-4BAE-9B5E-E0EADE7BB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F5D1DE-5AC5-4CBF-AC59-6E9B8FA8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192426-B905-4882-BBAC-7B316469F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9F0D4A6-0A1B-4F24-A46F-AA6EDC8D5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993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94E492-F82A-43EC-AF25-4B7E806C6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78B267D-C4B8-41A3-9AFB-CA5D12BFFB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0BBC54C-716E-4CC0-9658-DCAF07921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2707197-5A49-407D-B46A-2FA6E3C5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2D64732-54F8-4089-8463-0B8484252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60800A4-0CC5-4F4B-A104-816F42F64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0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F53F219-6584-4A6D-9316-6CAB48852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36D14D1-D302-4B25-9EDC-EED218542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A2BBF6-91B4-4F8D-9FCF-5DC7D6BCDB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D7911-9B21-4C2E-82EA-CB51B8CDF3FE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C54A0F-91D7-45A9-BB18-46715EBBF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22804F-463C-43A0-B979-0347E038F8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69577-A7E8-4F9A-841C-116D83346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2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PA-组合 19">
            <a:extLst>
              <a:ext uri="{FF2B5EF4-FFF2-40B4-BE49-F238E27FC236}">
                <a16:creationId xmlns:a16="http://schemas.microsoft.com/office/drawing/2014/main" id="{8B2F1029-7E95-4E59-B5E6-42AE52FD070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173416" y="1489140"/>
            <a:ext cx="961292" cy="3141785"/>
            <a:chOff x="2872154" y="1418492"/>
            <a:chExt cx="961292" cy="3141785"/>
          </a:xfrm>
        </p:grpSpPr>
        <p:sp>
          <p:nvSpPr>
            <p:cNvPr id="21" name="PA-椭圆 20">
              <a:extLst>
                <a:ext uri="{FF2B5EF4-FFF2-40B4-BE49-F238E27FC236}">
                  <a16:creationId xmlns:a16="http://schemas.microsoft.com/office/drawing/2014/main" id="{7674D574-98B1-4B92-83E2-F2E505E78E11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2872154" y="3598985"/>
              <a:ext cx="961292" cy="9612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PA-直接连接符 21">
              <a:extLst>
                <a:ext uri="{FF2B5EF4-FFF2-40B4-BE49-F238E27FC236}">
                  <a16:creationId xmlns:a16="http://schemas.microsoft.com/office/drawing/2014/main" id="{463E4634-9F5E-4E26-8FA0-56C3174B3D3A}"/>
                </a:ext>
              </a:extLst>
            </p:cNvPr>
            <p:cNvCxnSpPr>
              <a:cxnSpLocks/>
              <a:endCxn id="21" idx="0"/>
            </p:cNvCxnSpPr>
            <p:nvPr>
              <p:custDataLst>
                <p:tags r:id="rId22"/>
              </p:custDataLst>
            </p:nvPr>
          </p:nvCxnSpPr>
          <p:spPr>
            <a:xfrm>
              <a:off x="3352800" y="1418492"/>
              <a:ext cx="0" cy="2180493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PA-组合 22">
            <a:extLst>
              <a:ext uri="{FF2B5EF4-FFF2-40B4-BE49-F238E27FC236}">
                <a16:creationId xmlns:a16="http://schemas.microsoft.com/office/drawing/2014/main" id="{76763167-242B-4F18-AD2C-37DE7A2B3B4C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134708" y="1489140"/>
            <a:ext cx="961292" cy="3141785"/>
            <a:chOff x="2872154" y="1418492"/>
            <a:chExt cx="961292" cy="3141785"/>
          </a:xfrm>
        </p:grpSpPr>
        <p:sp>
          <p:nvSpPr>
            <p:cNvPr id="24" name="PA-椭圆 23">
              <a:extLst>
                <a:ext uri="{FF2B5EF4-FFF2-40B4-BE49-F238E27FC236}">
                  <a16:creationId xmlns:a16="http://schemas.microsoft.com/office/drawing/2014/main" id="{D9FB3F53-E1CE-4610-B01D-E41262B3A5B7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2872154" y="3598985"/>
              <a:ext cx="961292" cy="9612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PA-直接连接符 24">
              <a:extLst>
                <a:ext uri="{FF2B5EF4-FFF2-40B4-BE49-F238E27FC236}">
                  <a16:creationId xmlns:a16="http://schemas.microsoft.com/office/drawing/2014/main" id="{E6F0A7F6-089B-433D-AF5B-5D7F92F23CE9}"/>
                </a:ext>
              </a:extLst>
            </p:cNvPr>
            <p:cNvCxnSpPr>
              <a:cxnSpLocks/>
              <a:endCxn id="24" idx="0"/>
            </p:cNvCxnSpPr>
            <p:nvPr>
              <p:custDataLst>
                <p:tags r:id="rId20"/>
              </p:custDataLst>
            </p:nvPr>
          </p:nvCxnSpPr>
          <p:spPr>
            <a:xfrm>
              <a:off x="3352800" y="1418492"/>
              <a:ext cx="0" cy="2180493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PA-组合 25">
            <a:extLst>
              <a:ext uri="{FF2B5EF4-FFF2-40B4-BE49-F238E27FC236}">
                <a16:creationId xmlns:a16="http://schemas.microsoft.com/office/drawing/2014/main" id="{01358C64-F423-427C-85D0-ADB46966DE10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096000" y="1489140"/>
            <a:ext cx="961292" cy="3141785"/>
            <a:chOff x="2872154" y="1418492"/>
            <a:chExt cx="961292" cy="3141785"/>
          </a:xfrm>
        </p:grpSpPr>
        <p:sp>
          <p:nvSpPr>
            <p:cNvPr id="27" name="PA-椭圆 26">
              <a:extLst>
                <a:ext uri="{FF2B5EF4-FFF2-40B4-BE49-F238E27FC236}">
                  <a16:creationId xmlns:a16="http://schemas.microsoft.com/office/drawing/2014/main" id="{F58265FB-BDF4-42F9-A00A-25EC3058C038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872154" y="3598985"/>
              <a:ext cx="961292" cy="9612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PA-直接连接符 27">
              <a:extLst>
                <a:ext uri="{FF2B5EF4-FFF2-40B4-BE49-F238E27FC236}">
                  <a16:creationId xmlns:a16="http://schemas.microsoft.com/office/drawing/2014/main" id="{317159E4-BE7C-4D1F-9138-F0B767832DDC}"/>
                </a:ext>
              </a:extLst>
            </p:cNvPr>
            <p:cNvCxnSpPr>
              <a:cxnSpLocks/>
              <a:endCxn id="27" idx="0"/>
            </p:cNvCxnSpPr>
            <p:nvPr>
              <p:custDataLst>
                <p:tags r:id="rId18"/>
              </p:custDataLst>
            </p:nvPr>
          </p:nvCxnSpPr>
          <p:spPr>
            <a:xfrm>
              <a:off x="3352800" y="1418492"/>
              <a:ext cx="0" cy="2180493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PA-组合 28">
            <a:extLst>
              <a:ext uri="{FF2B5EF4-FFF2-40B4-BE49-F238E27FC236}">
                <a16:creationId xmlns:a16="http://schemas.microsoft.com/office/drawing/2014/main" id="{A2408D4A-12ED-4A3D-B304-0AE66D72531D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057292" y="1489140"/>
            <a:ext cx="961292" cy="3141785"/>
            <a:chOff x="2872154" y="1418492"/>
            <a:chExt cx="961292" cy="3141785"/>
          </a:xfrm>
        </p:grpSpPr>
        <p:sp>
          <p:nvSpPr>
            <p:cNvPr id="30" name="PA-椭圆 29">
              <a:extLst>
                <a:ext uri="{FF2B5EF4-FFF2-40B4-BE49-F238E27FC236}">
                  <a16:creationId xmlns:a16="http://schemas.microsoft.com/office/drawing/2014/main" id="{9BE349B1-E63E-43FA-AB0D-6DAE51ECBE53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872154" y="3598985"/>
              <a:ext cx="961292" cy="9612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" name="PA-直接连接符 30">
              <a:extLst>
                <a:ext uri="{FF2B5EF4-FFF2-40B4-BE49-F238E27FC236}">
                  <a16:creationId xmlns:a16="http://schemas.microsoft.com/office/drawing/2014/main" id="{4326D4C2-57AA-4563-85AE-9546D773D6F3}"/>
                </a:ext>
              </a:extLst>
            </p:cNvPr>
            <p:cNvCxnSpPr>
              <a:cxnSpLocks/>
              <a:endCxn id="30" idx="0"/>
            </p:cNvCxnSpPr>
            <p:nvPr>
              <p:custDataLst>
                <p:tags r:id="rId16"/>
              </p:custDataLst>
            </p:nvPr>
          </p:nvCxnSpPr>
          <p:spPr>
            <a:xfrm>
              <a:off x="3352800" y="1418492"/>
              <a:ext cx="0" cy="2180493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PA-组合 40">
            <a:extLst>
              <a:ext uri="{FF2B5EF4-FFF2-40B4-BE49-F238E27FC236}">
                <a16:creationId xmlns:a16="http://schemas.microsoft.com/office/drawing/2014/main" id="{D04DD324-5D68-42C3-ADC8-651ACAD84F3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212124" y="-1652645"/>
            <a:ext cx="961292" cy="6283570"/>
            <a:chOff x="3212124" y="-1652645"/>
            <a:chExt cx="961292" cy="6283570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8933D9EC-64E1-4ADD-B52F-1AAC7B29232B}"/>
                </a:ext>
              </a:extLst>
            </p:cNvPr>
            <p:cNvGrpSpPr/>
            <p:nvPr/>
          </p:nvGrpSpPr>
          <p:grpSpPr>
            <a:xfrm>
              <a:off x="3212124" y="1489140"/>
              <a:ext cx="961292" cy="3141785"/>
              <a:chOff x="2872154" y="1418492"/>
              <a:chExt cx="961292" cy="3141785"/>
            </a:xfrm>
          </p:grpSpPr>
          <p:sp>
            <p:nvSpPr>
              <p:cNvPr id="4" name="PA-椭圆 3">
                <a:extLst>
                  <a:ext uri="{FF2B5EF4-FFF2-40B4-BE49-F238E27FC236}">
                    <a16:creationId xmlns:a16="http://schemas.microsoft.com/office/drawing/2014/main" id="{36401E5E-4A14-45A5-B53E-E471FA79E968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2872154" y="3598985"/>
                <a:ext cx="961292" cy="96129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" name="PA-直接连接符 5">
                <a:extLst>
                  <a:ext uri="{FF2B5EF4-FFF2-40B4-BE49-F238E27FC236}">
                    <a16:creationId xmlns:a16="http://schemas.microsoft.com/office/drawing/2014/main" id="{56BBAF3B-481C-461C-9F89-7625DD096B97}"/>
                  </a:ext>
                </a:extLst>
              </p:cNvPr>
              <p:cNvCxnSpPr>
                <a:cxnSpLocks/>
                <a:endCxn id="4" idx="0"/>
              </p:cNvCxnSpPr>
              <p:nvPr>
                <p:custDataLst>
                  <p:tags r:id="rId14"/>
                </p:custDataLst>
              </p:nvPr>
            </p:nvCxnSpPr>
            <p:spPr>
              <a:xfrm>
                <a:off x="3352800" y="1418492"/>
                <a:ext cx="0" cy="2180493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0D1593E5-05AE-4436-8077-56C402CF7B29}"/>
                </a:ext>
              </a:extLst>
            </p:cNvPr>
            <p:cNvGrpSpPr/>
            <p:nvPr/>
          </p:nvGrpSpPr>
          <p:grpSpPr>
            <a:xfrm flipV="1">
              <a:off x="3212124" y="-1652645"/>
              <a:ext cx="961292" cy="3141785"/>
              <a:chOff x="2872154" y="1418492"/>
              <a:chExt cx="961292" cy="3141785"/>
            </a:xfrm>
          </p:grpSpPr>
          <p:sp>
            <p:nvSpPr>
              <p:cNvPr id="36" name="PA-椭圆 35">
                <a:extLst>
                  <a:ext uri="{FF2B5EF4-FFF2-40B4-BE49-F238E27FC236}">
                    <a16:creationId xmlns:a16="http://schemas.microsoft.com/office/drawing/2014/main" id="{F97F2942-AA0D-4D34-B0A5-3DC723BD6535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2872154" y="3598985"/>
                <a:ext cx="961292" cy="961292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PA-直接连接符 36">
                <a:extLst>
                  <a:ext uri="{FF2B5EF4-FFF2-40B4-BE49-F238E27FC236}">
                    <a16:creationId xmlns:a16="http://schemas.microsoft.com/office/drawing/2014/main" id="{3AA7EE0E-DCF2-441D-ABCD-50F4ECA36A57}"/>
                  </a:ext>
                </a:extLst>
              </p:cNvPr>
              <p:cNvCxnSpPr>
                <a:cxnSpLocks/>
                <a:endCxn id="36" idx="0"/>
              </p:cNvCxnSpPr>
              <p:nvPr>
                <p:custDataLst>
                  <p:tags r:id="rId12"/>
                </p:custDataLst>
              </p:nvPr>
            </p:nvCxnSpPr>
            <p:spPr>
              <a:xfrm>
                <a:off x="3352800" y="1418492"/>
                <a:ext cx="0" cy="2180493"/>
              </a:xfrm>
              <a:prstGeom prst="line">
                <a:avLst/>
              </a:prstGeom>
              <a:ln w="38100" cap="rnd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PA-组合 41">
            <a:extLst>
              <a:ext uri="{FF2B5EF4-FFF2-40B4-BE49-F238E27FC236}">
                <a16:creationId xmlns:a16="http://schemas.microsoft.com/office/drawing/2014/main" id="{D801BD81-3BD3-4551-90EB-D5C16E76F97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018584" y="-1652645"/>
            <a:ext cx="961292" cy="6283570"/>
            <a:chOff x="8018584" y="-1652645"/>
            <a:chExt cx="961292" cy="6283570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12E3DF3E-172E-4343-B50C-5B4C76843D8B}"/>
                </a:ext>
              </a:extLst>
            </p:cNvPr>
            <p:cNvGrpSpPr/>
            <p:nvPr/>
          </p:nvGrpSpPr>
          <p:grpSpPr>
            <a:xfrm>
              <a:off x="8018584" y="1489140"/>
              <a:ext cx="961292" cy="3141785"/>
              <a:chOff x="2872154" y="1418492"/>
              <a:chExt cx="961292" cy="3141785"/>
            </a:xfrm>
          </p:grpSpPr>
          <p:sp>
            <p:nvSpPr>
              <p:cNvPr id="33" name="PA-椭圆 32">
                <a:extLst>
                  <a:ext uri="{FF2B5EF4-FFF2-40B4-BE49-F238E27FC236}">
                    <a16:creationId xmlns:a16="http://schemas.microsoft.com/office/drawing/2014/main" id="{F8F99971-883F-457F-9586-4E34AC7DF3F1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2872154" y="3598985"/>
                <a:ext cx="961292" cy="96129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PA-直接连接符 33">
                <a:extLst>
                  <a:ext uri="{FF2B5EF4-FFF2-40B4-BE49-F238E27FC236}">
                    <a16:creationId xmlns:a16="http://schemas.microsoft.com/office/drawing/2014/main" id="{57D124E4-9E5A-4F22-9F65-B16A5C68BE92}"/>
                  </a:ext>
                </a:extLst>
              </p:cNvPr>
              <p:cNvCxnSpPr>
                <a:cxnSpLocks/>
                <a:endCxn id="33" idx="0"/>
              </p:cNvCxnSpPr>
              <p:nvPr>
                <p:custDataLst>
                  <p:tags r:id="rId10"/>
                </p:custDataLst>
              </p:nvPr>
            </p:nvCxnSpPr>
            <p:spPr>
              <a:xfrm>
                <a:off x="3352800" y="1418492"/>
                <a:ext cx="0" cy="2180493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26CC2D59-BBD0-495F-9957-9D257266AA82}"/>
                </a:ext>
              </a:extLst>
            </p:cNvPr>
            <p:cNvGrpSpPr/>
            <p:nvPr/>
          </p:nvGrpSpPr>
          <p:grpSpPr>
            <a:xfrm flipV="1">
              <a:off x="8018584" y="-1652645"/>
              <a:ext cx="961292" cy="3141785"/>
              <a:chOff x="2872154" y="1418492"/>
              <a:chExt cx="961292" cy="3141785"/>
            </a:xfrm>
          </p:grpSpPr>
          <p:sp>
            <p:nvSpPr>
              <p:cNvPr id="39" name="PA-椭圆 38">
                <a:extLst>
                  <a:ext uri="{FF2B5EF4-FFF2-40B4-BE49-F238E27FC236}">
                    <a16:creationId xmlns:a16="http://schemas.microsoft.com/office/drawing/2014/main" id="{95463A8B-E4C7-44C9-86BD-D31B52DF3DB6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2872154" y="3598985"/>
                <a:ext cx="961292" cy="961292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" name="PA-直接连接符 39">
                <a:extLst>
                  <a:ext uri="{FF2B5EF4-FFF2-40B4-BE49-F238E27FC236}">
                    <a16:creationId xmlns:a16="http://schemas.microsoft.com/office/drawing/2014/main" id="{A546F0C9-D91C-4C8D-BC4C-A9B598F9425E}"/>
                  </a:ext>
                </a:extLst>
              </p:cNvPr>
              <p:cNvCxnSpPr>
                <a:cxnSpLocks/>
                <a:endCxn id="39" idx="0"/>
              </p:cNvCxnSpPr>
              <p:nvPr>
                <p:custDataLst>
                  <p:tags r:id="rId8"/>
                </p:custDataLst>
              </p:nvPr>
            </p:nvCxnSpPr>
            <p:spPr>
              <a:xfrm>
                <a:off x="3352800" y="1418492"/>
                <a:ext cx="0" cy="2180493"/>
              </a:xfrm>
              <a:prstGeom prst="line">
                <a:avLst/>
              </a:prstGeom>
              <a:ln w="38100" cap="rnd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id="{606F164A-11F6-4637-9E84-2CDFD1C1CBD2}"/>
              </a:ext>
            </a:extLst>
          </p:cNvPr>
          <p:cNvSpPr txBox="1"/>
          <p:nvPr/>
        </p:nvSpPr>
        <p:spPr>
          <a:xfrm>
            <a:off x="10883804" y="6208295"/>
            <a:ext cx="120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By.</a:t>
            </a:r>
            <a:r>
              <a:rPr lang="zh-CN" altLang="en-US" dirty="0"/>
              <a:t>水纹</a:t>
            </a:r>
          </a:p>
        </p:txBody>
      </p:sp>
    </p:spTree>
    <p:extLst>
      <p:ext uri="{BB962C8B-B14F-4D97-AF65-F5344CB8AC3E}">
        <p14:creationId xmlns:p14="http://schemas.microsoft.com/office/powerpoint/2010/main" val="32172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ccel="10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800000">
                                      <p:cBhvr>
                                        <p:cTn id="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accel="10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900000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安逸</dc:creator>
  <cp:lastModifiedBy>Administrator</cp:lastModifiedBy>
  <cp:revision>13</cp:revision>
  <dcterms:created xsi:type="dcterms:W3CDTF">2019-10-03T14:41:02Z</dcterms:created>
  <dcterms:modified xsi:type="dcterms:W3CDTF">2019-10-03T15:43:11Z</dcterms:modified>
</cp:coreProperties>
</file>